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>
        <p:scale>
          <a:sx n="50" d="100"/>
          <a:sy n="50" d="100"/>
        </p:scale>
        <p:origin x="528" y="52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Copyright©2020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657AE8A2-BC81-42C9-B9C6-EF2B688C753F}"/>
              </a:ext>
            </a:extLst>
          </p:cNvPr>
          <p:cNvGrpSpPr/>
          <p:nvPr/>
        </p:nvGrpSpPr>
        <p:grpSpPr>
          <a:xfrm>
            <a:off x="6572252" y="1012722"/>
            <a:ext cx="2689309" cy="2523743"/>
            <a:chOff x="6572252" y="1012722"/>
            <a:chExt cx="2689309" cy="2523743"/>
          </a:xfrm>
        </p:grpSpPr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98DC8B08-E145-42B5-AA32-2ABAB91911B3}"/>
                </a:ext>
              </a:extLst>
            </p:cNvPr>
            <p:cNvGrpSpPr/>
            <p:nvPr/>
          </p:nvGrpSpPr>
          <p:grpSpPr>
            <a:xfrm>
              <a:off x="7258449" y="2651750"/>
              <a:ext cx="1072878" cy="636425"/>
              <a:chOff x="7258449" y="2651750"/>
              <a:chExt cx="1072878" cy="636425"/>
            </a:xfrm>
          </p:grpSpPr>
          <p:grpSp>
            <p:nvGrpSpPr>
              <p:cNvPr id="70" name="グループ化 69">
                <a:extLst>
                  <a:ext uri="{FF2B5EF4-FFF2-40B4-BE49-F238E27FC236}">
                    <a16:creationId xmlns:a16="http://schemas.microsoft.com/office/drawing/2014/main" id="{5CB500B3-0F61-4281-9C9A-AABDA6731C94}"/>
                  </a:ext>
                </a:extLst>
              </p:cNvPr>
              <p:cNvGrpSpPr/>
              <p:nvPr/>
            </p:nvGrpSpPr>
            <p:grpSpPr>
              <a:xfrm rot="1800000">
                <a:off x="7258449" y="2743220"/>
                <a:ext cx="822106" cy="295136"/>
                <a:chOff x="1966479" y="3059902"/>
                <a:chExt cx="839064" cy="301224"/>
              </a:xfrm>
            </p:grpSpPr>
            <p:grpSp>
              <p:nvGrpSpPr>
                <p:cNvPr id="72" name="グループ化 71">
                  <a:extLst>
                    <a:ext uri="{FF2B5EF4-FFF2-40B4-BE49-F238E27FC236}">
                      <a16:creationId xmlns:a16="http://schemas.microsoft.com/office/drawing/2014/main" id="{4930F864-54DA-4737-9C4A-12566B9BA723}"/>
                    </a:ext>
                  </a:extLst>
                </p:cNvPr>
                <p:cNvGrpSpPr/>
                <p:nvPr/>
              </p:nvGrpSpPr>
              <p:grpSpPr>
                <a:xfrm>
                  <a:off x="1968091" y="3059902"/>
                  <a:ext cx="152581" cy="245345"/>
                  <a:chOff x="3696965" y="3132430"/>
                  <a:chExt cx="140232" cy="212394"/>
                </a:xfrm>
              </p:grpSpPr>
              <p:sp>
                <p:nvSpPr>
                  <p:cNvPr id="74" name="四角形: 角を丸くする 73">
                    <a:extLst>
                      <a:ext uri="{FF2B5EF4-FFF2-40B4-BE49-F238E27FC236}">
                        <a16:creationId xmlns:a16="http://schemas.microsoft.com/office/drawing/2014/main" id="{F37381CF-396F-4208-9064-48AB8EDFE529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3785701" y="3187552"/>
                    <a:ext cx="51496" cy="144423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75" name="四角形: 角を丸くする 74">
                    <a:extLst>
                      <a:ext uri="{FF2B5EF4-FFF2-40B4-BE49-F238E27FC236}">
                        <a16:creationId xmlns:a16="http://schemas.microsoft.com/office/drawing/2014/main" id="{4E544A07-6E08-4CA6-AFCF-F50D6F8910A2}"/>
                      </a:ext>
                    </a:extLst>
                  </p:cNvPr>
                  <p:cNvSpPr/>
                  <p:nvPr/>
                </p:nvSpPr>
                <p:spPr>
                  <a:xfrm>
                    <a:off x="3744758" y="3157376"/>
                    <a:ext cx="60516" cy="18744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76" name="四角形: 角を丸くする 75">
                    <a:extLst>
                      <a:ext uri="{FF2B5EF4-FFF2-40B4-BE49-F238E27FC236}">
                        <a16:creationId xmlns:a16="http://schemas.microsoft.com/office/drawing/2014/main" id="{4FF91B53-7D49-462D-BBBE-C0E885822444}"/>
                      </a:ext>
                    </a:extLst>
                  </p:cNvPr>
                  <p:cNvSpPr/>
                  <p:nvPr/>
                </p:nvSpPr>
                <p:spPr>
                  <a:xfrm rot="2634547">
                    <a:off x="3696965" y="3132430"/>
                    <a:ext cx="60517" cy="203393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73" name="フリーフォーム: 図形 72">
                  <a:extLst>
                    <a:ext uri="{FF2B5EF4-FFF2-40B4-BE49-F238E27FC236}">
                      <a16:creationId xmlns:a16="http://schemas.microsoft.com/office/drawing/2014/main" id="{930865C2-7EF1-4A46-AAD6-67CA37F48F8A}"/>
                    </a:ext>
                  </a:extLst>
                </p:cNvPr>
                <p:cNvSpPr/>
                <p:nvPr/>
              </p:nvSpPr>
              <p:spPr>
                <a:xfrm>
                  <a:off x="1966479" y="3060657"/>
                  <a:ext cx="839064" cy="300469"/>
                </a:xfrm>
                <a:custGeom>
                  <a:avLst/>
                  <a:gdLst>
                    <a:gd name="connsiteX0" fmla="*/ 225258 w 1057498"/>
                    <a:gd name="connsiteY0" fmla="*/ 0 h 338307"/>
                    <a:gd name="connsiteX1" fmla="*/ 350686 w 1057498"/>
                    <a:gd name="connsiteY1" fmla="*/ 10380 h 338307"/>
                    <a:gd name="connsiteX2" fmla="*/ 362052 w 1057498"/>
                    <a:gd name="connsiteY2" fmla="*/ 15644 h 338307"/>
                    <a:gd name="connsiteX3" fmla="*/ 839064 w 1057498"/>
                    <a:gd name="connsiteY3" fmla="*/ 125169 h 338307"/>
                    <a:gd name="connsiteX4" fmla="*/ 839064 w 1057498"/>
                    <a:gd name="connsiteY4" fmla="*/ 13072 h 338307"/>
                    <a:gd name="connsiteX5" fmla="*/ 1057498 w 1057498"/>
                    <a:gd name="connsiteY5" fmla="*/ 13072 h 338307"/>
                    <a:gd name="connsiteX6" fmla="*/ 1057498 w 1057498"/>
                    <a:gd name="connsiteY6" fmla="*/ 259705 h 338307"/>
                    <a:gd name="connsiteX7" fmla="*/ 1052705 w 1057498"/>
                    <a:gd name="connsiteY7" fmla="*/ 259705 h 338307"/>
                    <a:gd name="connsiteX8" fmla="*/ 1056977 w 1057498"/>
                    <a:gd name="connsiteY8" fmla="*/ 275694 h 338307"/>
                    <a:gd name="connsiteX9" fmla="*/ 1056976 w 1057498"/>
                    <a:gd name="connsiteY9" fmla="*/ 275692 h 338307"/>
                    <a:gd name="connsiteX10" fmla="*/ 907395 w 1057498"/>
                    <a:gd name="connsiteY10" fmla="*/ 332219 h 338307"/>
                    <a:gd name="connsiteX11" fmla="*/ 303273 w 1057498"/>
                    <a:gd name="connsiteY11" fmla="*/ 140087 h 338307"/>
                    <a:gd name="connsiteX12" fmla="*/ 303967 w 1057498"/>
                    <a:gd name="connsiteY12" fmla="*/ 137495 h 338307"/>
                    <a:gd name="connsiteX13" fmla="*/ 294303 w 1057498"/>
                    <a:gd name="connsiteY13" fmla="*/ 140796 h 338307"/>
                    <a:gd name="connsiteX14" fmla="*/ 225258 w 1057498"/>
                    <a:gd name="connsiteY14" fmla="*/ 147859 h 338307"/>
                    <a:gd name="connsiteX15" fmla="*/ 99830 w 1057498"/>
                    <a:gd name="connsiteY15" fmla="*/ 121536 h 338307"/>
                    <a:gd name="connsiteX16" fmla="*/ 98623 w 1057498"/>
                    <a:gd name="connsiteY16" fmla="*/ 120627 h 338307"/>
                    <a:gd name="connsiteX17" fmla="*/ 64054 w 1057498"/>
                    <a:gd name="connsiteY17" fmla="*/ 230891 h 338307"/>
                    <a:gd name="connsiteX18" fmla="*/ 47347 w 1057498"/>
                    <a:gd name="connsiteY18" fmla="*/ 251647 h 338307"/>
                    <a:gd name="connsiteX19" fmla="*/ 22196 w 1057498"/>
                    <a:gd name="connsiteY19" fmla="*/ 253324 h 338307"/>
                    <a:gd name="connsiteX20" fmla="*/ 3333 w 1057498"/>
                    <a:gd name="connsiteY20" fmla="*/ 234942 h 338307"/>
                    <a:gd name="connsiteX21" fmla="*/ 1808 w 1057498"/>
                    <a:gd name="connsiteY21" fmla="*/ 207268 h 338307"/>
                    <a:gd name="connsiteX22" fmla="*/ 48285 w 1057498"/>
                    <a:gd name="connsiteY22" fmla="*/ 59010 h 338307"/>
                    <a:gd name="connsiteX23" fmla="*/ 47877 w 1057498"/>
                    <a:gd name="connsiteY23" fmla="*/ 57986 h 338307"/>
                    <a:gd name="connsiteX24" fmla="*/ 225258 w 1057498"/>
                    <a:gd name="connsiteY24" fmla="*/ 0 h 338307"/>
                    <a:gd name="connsiteX0" fmla="*/ 225258 w 1057498"/>
                    <a:gd name="connsiteY0" fmla="*/ 0 h 338307"/>
                    <a:gd name="connsiteX1" fmla="*/ 350686 w 1057498"/>
                    <a:gd name="connsiteY1" fmla="*/ 10380 h 338307"/>
                    <a:gd name="connsiteX2" fmla="*/ 362052 w 1057498"/>
                    <a:gd name="connsiteY2" fmla="*/ 15644 h 338307"/>
                    <a:gd name="connsiteX3" fmla="*/ 839064 w 1057498"/>
                    <a:gd name="connsiteY3" fmla="*/ 125169 h 338307"/>
                    <a:gd name="connsiteX4" fmla="*/ 839064 w 1057498"/>
                    <a:gd name="connsiteY4" fmla="*/ 13072 h 338307"/>
                    <a:gd name="connsiteX5" fmla="*/ 1057498 w 1057498"/>
                    <a:gd name="connsiteY5" fmla="*/ 13072 h 338307"/>
                    <a:gd name="connsiteX6" fmla="*/ 1057498 w 1057498"/>
                    <a:gd name="connsiteY6" fmla="*/ 259705 h 338307"/>
                    <a:gd name="connsiteX7" fmla="*/ 1056977 w 1057498"/>
                    <a:gd name="connsiteY7" fmla="*/ 275694 h 338307"/>
                    <a:gd name="connsiteX8" fmla="*/ 1056976 w 1057498"/>
                    <a:gd name="connsiteY8" fmla="*/ 275692 h 338307"/>
                    <a:gd name="connsiteX9" fmla="*/ 907395 w 1057498"/>
                    <a:gd name="connsiteY9" fmla="*/ 332219 h 338307"/>
                    <a:gd name="connsiteX10" fmla="*/ 303273 w 1057498"/>
                    <a:gd name="connsiteY10" fmla="*/ 140087 h 338307"/>
                    <a:gd name="connsiteX11" fmla="*/ 303967 w 1057498"/>
                    <a:gd name="connsiteY11" fmla="*/ 137495 h 338307"/>
                    <a:gd name="connsiteX12" fmla="*/ 294303 w 1057498"/>
                    <a:gd name="connsiteY12" fmla="*/ 140796 h 338307"/>
                    <a:gd name="connsiteX13" fmla="*/ 225258 w 1057498"/>
                    <a:gd name="connsiteY13" fmla="*/ 147859 h 338307"/>
                    <a:gd name="connsiteX14" fmla="*/ 99830 w 1057498"/>
                    <a:gd name="connsiteY14" fmla="*/ 121536 h 338307"/>
                    <a:gd name="connsiteX15" fmla="*/ 98623 w 1057498"/>
                    <a:gd name="connsiteY15" fmla="*/ 120627 h 338307"/>
                    <a:gd name="connsiteX16" fmla="*/ 64054 w 1057498"/>
                    <a:gd name="connsiteY16" fmla="*/ 230891 h 338307"/>
                    <a:gd name="connsiteX17" fmla="*/ 47347 w 1057498"/>
                    <a:gd name="connsiteY17" fmla="*/ 251647 h 338307"/>
                    <a:gd name="connsiteX18" fmla="*/ 22196 w 1057498"/>
                    <a:gd name="connsiteY18" fmla="*/ 253324 h 338307"/>
                    <a:gd name="connsiteX19" fmla="*/ 3333 w 1057498"/>
                    <a:gd name="connsiteY19" fmla="*/ 234942 h 338307"/>
                    <a:gd name="connsiteX20" fmla="*/ 1808 w 1057498"/>
                    <a:gd name="connsiteY20" fmla="*/ 207268 h 338307"/>
                    <a:gd name="connsiteX21" fmla="*/ 48285 w 1057498"/>
                    <a:gd name="connsiteY21" fmla="*/ 59010 h 338307"/>
                    <a:gd name="connsiteX22" fmla="*/ 47877 w 1057498"/>
                    <a:gd name="connsiteY22" fmla="*/ 57986 h 338307"/>
                    <a:gd name="connsiteX23" fmla="*/ 225258 w 1057498"/>
                    <a:gd name="connsiteY23" fmla="*/ 0 h 338307"/>
                    <a:gd name="connsiteX0" fmla="*/ 225258 w 1057498"/>
                    <a:gd name="connsiteY0" fmla="*/ 0 h 338307"/>
                    <a:gd name="connsiteX1" fmla="*/ 350686 w 1057498"/>
                    <a:gd name="connsiteY1" fmla="*/ 10380 h 338307"/>
                    <a:gd name="connsiteX2" fmla="*/ 362052 w 1057498"/>
                    <a:gd name="connsiteY2" fmla="*/ 15644 h 338307"/>
                    <a:gd name="connsiteX3" fmla="*/ 839064 w 1057498"/>
                    <a:gd name="connsiteY3" fmla="*/ 125169 h 338307"/>
                    <a:gd name="connsiteX4" fmla="*/ 839064 w 1057498"/>
                    <a:gd name="connsiteY4" fmla="*/ 13072 h 338307"/>
                    <a:gd name="connsiteX5" fmla="*/ 1057498 w 1057498"/>
                    <a:gd name="connsiteY5" fmla="*/ 13072 h 338307"/>
                    <a:gd name="connsiteX6" fmla="*/ 1056977 w 1057498"/>
                    <a:gd name="connsiteY6" fmla="*/ 275694 h 338307"/>
                    <a:gd name="connsiteX7" fmla="*/ 1056976 w 1057498"/>
                    <a:gd name="connsiteY7" fmla="*/ 275692 h 338307"/>
                    <a:gd name="connsiteX8" fmla="*/ 907395 w 1057498"/>
                    <a:gd name="connsiteY8" fmla="*/ 332219 h 338307"/>
                    <a:gd name="connsiteX9" fmla="*/ 303273 w 1057498"/>
                    <a:gd name="connsiteY9" fmla="*/ 140087 h 338307"/>
                    <a:gd name="connsiteX10" fmla="*/ 303967 w 1057498"/>
                    <a:gd name="connsiteY10" fmla="*/ 137495 h 338307"/>
                    <a:gd name="connsiteX11" fmla="*/ 294303 w 1057498"/>
                    <a:gd name="connsiteY11" fmla="*/ 140796 h 338307"/>
                    <a:gd name="connsiteX12" fmla="*/ 225258 w 1057498"/>
                    <a:gd name="connsiteY12" fmla="*/ 147859 h 338307"/>
                    <a:gd name="connsiteX13" fmla="*/ 99830 w 1057498"/>
                    <a:gd name="connsiteY13" fmla="*/ 121536 h 338307"/>
                    <a:gd name="connsiteX14" fmla="*/ 98623 w 1057498"/>
                    <a:gd name="connsiteY14" fmla="*/ 120627 h 338307"/>
                    <a:gd name="connsiteX15" fmla="*/ 64054 w 1057498"/>
                    <a:gd name="connsiteY15" fmla="*/ 230891 h 338307"/>
                    <a:gd name="connsiteX16" fmla="*/ 47347 w 1057498"/>
                    <a:gd name="connsiteY16" fmla="*/ 251647 h 338307"/>
                    <a:gd name="connsiteX17" fmla="*/ 22196 w 1057498"/>
                    <a:gd name="connsiteY17" fmla="*/ 253324 h 338307"/>
                    <a:gd name="connsiteX18" fmla="*/ 3333 w 1057498"/>
                    <a:gd name="connsiteY18" fmla="*/ 234942 h 338307"/>
                    <a:gd name="connsiteX19" fmla="*/ 1808 w 1057498"/>
                    <a:gd name="connsiteY19" fmla="*/ 207268 h 338307"/>
                    <a:gd name="connsiteX20" fmla="*/ 48285 w 1057498"/>
                    <a:gd name="connsiteY20" fmla="*/ 59010 h 338307"/>
                    <a:gd name="connsiteX21" fmla="*/ 47877 w 1057498"/>
                    <a:gd name="connsiteY21" fmla="*/ 57986 h 338307"/>
                    <a:gd name="connsiteX22" fmla="*/ 225258 w 1057498"/>
                    <a:gd name="connsiteY22" fmla="*/ 0 h 338307"/>
                    <a:gd name="connsiteX0" fmla="*/ 225258 w 1057498"/>
                    <a:gd name="connsiteY0" fmla="*/ 0 h 338307"/>
                    <a:gd name="connsiteX1" fmla="*/ 350686 w 1057498"/>
                    <a:gd name="connsiteY1" fmla="*/ 10380 h 338307"/>
                    <a:gd name="connsiteX2" fmla="*/ 362052 w 1057498"/>
                    <a:gd name="connsiteY2" fmla="*/ 15644 h 338307"/>
                    <a:gd name="connsiteX3" fmla="*/ 839064 w 1057498"/>
                    <a:gd name="connsiteY3" fmla="*/ 125169 h 338307"/>
                    <a:gd name="connsiteX4" fmla="*/ 839064 w 1057498"/>
                    <a:gd name="connsiteY4" fmla="*/ 13072 h 338307"/>
                    <a:gd name="connsiteX5" fmla="*/ 1057498 w 1057498"/>
                    <a:gd name="connsiteY5" fmla="*/ 13072 h 338307"/>
                    <a:gd name="connsiteX6" fmla="*/ 1056977 w 1057498"/>
                    <a:gd name="connsiteY6" fmla="*/ 275694 h 338307"/>
                    <a:gd name="connsiteX7" fmla="*/ 1056976 w 1057498"/>
                    <a:gd name="connsiteY7" fmla="*/ 275692 h 338307"/>
                    <a:gd name="connsiteX8" fmla="*/ 907395 w 1057498"/>
                    <a:gd name="connsiteY8" fmla="*/ 332219 h 338307"/>
                    <a:gd name="connsiteX9" fmla="*/ 303273 w 1057498"/>
                    <a:gd name="connsiteY9" fmla="*/ 140087 h 338307"/>
                    <a:gd name="connsiteX10" fmla="*/ 303967 w 1057498"/>
                    <a:gd name="connsiteY10" fmla="*/ 137495 h 338307"/>
                    <a:gd name="connsiteX11" fmla="*/ 225258 w 1057498"/>
                    <a:gd name="connsiteY11" fmla="*/ 147859 h 338307"/>
                    <a:gd name="connsiteX12" fmla="*/ 99830 w 1057498"/>
                    <a:gd name="connsiteY12" fmla="*/ 121536 h 338307"/>
                    <a:gd name="connsiteX13" fmla="*/ 98623 w 1057498"/>
                    <a:gd name="connsiteY13" fmla="*/ 120627 h 338307"/>
                    <a:gd name="connsiteX14" fmla="*/ 64054 w 1057498"/>
                    <a:gd name="connsiteY14" fmla="*/ 230891 h 338307"/>
                    <a:gd name="connsiteX15" fmla="*/ 47347 w 1057498"/>
                    <a:gd name="connsiteY15" fmla="*/ 251647 h 338307"/>
                    <a:gd name="connsiteX16" fmla="*/ 22196 w 1057498"/>
                    <a:gd name="connsiteY16" fmla="*/ 253324 h 338307"/>
                    <a:gd name="connsiteX17" fmla="*/ 3333 w 1057498"/>
                    <a:gd name="connsiteY17" fmla="*/ 234942 h 338307"/>
                    <a:gd name="connsiteX18" fmla="*/ 1808 w 1057498"/>
                    <a:gd name="connsiteY18" fmla="*/ 207268 h 338307"/>
                    <a:gd name="connsiteX19" fmla="*/ 48285 w 1057498"/>
                    <a:gd name="connsiteY19" fmla="*/ 59010 h 338307"/>
                    <a:gd name="connsiteX20" fmla="*/ 47877 w 1057498"/>
                    <a:gd name="connsiteY20" fmla="*/ 57986 h 338307"/>
                    <a:gd name="connsiteX21" fmla="*/ 225258 w 1057498"/>
                    <a:gd name="connsiteY21" fmla="*/ 0 h 338307"/>
                    <a:gd name="connsiteX0" fmla="*/ 225258 w 1057498"/>
                    <a:gd name="connsiteY0" fmla="*/ 0 h 338307"/>
                    <a:gd name="connsiteX1" fmla="*/ 350686 w 1057498"/>
                    <a:gd name="connsiteY1" fmla="*/ 10380 h 338307"/>
                    <a:gd name="connsiteX2" fmla="*/ 362052 w 1057498"/>
                    <a:gd name="connsiteY2" fmla="*/ 15644 h 338307"/>
                    <a:gd name="connsiteX3" fmla="*/ 839064 w 1057498"/>
                    <a:gd name="connsiteY3" fmla="*/ 125169 h 338307"/>
                    <a:gd name="connsiteX4" fmla="*/ 839064 w 1057498"/>
                    <a:gd name="connsiteY4" fmla="*/ 13072 h 338307"/>
                    <a:gd name="connsiteX5" fmla="*/ 1057498 w 1057498"/>
                    <a:gd name="connsiteY5" fmla="*/ 13072 h 338307"/>
                    <a:gd name="connsiteX6" fmla="*/ 1056977 w 1057498"/>
                    <a:gd name="connsiteY6" fmla="*/ 275694 h 338307"/>
                    <a:gd name="connsiteX7" fmla="*/ 1056976 w 1057498"/>
                    <a:gd name="connsiteY7" fmla="*/ 275692 h 338307"/>
                    <a:gd name="connsiteX8" fmla="*/ 907395 w 1057498"/>
                    <a:gd name="connsiteY8" fmla="*/ 332219 h 338307"/>
                    <a:gd name="connsiteX9" fmla="*/ 303273 w 1057498"/>
                    <a:gd name="connsiteY9" fmla="*/ 140087 h 338307"/>
                    <a:gd name="connsiteX10" fmla="*/ 225258 w 1057498"/>
                    <a:gd name="connsiteY10" fmla="*/ 147859 h 338307"/>
                    <a:gd name="connsiteX11" fmla="*/ 99830 w 1057498"/>
                    <a:gd name="connsiteY11" fmla="*/ 121536 h 338307"/>
                    <a:gd name="connsiteX12" fmla="*/ 98623 w 1057498"/>
                    <a:gd name="connsiteY12" fmla="*/ 120627 h 338307"/>
                    <a:gd name="connsiteX13" fmla="*/ 64054 w 1057498"/>
                    <a:gd name="connsiteY13" fmla="*/ 230891 h 338307"/>
                    <a:gd name="connsiteX14" fmla="*/ 47347 w 1057498"/>
                    <a:gd name="connsiteY14" fmla="*/ 251647 h 338307"/>
                    <a:gd name="connsiteX15" fmla="*/ 22196 w 1057498"/>
                    <a:gd name="connsiteY15" fmla="*/ 253324 h 338307"/>
                    <a:gd name="connsiteX16" fmla="*/ 3333 w 1057498"/>
                    <a:gd name="connsiteY16" fmla="*/ 234942 h 338307"/>
                    <a:gd name="connsiteX17" fmla="*/ 1808 w 1057498"/>
                    <a:gd name="connsiteY17" fmla="*/ 207268 h 338307"/>
                    <a:gd name="connsiteX18" fmla="*/ 48285 w 1057498"/>
                    <a:gd name="connsiteY18" fmla="*/ 59010 h 338307"/>
                    <a:gd name="connsiteX19" fmla="*/ 47877 w 1057498"/>
                    <a:gd name="connsiteY19" fmla="*/ 57986 h 338307"/>
                    <a:gd name="connsiteX20" fmla="*/ 225258 w 1057498"/>
                    <a:gd name="connsiteY20" fmla="*/ 0 h 338307"/>
                    <a:gd name="connsiteX0" fmla="*/ 225258 w 1057498"/>
                    <a:gd name="connsiteY0" fmla="*/ 0 h 338307"/>
                    <a:gd name="connsiteX1" fmla="*/ 350686 w 1057498"/>
                    <a:gd name="connsiteY1" fmla="*/ 10380 h 338307"/>
                    <a:gd name="connsiteX2" fmla="*/ 839064 w 1057498"/>
                    <a:gd name="connsiteY2" fmla="*/ 125169 h 338307"/>
                    <a:gd name="connsiteX3" fmla="*/ 839064 w 1057498"/>
                    <a:gd name="connsiteY3" fmla="*/ 13072 h 338307"/>
                    <a:gd name="connsiteX4" fmla="*/ 1057498 w 1057498"/>
                    <a:gd name="connsiteY4" fmla="*/ 13072 h 338307"/>
                    <a:gd name="connsiteX5" fmla="*/ 1056977 w 1057498"/>
                    <a:gd name="connsiteY5" fmla="*/ 275694 h 338307"/>
                    <a:gd name="connsiteX6" fmla="*/ 1056976 w 1057498"/>
                    <a:gd name="connsiteY6" fmla="*/ 275692 h 338307"/>
                    <a:gd name="connsiteX7" fmla="*/ 907395 w 1057498"/>
                    <a:gd name="connsiteY7" fmla="*/ 332219 h 338307"/>
                    <a:gd name="connsiteX8" fmla="*/ 303273 w 1057498"/>
                    <a:gd name="connsiteY8" fmla="*/ 140087 h 338307"/>
                    <a:gd name="connsiteX9" fmla="*/ 225258 w 1057498"/>
                    <a:gd name="connsiteY9" fmla="*/ 147859 h 338307"/>
                    <a:gd name="connsiteX10" fmla="*/ 99830 w 1057498"/>
                    <a:gd name="connsiteY10" fmla="*/ 121536 h 338307"/>
                    <a:gd name="connsiteX11" fmla="*/ 98623 w 1057498"/>
                    <a:gd name="connsiteY11" fmla="*/ 120627 h 338307"/>
                    <a:gd name="connsiteX12" fmla="*/ 64054 w 1057498"/>
                    <a:gd name="connsiteY12" fmla="*/ 230891 h 338307"/>
                    <a:gd name="connsiteX13" fmla="*/ 47347 w 1057498"/>
                    <a:gd name="connsiteY13" fmla="*/ 251647 h 338307"/>
                    <a:gd name="connsiteX14" fmla="*/ 22196 w 1057498"/>
                    <a:gd name="connsiteY14" fmla="*/ 253324 h 338307"/>
                    <a:gd name="connsiteX15" fmla="*/ 3333 w 1057498"/>
                    <a:gd name="connsiteY15" fmla="*/ 234942 h 338307"/>
                    <a:gd name="connsiteX16" fmla="*/ 1808 w 1057498"/>
                    <a:gd name="connsiteY16" fmla="*/ 207268 h 338307"/>
                    <a:gd name="connsiteX17" fmla="*/ 48285 w 1057498"/>
                    <a:gd name="connsiteY17" fmla="*/ 59010 h 338307"/>
                    <a:gd name="connsiteX18" fmla="*/ 47877 w 1057498"/>
                    <a:gd name="connsiteY18" fmla="*/ 57986 h 338307"/>
                    <a:gd name="connsiteX19" fmla="*/ 225258 w 1057498"/>
                    <a:gd name="connsiteY19" fmla="*/ 0 h 338307"/>
                    <a:gd name="connsiteX0" fmla="*/ 225258 w 1057498"/>
                    <a:gd name="connsiteY0" fmla="*/ 0 h 338307"/>
                    <a:gd name="connsiteX1" fmla="*/ 350686 w 1057498"/>
                    <a:gd name="connsiteY1" fmla="*/ 10380 h 338307"/>
                    <a:gd name="connsiteX2" fmla="*/ 839064 w 1057498"/>
                    <a:gd name="connsiteY2" fmla="*/ 125169 h 338307"/>
                    <a:gd name="connsiteX3" fmla="*/ 1057498 w 1057498"/>
                    <a:gd name="connsiteY3" fmla="*/ 13072 h 338307"/>
                    <a:gd name="connsiteX4" fmla="*/ 1056977 w 1057498"/>
                    <a:gd name="connsiteY4" fmla="*/ 275694 h 338307"/>
                    <a:gd name="connsiteX5" fmla="*/ 1056976 w 1057498"/>
                    <a:gd name="connsiteY5" fmla="*/ 275692 h 338307"/>
                    <a:gd name="connsiteX6" fmla="*/ 907395 w 1057498"/>
                    <a:gd name="connsiteY6" fmla="*/ 332219 h 338307"/>
                    <a:gd name="connsiteX7" fmla="*/ 303273 w 1057498"/>
                    <a:gd name="connsiteY7" fmla="*/ 140087 h 338307"/>
                    <a:gd name="connsiteX8" fmla="*/ 225258 w 1057498"/>
                    <a:gd name="connsiteY8" fmla="*/ 147859 h 338307"/>
                    <a:gd name="connsiteX9" fmla="*/ 99830 w 1057498"/>
                    <a:gd name="connsiteY9" fmla="*/ 121536 h 338307"/>
                    <a:gd name="connsiteX10" fmla="*/ 98623 w 1057498"/>
                    <a:gd name="connsiteY10" fmla="*/ 120627 h 338307"/>
                    <a:gd name="connsiteX11" fmla="*/ 64054 w 1057498"/>
                    <a:gd name="connsiteY11" fmla="*/ 230891 h 338307"/>
                    <a:gd name="connsiteX12" fmla="*/ 47347 w 1057498"/>
                    <a:gd name="connsiteY12" fmla="*/ 251647 h 338307"/>
                    <a:gd name="connsiteX13" fmla="*/ 22196 w 1057498"/>
                    <a:gd name="connsiteY13" fmla="*/ 253324 h 338307"/>
                    <a:gd name="connsiteX14" fmla="*/ 3333 w 1057498"/>
                    <a:gd name="connsiteY14" fmla="*/ 234942 h 338307"/>
                    <a:gd name="connsiteX15" fmla="*/ 1808 w 1057498"/>
                    <a:gd name="connsiteY15" fmla="*/ 207268 h 338307"/>
                    <a:gd name="connsiteX16" fmla="*/ 48285 w 1057498"/>
                    <a:gd name="connsiteY16" fmla="*/ 59010 h 338307"/>
                    <a:gd name="connsiteX17" fmla="*/ 47877 w 1057498"/>
                    <a:gd name="connsiteY17" fmla="*/ 57986 h 338307"/>
                    <a:gd name="connsiteX18" fmla="*/ 225258 w 1057498"/>
                    <a:gd name="connsiteY18" fmla="*/ 0 h 338307"/>
                    <a:gd name="connsiteX0" fmla="*/ 225258 w 1056977"/>
                    <a:gd name="connsiteY0" fmla="*/ 0 h 338307"/>
                    <a:gd name="connsiteX1" fmla="*/ 350686 w 1056977"/>
                    <a:gd name="connsiteY1" fmla="*/ 10380 h 338307"/>
                    <a:gd name="connsiteX2" fmla="*/ 839064 w 1056977"/>
                    <a:gd name="connsiteY2" fmla="*/ 125169 h 338307"/>
                    <a:gd name="connsiteX3" fmla="*/ 1056977 w 1056977"/>
                    <a:gd name="connsiteY3" fmla="*/ 275694 h 338307"/>
                    <a:gd name="connsiteX4" fmla="*/ 1056976 w 1056977"/>
                    <a:gd name="connsiteY4" fmla="*/ 275692 h 338307"/>
                    <a:gd name="connsiteX5" fmla="*/ 907395 w 1056977"/>
                    <a:gd name="connsiteY5" fmla="*/ 332219 h 338307"/>
                    <a:gd name="connsiteX6" fmla="*/ 303273 w 1056977"/>
                    <a:gd name="connsiteY6" fmla="*/ 140087 h 338307"/>
                    <a:gd name="connsiteX7" fmla="*/ 225258 w 1056977"/>
                    <a:gd name="connsiteY7" fmla="*/ 147859 h 338307"/>
                    <a:gd name="connsiteX8" fmla="*/ 99830 w 1056977"/>
                    <a:gd name="connsiteY8" fmla="*/ 121536 h 338307"/>
                    <a:gd name="connsiteX9" fmla="*/ 98623 w 1056977"/>
                    <a:gd name="connsiteY9" fmla="*/ 120627 h 338307"/>
                    <a:gd name="connsiteX10" fmla="*/ 64054 w 1056977"/>
                    <a:gd name="connsiteY10" fmla="*/ 230891 h 338307"/>
                    <a:gd name="connsiteX11" fmla="*/ 47347 w 1056977"/>
                    <a:gd name="connsiteY11" fmla="*/ 251647 h 338307"/>
                    <a:gd name="connsiteX12" fmla="*/ 22196 w 1056977"/>
                    <a:gd name="connsiteY12" fmla="*/ 253324 h 338307"/>
                    <a:gd name="connsiteX13" fmla="*/ 3333 w 1056977"/>
                    <a:gd name="connsiteY13" fmla="*/ 234942 h 338307"/>
                    <a:gd name="connsiteX14" fmla="*/ 1808 w 1056977"/>
                    <a:gd name="connsiteY14" fmla="*/ 207268 h 338307"/>
                    <a:gd name="connsiteX15" fmla="*/ 48285 w 1056977"/>
                    <a:gd name="connsiteY15" fmla="*/ 59010 h 338307"/>
                    <a:gd name="connsiteX16" fmla="*/ 47877 w 1056977"/>
                    <a:gd name="connsiteY16" fmla="*/ 57986 h 338307"/>
                    <a:gd name="connsiteX17" fmla="*/ 225258 w 1056977"/>
                    <a:gd name="connsiteY17" fmla="*/ 0 h 338307"/>
                    <a:gd name="connsiteX0" fmla="*/ 225258 w 1058985"/>
                    <a:gd name="connsiteY0" fmla="*/ 0 h 338352"/>
                    <a:gd name="connsiteX1" fmla="*/ 350686 w 1058985"/>
                    <a:gd name="connsiteY1" fmla="*/ 10380 h 338352"/>
                    <a:gd name="connsiteX2" fmla="*/ 839064 w 1058985"/>
                    <a:gd name="connsiteY2" fmla="*/ 125169 h 338352"/>
                    <a:gd name="connsiteX3" fmla="*/ 1056977 w 1058985"/>
                    <a:gd name="connsiteY3" fmla="*/ 275694 h 338352"/>
                    <a:gd name="connsiteX4" fmla="*/ 907395 w 1058985"/>
                    <a:gd name="connsiteY4" fmla="*/ 332219 h 338352"/>
                    <a:gd name="connsiteX5" fmla="*/ 303273 w 1058985"/>
                    <a:gd name="connsiteY5" fmla="*/ 140087 h 338352"/>
                    <a:gd name="connsiteX6" fmla="*/ 225258 w 1058985"/>
                    <a:gd name="connsiteY6" fmla="*/ 147859 h 338352"/>
                    <a:gd name="connsiteX7" fmla="*/ 99830 w 1058985"/>
                    <a:gd name="connsiteY7" fmla="*/ 121536 h 338352"/>
                    <a:gd name="connsiteX8" fmla="*/ 98623 w 1058985"/>
                    <a:gd name="connsiteY8" fmla="*/ 120627 h 338352"/>
                    <a:gd name="connsiteX9" fmla="*/ 64054 w 1058985"/>
                    <a:gd name="connsiteY9" fmla="*/ 230891 h 338352"/>
                    <a:gd name="connsiteX10" fmla="*/ 47347 w 1058985"/>
                    <a:gd name="connsiteY10" fmla="*/ 251647 h 338352"/>
                    <a:gd name="connsiteX11" fmla="*/ 22196 w 1058985"/>
                    <a:gd name="connsiteY11" fmla="*/ 253324 h 338352"/>
                    <a:gd name="connsiteX12" fmla="*/ 3333 w 1058985"/>
                    <a:gd name="connsiteY12" fmla="*/ 234942 h 338352"/>
                    <a:gd name="connsiteX13" fmla="*/ 1808 w 1058985"/>
                    <a:gd name="connsiteY13" fmla="*/ 207268 h 338352"/>
                    <a:gd name="connsiteX14" fmla="*/ 48285 w 1058985"/>
                    <a:gd name="connsiteY14" fmla="*/ 59010 h 338352"/>
                    <a:gd name="connsiteX15" fmla="*/ 47877 w 1058985"/>
                    <a:gd name="connsiteY15" fmla="*/ 57986 h 338352"/>
                    <a:gd name="connsiteX16" fmla="*/ 225258 w 1058985"/>
                    <a:gd name="connsiteY16" fmla="*/ 0 h 338352"/>
                    <a:gd name="connsiteX0" fmla="*/ 225258 w 907395"/>
                    <a:gd name="connsiteY0" fmla="*/ 0 h 332219"/>
                    <a:gd name="connsiteX1" fmla="*/ 350686 w 907395"/>
                    <a:gd name="connsiteY1" fmla="*/ 10380 h 332219"/>
                    <a:gd name="connsiteX2" fmla="*/ 839064 w 907395"/>
                    <a:gd name="connsiteY2" fmla="*/ 125169 h 332219"/>
                    <a:gd name="connsiteX3" fmla="*/ 907395 w 907395"/>
                    <a:gd name="connsiteY3" fmla="*/ 332219 h 332219"/>
                    <a:gd name="connsiteX4" fmla="*/ 303273 w 907395"/>
                    <a:gd name="connsiteY4" fmla="*/ 140087 h 332219"/>
                    <a:gd name="connsiteX5" fmla="*/ 225258 w 907395"/>
                    <a:gd name="connsiteY5" fmla="*/ 147859 h 332219"/>
                    <a:gd name="connsiteX6" fmla="*/ 99830 w 907395"/>
                    <a:gd name="connsiteY6" fmla="*/ 121536 h 332219"/>
                    <a:gd name="connsiteX7" fmla="*/ 98623 w 907395"/>
                    <a:gd name="connsiteY7" fmla="*/ 120627 h 332219"/>
                    <a:gd name="connsiteX8" fmla="*/ 64054 w 907395"/>
                    <a:gd name="connsiteY8" fmla="*/ 230891 h 332219"/>
                    <a:gd name="connsiteX9" fmla="*/ 47347 w 907395"/>
                    <a:gd name="connsiteY9" fmla="*/ 251647 h 332219"/>
                    <a:gd name="connsiteX10" fmla="*/ 22196 w 907395"/>
                    <a:gd name="connsiteY10" fmla="*/ 253324 h 332219"/>
                    <a:gd name="connsiteX11" fmla="*/ 3333 w 907395"/>
                    <a:gd name="connsiteY11" fmla="*/ 234942 h 332219"/>
                    <a:gd name="connsiteX12" fmla="*/ 1808 w 907395"/>
                    <a:gd name="connsiteY12" fmla="*/ 207268 h 332219"/>
                    <a:gd name="connsiteX13" fmla="*/ 48285 w 907395"/>
                    <a:gd name="connsiteY13" fmla="*/ 59010 h 332219"/>
                    <a:gd name="connsiteX14" fmla="*/ 47877 w 907395"/>
                    <a:gd name="connsiteY14" fmla="*/ 57986 h 332219"/>
                    <a:gd name="connsiteX15" fmla="*/ 225258 w 907395"/>
                    <a:gd name="connsiteY15" fmla="*/ 0 h 332219"/>
                    <a:gd name="connsiteX0" fmla="*/ 225258 w 839064"/>
                    <a:gd name="connsiteY0" fmla="*/ 0 h 300469"/>
                    <a:gd name="connsiteX1" fmla="*/ 350686 w 839064"/>
                    <a:gd name="connsiteY1" fmla="*/ 10380 h 300469"/>
                    <a:gd name="connsiteX2" fmla="*/ 839064 w 839064"/>
                    <a:gd name="connsiteY2" fmla="*/ 125169 h 300469"/>
                    <a:gd name="connsiteX3" fmla="*/ 780395 w 839064"/>
                    <a:gd name="connsiteY3" fmla="*/ 300469 h 300469"/>
                    <a:gd name="connsiteX4" fmla="*/ 303273 w 839064"/>
                    <a:gd name="connsiteY4" fmla="*/ 140087 h 300469"/>
                    <a:gd name="connsiteX5" fmla="*/ 225258 w 839064"/>
                    <a:gd name="connsiteY5" fmla="*/ 147859 h 300469"/>
                    <a:gd name="connsiteX6" fmla="*/ 99830 w 839064"/>
                    <a:gd name="connsiteY6" fmla="*/ 121536 h 300469"/>
                    <a:gd name="connsiteX7" fmla="*/ 98623 w 839064"/>
                    <a:gd name="connsiteY7" fmla="*/ 120627 h 300469"/>
                    <a:gd name="connsiteX8" fmla="*/ 64054 w 839064"/>
                    <a:gd name="connsiteY8" fmla="*/ 230891 h 300469"/>
                    <a:gd name="connsiteX9" fmla="*/ 47347 w 839064"/>
                    <a:gd name="connsiteY9" fmla="*/ 251647 h 300469"/>
                    <a:gd name="connsiteX10" fmla="*/ 22196 w 839064"/>
                    <a:gd name="connsiteY10" fmla="*/ 253324 h 300469"/>
                    <a:gd name="connsiteX11" fmla="*/ 3333 w 839064"/>
                    <a:gd name="connsiteY11" fmla="*/ 234942 h 300469"/>
                    <a:gd name="connsiteX12" fmla="*/ 1808 w 839064"/>
                    <a:gd name="connsiteY12" fmla="*/ 207268 h 300469"/>
                    <a:gd name="connsiteX13" fmla="*/ 48285 w 839064"/>
                    <a:gd name="connsiteY13" fmla="*/ 59010 h 300469"/>
                    <a:gd name="connsiteX14" fmla="*/ 47877 w 839064"/>
                    <a:gd name="connsiteY14" fmla="*/ 57986 h 300469"/>
                    <a:gd name="connsiteX15" fmla="*/ 225258 w 839064"/>
                    <a:gd name="connsiteY15" fmla="*/ 0 h 3004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839064" h="300469">
                      <a:moveTo>
                        <a:pt x="225258" y="0"/>
                      </a:moveTo>
                      <a:cubicBezTo>
                        <a:pt x="274241" y="0"/>
                        <a:pt x="318586" y="2088"/>
                        <a:pt x="350686" y="10380"/>
                      </a:cubicBezTo>
                      <a:lnTo>
                        <a:pt x="839064" y="125169"/>
                      </a:lnTo>
                      <a:lnTo>
                        <a:pt x="780395" y="300469"/>
                      </a:lnTo>
                      <a:lnTo>
                        <a:pt x="303273" y="140087"/>
                      </a:lnTo>
                      <a:lnTo>
                        <a:pt x="225258" y="147859"/>
                      </a:lnTo>
                      <a:cubicBezTo>
                        <a:pt x="176276" y="147859"/>
                        <a:pt x="131930" y="137800"/>
                        <a:pt x="99830" y="121536"/>
                      </a:cubicBezTo>
                      <a:lnTo>
                        <a:pt x="98623" y="120627"/>
                      </a:lnTo>
                      <a:lnTo>
                        <a:pt x="64054" y="230891"/>
                      </a:lnTo>
                      <a:cubicBezTo>
                        <a:pt x="61090" y="240348"/>
                        <a:pt x="54922" y="247587"/>
                        <a:pt x="47347" y="251647"/>
                      </a:cubicBezTo>
                      <a:lnTo>
                        <a:pt x="22196" y="253324"/>
                      </a:lnTo>
                      <a:lnTo>
                        <a:pt x="3333" y="234942"/>
                      </a:lnTo>
                      <a:cubicBezTo>
                        <a:pt x="-357" y="226607"/>
                        <a:pt x="-1156" y="216724"/>
                        <a:pt x="1808" y="207268"/>
                      </a:cubicBezTo>
                      <a:lnTo>
                        <a:pt x="48285" y="59010"/>
                      </a:lnTo>
                      <a:lnTo>
                        <a:pt x="47877" y="57986"/>
                      </a:lnTo>
                      <a:cubicBezTo>
                        <a:pt x="47877" y="8350"/>
                        <a:pt x="127293" y="0"/>
                        <a:pt x="225258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71" name="フリーフォーム: 図形 70">
                <a:extLst>
                  <a:ext uri="{FF2B5EF4-FFF2-40B4-BE49-F238E27FC236}">
                    <a16:creationId xmlns:a16="http://schemas.microsoft.com/office/drawing/2014/main" id="{C0C52F97-436B-4B4C-8C40-C9C3626BAFC8}"/>
                  </a:ext>
                </a:extLst>
              </p:cNvPr>
              <p:cNvSpPr/>
              <p:nvPr/>
            </p:nvSpPr>
            <p:spPr>
              <a:xfrm rot="12600000" flipH="1">
                <a:off x="7601663" y="2651750"/>
                <a:ext cx="729664" cy="636425"/>
              </a:xfrm>
              <a:custGeom>
                <a:avLst/>
                <a:gdLst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28746 w 1014326"/>
                  <a:gd name="connsiteY6" fmla="*/ 356466 h 824598"/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52756 w 1014326"/>
                  <a:gd name="connsiteY6" fmla="*/ 359329 h 824598"/>
                  <a:gd name="connsiteX7" fmla="*/ 0 w 1014326"/>
                  <a:gd name="connsiteY7" fmla="*/ 186512 h 824598"/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52756 w 1014326"/>
                  <a:gd name="connsiteY6" fmla="*/ 359329 h 824598"/>
                  <a:gd name="connsiteX7" fmla="*/ 0 w 1014326"/>
                  <a:gd name="connsiteY7" fmla="*/ 186512 h 824598"/>
                  <a:gd name="connsiteX0" fmla="*/ 0 w 1014326"/>
                  <a:gd name="connsiteY0" fmla="*/ 186512 h 827598"/>
                  <a:gd name="connsiteX1" fmla="*/ 858269 w 1014326"/>
                  <a:gd name="connsiteY1" fmla="*/ 0 h 827598"/>
                  <a:gd name="connsiteX2" fmla="*/ 976165 w 1014326"/>
                  <a:gd name="connsiteY2" fmla="*/ 100225 h 827598"/>
                  <a:gd name="connsiteX3" fmla="*/ 1014326 w 1014326"/>
                  <a:gd name="connsiteY3" fmla="*/ 824598 h 827598"/>
                  <a:gd name="connsiteX4" fmla="*/ 819433 w 1014326"/>
                  <a:gd name="connsiteY4" fmla="*/ 827598 h 827598"/>
                  <a:gd name="connsiteX5" fmla="*/ 641381 w 1014326"/>
                  <a:gd name="connsiteY5" fmla="*/ 824598 h 827598"/>
                  <a:gd name="connsiteX6" fmla="*/ 669304 w 1014326"/>
                  <a:gd name="connsiteY6" fmla="*/ 294570 h 827598"/>
                  <a:gd name="connsiteX7" fmla="*/ 52756 w 1014326"/>
                  <a:gd name="connsiteY7" fmla="*/ 359329 h 827598"/>
                  <a:gd name="connsiteX8" fmla="*/ 0 w 1014326"/>
                  <a:gd name="connsiteY8" fmla="*/ 186512 h 827598"/>
                  <a:gd name="connsiteX0" fmla="*/ 819433 w 1014326"/>
                  <a:gd name="connsiteY0" fmla="*/ 827598 h 919038"/>
                  <a:gd name="connsiteX1" fmla="*/ 641381 w 1014326"/>
                  <a:gd name="connsiteY1" fmla="*/ 824598 h 919038"/>
                  <a:gd name="connsiteX2" fmla="*/ 669304 w 1014326"/>
                  <a:gd name="connsiteY2" fmla="*/ 294570 h 919038"/>
                  <a:gd name="connsiteX3" fmla="*/ 52756 w 1014326"/>
                  <a:gd name="connsiteY3" fmla="*/ 359329 h 919038"/>
                  <a:gd name="connsiteX4" fmla="*/ 0 w 1014326"/>
                  <a:gd name="connsiteY4" fmla="*/ 186512 h 919038"/>
                  <a:gd name="connsiteX5" fmla="*/ 858269 w 1014326"/>
                  <a:gd name="connsiteY5" fmla="*/ 0 h 919038"/>
                  <a:gd name="connsiteX6" fmla="*/ 976165 w 1014326"/>
                  <a:gd name="connsiteY6" fmla="*/ 100225 h 919038"/>
                  <a:gd name="connsiteX7" fmla="*/ 1014326 w 1014326"/>
                  <a:gd name="connsiteY7" fmla="*/ 824598 h 919038"/>
                  <a:gd name="connsiteX8" fmla="*/ 910873 w 1014326"/>
                  <a:gd name="connsiteY8" fmla="*/ 919038 h 919038"/>
                  <a:gd name="connsiteX0" fmla="*/ 641381 w 1014326"/>
                  <a:gd name="connsiteY0" fmla="*/ 824598 h 919038"/>
                  <a:gd name="connsiteX1" fmla="*/ 669304 w 1014326"/>
                  <a:gd name="connsiteY1" fmla="*/ 294570 h 919038"/>
                  <a:gd name="connsiteX2" fmla="*/ 52756 w 1014326"/>
                  <a:gd name="connsiteY2" fmla="*/ 359329 h 919038"/>
                  <a:gd name="connsiteX3" fmla="*/ 0 w 1014326"/>
                  <a:gd name="connsiteY3" fmla="*/ 186512 h 919038"/>
                  <a:gd name="connsiteX4" fmla="*/ 858269 w 1014326"/>
                  <a:gd name="connsiteY4" fmla="*/ 0 h 919038"/>
                  <a:gd name="connsiteX5" fmla="*/ 976165 w 1014326"/>
                  <a:gd name="connsiteY5" fmla="*/ 100225 h 919038"/>
                  <a:gd name="connsiteX6" fmla="*/ 1014326 w 1014326"/>
                  <a:gd name="connsiteY6" fmla="*/ 824598 h 919038"/>
                  <a:gd name="connsiteX7" fmla="*/ 910873 w 1014326"/>
                  <a:gd name="connsiteY7" fmla="*/ 919038 h 919038"/>
                  <a:gd name="connsiteX0" fmla="*/ 641381 w 1014326"/>
                  <a:gd name="connsiteY0" fmla="*/ 824598 h 824598"/>
                  <a:gd name="connsiteX1" fmla="*/ 669304 w 1014326"/>
                  <a:gd name="connsiteY1" fmla="*/ 294570 h 824598"/>
                  <a:gd name="connsiteX2" fmla="*/ 52756 w 1014326"/>
                  <a:gd name="connsiteY2" fmla="*/ 359329 h 824598"/>
                  <a:gd name="connsiteX3" fmla="*/ 0 w 1014326"/>
                  <a:gd name="connsiteY3" fmla="*/ 186512 h 824598"/>
                  <a:gd name="connsiteX4" fmla="*/ 858269 w 1014326"/>
                  <a:gd name="connsiteY4" fmla="*/ 0 h 824598"/>
                  <a:gd name="connsiteX5" fmla="*/ 976165 w 1014326"/>
                  <a:gd name="connsiteY5" fmla="*/ 100225 h 824598"/>
                  <a:gd name="connsiteX6" fmla="*/ 1014326 w 1014326"/>
                  <a:gd name="connsiteY6" fmla="*/ 824598 h 824598"/>
                  <a:gd name="connsiteX0" fmla="*/ 641381 w 1014326"/>
                  <a:gd name="connsiteY0" fmla="*/ 824598 h 824598"/>
                  <a:gd name="connsiteX1" fmla="*/ 669304 w 1014326"/>
                  <a:gd name="connsiteY1" fmla="*/ 294570 h 824598"/>
                  <a:gd name="connsiteX2" fmla="*/ 240923 w 1014326"/>
                  <a:gd name="connsiteY2" fmla="*/ 376314 h 824598"/>
                  <a:gd name="connsiteX3" fmla="*/ 0 w 1014326"/>
                  <a:gd name="connsiteY3" fmla="*/ 186512 h 824598"/>
                  <a:gd name="connsiteX4" fmla="*/ 858269 w 1014326"/>
                  <a:gd name="connsiteY4" fmla="*/ 0 h 824598"/>
                  <a:gd name="connsiteX5" fmla="*/ 976165 w 1014326"/>
                  <a:gd name="connsiteY5" fmla="*/ 100225 h 824598"/>
                  <a:gd name="connsiteX6" fmla="*/ 1014326 w 1014326"/>
                  <a:gd name="connsiteY6" fmla="*/ 824598 h 824598"/>
                  <a:gd name="connsiteX0" fmla="*/ 443772 w 816717"/>
                  <a:gd name="connsiteY0" fmla="*/ 824598 h 824598"/>
                  <a:gd name="connsiteX1" fmla="*/ 471695 w 816717"/>
                  <a:gd name="connsiteY1" fmla="*/ 294570 h 824598"/>
                  <a:gd name="connsiteX2" fmla="*/ 43314 w 816717"/>
                  <a:gd name="connsiteY2" fmla="*/ 376314 h 824598"/>
                  <a:gd name="connsiteX3" fmla="*/ 0 w 816717"/>
                  <a:gd name="connsiteY3" fmla="*/ 117293 h 824598"/>
                  <a:gd name="connsiteX4" fmla="*/ 660660 w 816717"/>
                  <a:gd name="connsiteY4" fmla="*/ 0 h 824598"/>
                  <a:gd name="connsiteX5" fmla="*/ 778556 w 816717"/>
                  <a:gd name="connsiteY5" fmla="*/ 100225 h 824598"/>
                  <a:gd name="connsiteX6" fmla="*/ 816717 w 816717"/>
                  <a:gd name="connsiteY6" fmla="*/ 824598 h 824598"/>
                  <a:gd name="connsiteX0" fmla="*/ 443772 w 816717"/>
                  <a:gd name="connsiteY0" fmla="*/ 826528 h 826528"/>
                  <a:gd name="connsiteX1" fmla="*/ 471695 w 816717"/>
                  <a:gd name="connsiteY1" fmla="*/ 296500 h 826528"/>
                  <a:gd name="connsiteX2" fmla="*/ 43314 w 816717"/>
                  <a:gd name="connsiteY2" fmla="*/ 378244 h 826528"/>
                  <a:gd name="connsiteX3" fmla="*/ 0 w 816717"/>
                  <a:gd name="connsiteY3" fmla="*/ 119223 h 826528"/>
                  <a:gd name="connsiteX4" fmla="*/ 660660 w 816717"/>
                  <a:gd name="connsiteY4" fmla="*/ 1930 h 826528"/>
                  <a:gd name="connsiteX5" fmla="*/ 778556 w 816717"/>
                  <a:gd name="connsiteY5" fmla="*/ 102155 h 826528"/>
                  <a:gd name="connsiteX6" fmla="*/ 816717 w 816717"/>
                  <a:gd name="connsiteY6" fmla="*/ 826528 h 826528"/>
                  <a:gd name="connsiteX0" fmla="*/ 443772 w 816717"/>
                  <a:gd name="connsiteY0" fmla="*/ 826528 h 826528"/>
                  <a:gd name="connsiteX1" fmla="*/ 471695 w 816717"/>
                  <a:gd name="connsiteY1" fmla="*/ 296500 h 826528"/>
                  <a:gd name="connsiteX2" fmla="*/ 43314 w 816717"/>
                  <a:gd name="connsiteY2" fmla="*/ 378244 h 826528"/>
                  <a:gd name="connsiteX3" fmla="*/ 0 w 816717"/>
                  <a:gd name="connsiteY3" fmla="*/ 119223 h 826528"/>
                  <a:gd name="connsiteX4" fmla="*/ 660660 w 816717"/>
                  <a:gd name="connsiteY4" fmla="*/ 1930 h 826528"/>
                  <a:gd name="connsiteX5" fmla="*/ 778556 w 816717"/>
                  <a:gd name="connsiteY5" fmla="*/ 102155 h 826528"/>
                  <a:gd name="connsiteX6" fmla="*/ 816717 w 816717"/>
                  <a:gd name="connsiteY6" fmla="*/ 826528 h 826528"/>
                  <a:gd name="connsiteX0" fmla="*/ 443772 w 779224"/>
                  <a:gd name="connsiteY0" fmla="*/ 826528 h 826528"/>
                  <a:gd name="connsiteX1" fmla="*/ 471695 w 779224"/>
                  <a:gd name="connsiteY1" fmla="*/ 296500 h 826528"/>
                  <a:gd name="connsiteX2" fmla="*/ 43314 w 779224"/>
                  <a:gd name="connsiteY2" fmla="*/ 378244 h 826528"/>
                  <a:gd name="connsiteX3" fmla="*/ 0 w 779224"/>
                  <a:gd name="connsiteY3" fmla="*/ 119223 h 826528"/>
                  <a:gd name="connsiteX4" fmla="*/ 660660 w 779224"/>
                  <a:gd name="connsiteY4" fmla="*/ 1930 h 826528"/>
                  <a:gd name="connsiteX5" fmla="*/ 778556 w 779224"/>
                  <a:gd name="connsiteY5" fmla="*/ 102155 h 826528"/>
                  <a:gd name="connsiteX6" fmla="*/ 736127 w 779224"/>
                  <a:gd name="connsiteY6" fmla="*/ 794664 h 826528"/>
                  <a:gd name="connsiteX0" fmla="*/ 443772 w 779224"/>
                  <a:gd name="connsiteY0" fmla="*/ 808748 h 808748"/>
                  <a:gd name="connsiteX1" fmla="*/ 471695 w 779224"/>
                  <a:gd name="connsiteY1" fmla="*/ 278720 h 808748"/>
                  <a:gd name="connsiteX2" fmla="*/ 43314 w 779224"/>
                  <a:gd name="connsiteY2" fmla="*/ 360464 h 808748"/>
                  <a:gd name="connsiteX3" fmla="*/ 0 w 779224"/>
                  <a:gd name="connsiteY3" fmla="*/ 101443 h 808748"/>
                  <a:gd name="connsiteX4" fmla="*/ 584178 w 779224"/>
                  <a:gd name="connsiteY4" fmla="*/ 2319 h 808748"/>
                  <a:gd name="connsiteX5" fmla="*/ 778556 w 779224"/>
                  <a:gd name="connsiteY5" fmla="*/ 84375 h 808748"/>
                  <a:gd name="connsiteX6" fmla="*/ 736127 w 779224"/>
                  <a:gd name="connsiteY6" fmla="*/ 776884 h 808748"/>
                  <a:gd name="connsiteX0" fmla="*/ 443772 w 736127"/>
                  <a:gd name="connsiteY0" fmla="*/ 806430 h 806430"/>
                  <a:gd name="connsiteX1" fmla="*/ 471695 w 736127"/>
                  <a:gd name="connsiteY1" fmla="*/ 276402 h 806430"/>
                  <a:gd name="connsiteX2" fmla="*/ 43314 w 736127"/>
                  <a:gd name="connsiteY2" fmla="*/ 358146 h 806430"/>
                  <a:gd name="connsiteX3" fmla="*/ 0 w 736127"/>
                  <a:gd name="connsiteY3" fmla="*/ 99125 h 806430"/>
                  <a:gd name="connsiteX4" fmla="*/ 584178 w 736127"/>
                  <a:gd name="connsiteY4" fmla="*/ 1 h 806430"/>
                  <a:gd name="connsiteX5" fmla="*/ 724923 w 736127"/>
                  <a:gd name="connsiteY5" fmla="*/ 98752 h 806430"/>
                  <a:gd name="connsiteX6" fmla="*/ 736127 w 736127"/>
                  <a:gd name="connsiteY6" fmla="*/ 774566 h 806430"/>
                  <a:gd name="connsiteX0" fmla="*/ 443772 w 736127"/>
                  <a:gd name="connsiteY0" fmla="*/ 806430 h 806430"/>
                  <a:gd name="connsiteX1" fmla="*/ 471695 w 736127"/>
                  <a:gd name="connsiteY1" fmla="*/ 276402 h 806430"/>
                  <a:gd name="connsiteX2" fmla="*/ 34329 w 736127"/>
                  <a:gd name="connsiteY2" fmla="*/ 341958 h 806430"/>
                  <a:gd name="connsiteX3" fmla="*/ 0 w 736127"/>
                  <a:gd name="connsiteY3" fmla="*/ 99125 h 806430"/>
                  <a:gd name="connsiteX4" fmla="*/ 584178 w 736127"/>
                  <a:gd name="connsiteY4" fmla="*/ 1 h 806430"/>
                  <a:gd name="connsiteX5" fmla="*/ 724923 w 736127"/>
                  <a:gd name="connsiteY5" fmla="*/ 98752 h 806430"/>
                  <a:gd name="connsiteX6" fmla="*/ 736127 w 736127"/>
                  <a:gd name="connsiteY6" fmla="*/ 774566 h 806430"/>
                  <a:gd name="connsiteX0" fmla="*/ 443772 w 736127"/>
                  <a:gd name="connsiteY0" fmla="*/ 806430 h 806430"/>
                  <a:gd name="connsiteX1" fmla="*/ 471695 w 736127"/>
                  <a:gd name="connsiteY1" fmla="*/ 276402 h 806430"/>
                  <a:gd name="connsiteX2" fmla="*/ 40945 w 736127"/>
                  <a:gd name="connsiteY2" fmla="*/ 447801 h 806430"/>
                  <a:gd name="connsiteX3" fmla="*/ 0 w 736127"/>
                  <a:gd name="connsiteY3" fmla="*/ 99125 h 806430"/>
                  <a:gd name="connsiteX4" fmla="*/ 584178 w 736127"/>
                  <a:gd name="connsiteY4" fmla="*/ 1 h 806430"/>
                  <a:gd name="connsiteX5" fmla="*/ 724923 w 736127"/>
                  <a:gd name="connsiteY5" fmla="*/ 98752 h 806430"/>
                  <a:gd name="connsiteX6" fmla="*/ 736127 w 736127"/>
                  <a:gd name="connsiteY6" fmla="*/ 774566 h 806430"/>
                  <a:gd name="connsiteX0" fmla="*/ 496694 w 789049"/>
                  <a:gd name="connsiteY0" fmla="*/ 807991 h 807991"/>
                  <a:gd name="connsiteX1" fmla="*/ 524617 w 789049"/>
                  <a:gd name="connsiteY1" fmla="*/ 277963 h 807991"/>
                  <a:gd name="connsiteX2" fmla="*/ 93867 w 789049"/>
                  <a:gd name="connsiteY2" fmla="*/ 449362 h 807991"/>
                  <a:gd name="connsiteX3" fmla="*/ 0 w 789049"/>
                  <a:gd name="connsiteY3" fmla="*/ 180069 h 807991"/>
                  <a:gd name="connsiteX4" fmla="*/ 637100 w 789049"/>
                  <a:gd name="connsiteY4" fmla="*/ 1562 h 807991"/>
                  <a:gd name="connsiteX5" fmla="*/ 777845 w 789049"/>
                  <a:gd name="connsiteY5" fmla="*/ 100313 h 807991"/>
                  <a:gd name="connsiteX6" fmla="*/ 789049 w 789049"/>
                  <a:gd name="connsiteY6" fmla="*/ 776127 h 807991"/>
                  <a:gd name="connsiteX0" fmla="*/ 496694 w 789049"/>
                  <a:gd name="connsiteY0" fmla="*/ 807991 h 807991"/>
                  <a:gd name="connsiteX1" fmla="*/ 484925 w 789049"/>
                  <a:gd name="connsiteY1" fmla="*/ 357346 h 807991"/>
                  <a:gd name="connsiteX2" fmla="*/ 93867 w 789049"/>
                  <a:gd name="connsiteY2" fmla="*/ 449362 h 807991"/>
                  <a:gd name="connsiteX3" fmla="*/ 0 w 789049"/>
                  <a:gd name="connsiteY3" fmla="*/ 180069 h 807991"/>
                  <a:gd name="connsiteX4" fmla="*/ 637100 w 789049"/>
                  <a:gd name="connsiteY4" fmla="*/ 1562 h 807991"/>
                  <a:gd name="connsiteX5" fmla="*/ 777845 w 789049"/>
                  <a:gd name="connsiteY5" fmla="*/ 100313 h 807991"/>
                  <a:gd name="connsiteX6" fmla="*/ 789049 w 789049"/>
                  <a:gd name="connsiteY6" fmla="*/ 776127 h 807991"/>
                  <a:gd name="connsiteX0" fmla="*/ 457003 w 749358"/>
                  <a:gd name="connsiteY0" fmla="*/ 807774 h 807774"/>
                  <a:gd name="connsiteX1" fmla="*/ 445234 w 749358"/>
                  <a:gd name="connsiteY1" fmla="*/ 357129 h 807774"/>
                  <a:gd name="connsiteX2" fmla="*/ 54176 w 749358"/>
                  <a:gd name="connsiteY2" fmla="*/ 449145 h 807774"/>
                  <a:gd name="connsiteX3" fmla="*/ 0 w 749358"/>
                  <a:gd name="connsiteY3" fmla="*/ 173237 h 807774"/>
                  <a:gd name="connsiteX4" fmla="*/ 597409 w 749358"/>
                  <a:gd name="connsiteY4" fmla="*/ 1345 h 807774"/>
                  <a:gd name="connsiteX5" fmla="*/ 738154 w 749358"/>
                  <a:gd name="connsiteY5" fmla="*/ 100096 h 807774"/>
                  <a:gd name="connsiteX6" fmla="*/ 749358 w 749358"/>
                  <a:gd name="connsiteY6" fmla="*/ 775910 h 807774"/>
                  <a:gd name="connsiteX0" fmla="*/ 457003 w 749358"/>
                  <a:gd name="connsiteY0" fmla="*/ 807774 h 807774"/>
                  <a:gd name="connsiteX1" fmla="*/ 445234 w 749358"/>
                  <a:gd name="connsiteY1" fmla="*/ 357129 h 807774"/>
                  <a:gd name="connsiteX2" fmla="*/ 54176 w 749358"/>
                  <a:gd name="connsiteY2" fmla="*/ 449145 h 807774"/>
                  <a:gd name="connsiteX3" fmla="*/ 0 w 749358"/>
                  <a:gd name="connsiteY3" fmla="*/ 173237 h 807774"/>
                  <a:gd name="connsiteX4" fmla="*/ 597409 w 749358"/>
                  <a:gd name="connsiteY4" fmla="*/ 1345 h 807774"/>
                  <a:gd name="connsiteX5" fmla="*/ 738154 w 749358"/>
                  <a:gd name="connsiteY5" fmla="*/ 100096 h 807774"/>
                  <a:gd name="connsiteX6" fmla="*/ 749358 w 749358"/>
                  <a:gd name="connsiteY6" fmla="*/ 775910 h 807774"/>
                  <a:gd name="connsiteX0" fmla="*/ 457003 w 749358"/>
                  <a:gd name="connsiteY0" fmla="*/ 807774 h 807774"/>
                  <a:gd name="connsiteX1" fmla="*/ 445234 w 749358"/>
                  <a:gd name="connsiteY1" fmla="*/ 310822 h 807774"/>
                  <a:gd name="connsiteX2" fmla="*/ 54176 w 749358"/>
                  <a:gd name="connsiteY2" fmla="*/ 449145 h 807774"/>
                  <a:gd name="connsiteX3" fmla="*/ 0 w 749358"/>
                  <a:gd name="connsiteY3" fmla="*/ 173237 h 807774"/>
                  <a:gd name="connsiteX4" fmla="*/ 597409 w 749358"/>
                  <a:gd name="connsiteY4" fmla="*/ 1345 h 807774"/>
                  <a:gd name="connsiteX5" fmla="*/ 738154 w 749358"/>
                  <a:gd name="connsiteY5" fmla="*/ 100096 h 807774"/>
                  <a:gd name="connsiteX6" fmla="*/ 749358 w 749358"/>
                  <a:gd name="connsiteY6" fmla="*/ 775910 h 807774"/>
                  <a:gd name="connsiteX0" fmla="*/ 457003 w 749358"/>
                  <a:gd name="connsiteY0" fmla="*/ 807774 h 807774"/>
                  <a:gd name="connsiteX1" fmla="*/ 445234 w 749358"/>
                  <a:gd name="connsiteY1" fmla="*/ 310822 h 807774"/>
                  <a:gd name="connsiteX2" fmla="*/ 54176 w 749358"/>
                  <a:gd name="connsiteY2" fmla="*/ 422684 h 807774"/>
                  <a:gd name="connsiteX3" fmla="*/ 0 w 749358"/>
                  <a:gd name="connsiteY3" fmla="*/ 173237 h 807774"/>
                  <a:gd name="connsiteX4" fmla="*/ 597409 w 749358"/>
                  <a:gd name="connsiteY4" fmla="*/ 1345 h 807774"/>
                  <a:gd name="connsiteX5" fmla="*/ 738154 w 749358"/>
                  <a:gd name="connsiteY5" fmla="*/ 100096 h 807774"/>
                  <a:gd name="connsiteX6" fmla="*/ 749358 w 749358"/>
                  <a:gd name="connsiteY6" fmla="*/ 775910 h 807774"/>
                  <a:gd name="connsiteX0" fmla="*/ 457003 w 749358"/>
                  <a:gd name="connsiteY0" fmla="*/ 807774 h 807774"/>
                  <a:gd name="connsiteX1" fmla="*/ 445234 w 749358"/>
                  <a:gd name="connsiteY1" fmla="*/ 357129 h 807774"/>
                  <a:gd name="connsiteX2" fmla="*/ 54176 w 749358"/>
                  <a:gd name="connsiteY2" fmla="*/ 422684 h 807774"/>
                  <a:gd name="connsiteX3" fmla="*/ 0 w 749358"/>
                  <a:gd name="connsiteY3" fmla="*/ 173237 h 807774"/>
                  <a:gd name="connsiteX4" fmla="*/ 597409 w 749358"/>
                  <a:gd name="connsiteY4" fmla="*/ 1345 h 807774"/>
                  <a:gd name="connsiteX5" fmla="*/ 738154 w 749358"/>
                  <a:gd name="connsiteY5" fmla="*/ 100096 h 807774"/>
                  <a:gd name="connsiteX6" fmla="*/ 749358 w 749358"/>
                  <a:gd name="connsiteY6" fmla="*/ 775910 h 807774"/>
                  <a:gd name="connsiteX0" fmla="*/ 457003 w 749358"/>
                  <a:gd name="connsiteY0" fmla="*/ 807774 h 807774"/>
                  <a:gd name="connsiteX1" fmla="*/ 445234 w 749358"/>
                  <a:gd name="connsiteY1" fmla="*/ 324053 h 807774"/>
                  <a:gd name="connsiteX2" fmla="*/ 54176 w 749358"/>
                  <a:gd name="connsiteY2" fmla="*/ 422684 h 807774"/>
                  <a:gd name="connsiteX3" fmla="*/ 0 w 749358"/>
                  <a:gd name="connsiteY3" fmla="*/ 173237 h 807774"/>
                  <a:gd name="connsiteX4" fmla="*/ 597409 w 749358"/>
                  <a:gd name="connsiteY4" fmla="*/ 1345 h 807774"/>
                  <a:gd name="connsiteX5" fmla="*/ 738154 w 749358"/>
                  <a:gd name="connsiteY5" fmla="*/ 100096 h 807774"/>
                  <a:gd name="connsiteX6" fmla="*/ 749358 w 749358"/>
                  <a:gd name="connsiteY6" fmla="*/ 775910 h 807774"/>
                  <a:gd name="connsiteX0" fmla="*/ 463618 w 749358"/>
                  <a:gd name="connsiteY0" fmla="*/ 642394 h 775909"/>
                  <a:gd name="connsiteX1" fmla="*/ 445234 w 749358"/>
                  <a:gd name="connsiteY1" fmla="*/ 324053 h 775909"/>
                  <a:gd name="connsiteX2" fmla="*/ 54176 w 749358"/>
                  <a:gd name="connsiteY2" fmla="*/ 422684 h 775909"/>
                  <a:gd name="connsiteX3" fmla="*/ 0 w 749358"/>
                  <a:gd name="connsiteY3" fmla="*/ 173237 h 775909"/>
                  <a:gd name="connsiteX4" fmla="*/ 597409 w 749358"/>
                  <a:gd name="connsiteY4" fmla="*/ 1345 h 775909"/>
                  <a:gd name="connsiteX5" fmla="*/ 738154 w 749358"/>
                  <a:gd name="connsiteY5" fmla="*/ 100096 h 775909"/>
                  <a:gd name="connsiteX6" fmla="*/ 749358 w 749358"/>
                  <a:gd name="connsiteY6" fmla="*/ 775910 h 775909"/>
                  <a:gd name="connsiteX0" fmla="*/ 463618 w 775819"/>
                  <a:gd name="connsiteY0" fmla="*/ 642394 h 676682"/>
                  <a:gd name="connsiteX1" fmla="*/ 445234 w 775819"/>
                  <a:gd name="connsiteY1" fmla="*/ 324053 h 676682"/>
                  <a:gd name="connsiteX2" fmla="*/ 54176 w 775819"/>
                  <a:gd name="connsiteY2" fmla="*/ 422684 h 676682"/>
                  <a:gd name="connsiteX3" fmla="*/ 0 w 775819"/>
                  <a:gd name="connsiteY3" fmla="*/ 173237 h 676682"/>
                  <a:gd name="connsiteX4" fmla="*/ 597409 w 775819"/>
                  <a:gd name="connsiteY4" fmla="*/ 1345 h 676682"/>
                  <a:gd name="connsiteX5" fmla="*/ 738154 w 775819"/>
                  <a:gd name="connsiteY5" fmla="*/ 100096 h 676682"/>
                  <a:gd name="connsiteX6" fmla="*/ 775819 w 775819"/>
                  <a:gd name="connsiteY6" fmla="*/ 676682 h 6766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775819" h="676682">
                    <a:moveTo>
                      <a:pt x="463618" y="642394"/>
                    </a:moveTo>
                    <a:lnTo>
                      <a:pt x="445234" y="324053"/>
                    </a:lnTo>
                    <a:lnTo>
                      <a:pt x="54176" y="422684"/>
                    </a:lnTo>
                    <a:cubicBezTo>
                      <a:pt x="42733" y="341740"/>
                      <a:pt x="11443" y="254181"/>
                      <a:pt x="0" y="173237"/>
                    </a:cubicBezTo>
                    <a:lnTo>
                      <a:pt x="597409" y="1345"/>
                    </a:lnTo>
                    <a:cubicBezTo>
                      <a:pt x="720435" y="-10845"/>
                      <a:pt x="730378" y="62890"/>
                      <a:pt x="738154" y="100096"/>
                    </a:cubicBezTo>
                    <a:cubicBezTo>
                      <a:pt x="745930" y="137302"/>
                      <a:pt x="763099" y="435224"/>
                      <a:pt x="775819" y="676682"/>
                    </a:cubicBezTo>
                  </a:path>
                </a:pathLst>
              </a:custGeom>
              <a:pattFill prst="trellis">
                <a:fgClr>
                  <a:srgbClr val="0070C0"/>
                </a:fgClr>
                <a:bgClr>
                  <a:schemeClr val="accent1">
                    <a:lumMod val="40000"/>
                    <a:lumOff val="60000"/>
                  </a:schemeClr>
                </a:bgClr>
              </a:patt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6F47A46C-0476-4FB9-A5AC-03FA45E2BFEA}"/>
                </a:ext>
              </a:extLst>
            </p:cNvPr>
            <p:cNvGrpSpPr/>
            <p:nvPr/>
          </p:nvGrpSpPr>
          <p:grpSpPr>
            <a:xfrm>
              <a:off x="6677588" y="1012722"/>
              <a:ext cx="2118923" cy="1712853"/>
              <a:chOff x="751288" y="4215607"/>
              <a:chExt cx="2118923" cy="1712853"/>
            </a:xfrm>
          </p:grpSpPr>
          <p:grpSp>
            <p:nvGrpSpPr>
              <p:cNvPr id="51" name="グループ化 50">
                <a:extLst>
                  <a:ext uri="{FF2B5EF4-FFF2-40B4-BE49-F238E27FC236}">
                    <a16:creationId xmlns:a16="http://schemas.microsoft.com/office/drawing/2014/main" id="{C8CDD308-9004-48BD-B1D1-279D34385A5B}"/>
                  </a:ext>
                </a:extLst>
              </p:cNvPr>
              <p:cNvGrpSpPr/>
              <p:nvPr/>
            </p:nvGrpSpPr>
            <p:grpSpPr>
              <a:xfrm>
                <a:off x="757000" y="4228307"/>
                <a:ext cx="2098135" cy="1678237"/>
                <a:chOff x="680692" y="1191044"/>
                <a:chExt cx="2098135" cy="1678237"/>
              </a:xfrm>
            </p:grpSpPr>
            <p:grpSp>
              <p:nvGrpSpPr>
                <p:cNvPr id="60" name="グループ化 59">
                  <a:extLst>
                    <a:ext uri="{FF2B5EF4-FFF2-40B4-BE49-F238E27FC236}">
                      <a16:creationId xmlns:a16="http://schemas.microsoft.com/office/drawing/2014/main" id="{1CFCFCD6-2841-42E2-B7F1-ADA0E3DCB4C3}"/>
                    </a:ext>
                  </a:extLst>
                </p:cNvPr>
                <p:cNvGrpSpPr/>
                <p:nvPr/>
              </p:nvGrpSpPr>
              <p:grpSpPr>
                <a:xfrm>
                  <a:off x="680692" y="1191044"/>
                  <a:ext cx="2098135" cy="1678237"/>
                  <a:chOff x="781020" y="990601"/>
                  <a:chExt cx="2419739" cy="1935479"/>
                </a:xfrm>
              </p:grpSpPr>
              <p:grpSp>
                <p:nvGrpSpPr>
                  <p:cNvPr id="64" name="グループ化 63">
                    <a:extLst>
                      <a:ext uri="{FF2B5EF4-FFF2-40B4-BE49-F238E27FC236}">
                        <a16:creationId xmlns:a16="http://schemas.microsoft.com/office/drawing/2014/main" id="{1211D966-06B3-4AE7-B56F-A452FF8673B3}"/>
                      </a:ext>
                    </a:extLst>
                  </p:cNvPr>
                  <p:cNvGrpSpPr/>
                  <p:nvPr/>
                </p:nvGrpSpPr>
                <p:grpSpPr>
                  <a:xfrm>
                    <a:off x="781020" y="990601"/>
                    <a:ext cx="1307219" cy="1935479"/>
                    <a:chOff x="781020" y="990601"/>
                    <a:chExt cx="1307219" cy="1935479"/>
                  </a:xfrm>
                </p:grpSpPr>
                <p:sp>
                  <p:nvSpPr>
                    <p:cNvPr id="68" name="正方形/長方形 67">
                      <a:extLst>
                        <a:ext uri="{FF2B5EF4-FFF2-40B4-BE49-F238E27FC236}">
                          <a16:creationId xmlns:a16="http://schemas.microsoft.com/office/drawing/2014/main" id="{AA7E6B20-C8EF-438E-BAF8-B1D976CAC91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81020" y="990601"/>
                      <a:ext cx="1307219" cy="1935479"/>
                    </a:xfrm>
                    <a:prstGeom prst="rect">
                      <a:avLst/>
                    </a:prstGeom>
                    <a:solidFill>
                      <a:schemeClr val="bg1">
                        <a:lumMod val="85000"/>
                      </a:schemeClr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9" name="正方形/長方形 68">
                      <a:extLst>
                        <a:ext uri="{FF2B5EF4-FFF2-40B4-BE49-F238E27FC236}">
                          <a16:creationId xmlns:a16="http://schemas.microsoft.com/office/drawing/2014/main" id="{2A2869CD-B3EB-44F7-A933-F6116003AC4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72787" y="1082500"/>
                      <a:ext cx="1123685" cy="1751681"/>
                    </a:xfrm>
                    <a:prstGeom prst="rect">
                      <a:avLst/>
                    </a:prstGeom>
                    <a:solidFill>
                      <a:schemeClr val="accent5">
                        <a:lumMod val="60000"/>
                        <a:lumOff val="40000"/>
                      </a:schemeClr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65" name="グループ化 64">
                    <a:extLst>
                      <a:ext uri="{FF2B5EF4-FFF2-40B4-BE49-F238E27FC236}">
                        <a16:creationId xmlns:a16="http://schemas.microsoft.com/office/drawing/2014/main" id="{297B0483-8640-4096-904A-8A9F562FED82}"/>
                      </a:ext>
                    </a:extLst>
                  </p:cNvPr>
                  <p:cNvGrpSpPr/>
                  <p:nvPr/>
                </p:nvGrpSpPr>
                <p:grpSpPr>
                  <a:xfrm>
                    <a:off x="1893540" y="990601"/>
                    <a:ext cx="1307219" cy="1935479"/>
                    <a:chOff x="781020" y="990601"/>
                    <a:chExt cx="1307219" cy="1935479"/>
                  </a:xfrm>
                </p:grpSpPr>
                <p:sp>
                  <p:nvSpPr>
                    <p:cNvPr id="66" name="正方形/長方形 65">
                      <a:extLst>
                        <a:ext uri="{FF2B5EF4-FFF2-40B4-BE49-F238E27FC236}">
                          <a16:creationId xmlns:a16="http://schemas.microsoft.com/office/drawing/2014/main" id="{4FB9CFE9-2F40-42FE-9C08-4F166E43524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81020" y="990601"/>
                      <a:ext cx="1307219" cy="1935479"/>
                    </a:xfrm>
                    <a:prstGeom prst="rect">
                      <a:avLst/>
                    </a:prstGeom>
                    <a:solidFill>
                      <a:schemeClr val="bg1">
                        <a:lumMod val="85000"/>
                      </a:schemeClr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7" name="正方形/長方形 66">
                      <a:extLst>
                        <a:ext uri="{FF2B5EF4-FFF2-40B4-BE49-F238E27FC236}">
                          <a16:creationId xmlns:a16="http://schemas.microsoft.com/office/drawing/2014/main" id="{77C1D3C1-8FDF-46E7-BB0E-5CD0B90A130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72787" y="1082500"/>
                      <a:ext cx="1123685" cy="1751681"/>
                    </a:xfrm>
                    <a:prstGeom prst="rect">
                      <a:avLst/>
                    </a:prstGeom>
                    <a:solidFill>
                      <a:schemeClr val="accent5">
                        <a:lumMod val="60000"/>
                        <a:lumOff val="40000"/>
                      </a:schemeClr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  <p:grpSp>
              <p:nvGrpSpPr>
                <p:cNvPr id="61" name="グループ化 60">
                  <a:extLst>
                    <a:ext uri="{FF2B5EF4-FFF2-40B4-BE49-F238E27FC236}">
                      <a16:creationId xmlns:a16="http://schemas.microsoft.com/office/drawing/2014/main" id="{E8CDFD46-FD61-4FE6-803D-5D1431FCEAD5}"/>
                    </a:ext>
                  </a:extLst>
                </p:cNvPr>
                <p:cNvGrpSpPr/>
                <p:nvPr/>
              </p:nvGrpSpPr>
              <p:grpSpPr>
                <a:xfrm>
                  <a:off x="1556679" y="1884641"/>
                  <a:ext cx="89489" cy="215862"/>
                  <a:chOff x="1551833" y="1883733"/>
                  <a:chExt cx="89489" cy="215862"/>
                </a:xfrm>
              </p:grpSpPr>
              <p:sp>
                <p:nvSpPr>
                  <p:cNvPr id="62" name="四角形: 角を丸くする 61">
                    <a:extLst>
                      <a:ext uri="{FF2B5EF4-FFF2-40B4-BE49-F238E27FC236}">
                        <a16:creationId xmlns:a16="http://schemas.microsoft.com/office/drawing/2014/main" id="{3C3FCF25-C930-4967-8D51-C067A3649860}"/>
                      </a:ext>
                    </a:extLst>
                  </p:cNvPr>
                  <p:cNvSpPr/>
                  <p:nvPr/>
                </p:nvSpPr>
                <p:spPr>
                  <a:xfrm>
                    <a:off x="1576552" y="1962565"/>
                    <a:ext cx="45720" cy="137030"/>
                  </a:xfrm>
                  <a:prstGeom prst="roundRect">
                    <a:avLst/>
                  </a:prstGeom>
                  <a:solidFill>
                    <a:schemeClr val="bg1">
                      <a:lumMod val="8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3" name="四角形: 角を丸くする 62">
                    <a:extLst>
                      <a:ext uri="{FF2B5EF4-FFF2-40B4-BE49-F238E27FC236}">
                        <a16:creationId xmlns:a16="http://schemas.microsoft.com/office/drawing/2014/main" id="{722C0080-1B3E-4594-86AD-A5126FBC65B3}"/>
                      </a:ext>
                    </a:extLst>
                  </p:cNvPr>
                  <p:cNvSpPr/>
                  <p:nvPr/>
                </p:nvSpPr>
                <p:spPr>
                  <a:xfrm>
                    <a:off x="1551833" y="1883733"/>
                    <a:ext cx="89489" cy="132266"/>
                  </a:xfrm>
                  <a:prstGeom prst="roundRect">
                    <a:avLst/>
                  </a:prstGeom>
                  <a:solidFill>
                    <a:schemeClr val="bg1">
                      <a:lumMod val="8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52" name="グループ化 51">
                <a:extLst>
                  <a:ext uri="{FF2B5EF4-FFF2-40B4-BE49-F238E27FC236}">
                    <a16:creationId xmlns:a16="http://schemas.microsoft.com/office/drawing/2014/main" id="{952EA37E-49BC-4C16-B894-89E9D1FF068A}"/>
                  </a:ext>
                </a:extLst>
              </p:cNvPr>
              <p:cNvGrpSpPr/>
              <p:nvPr/>
            </p:nvGrpSpPr>
            <p:grpSpPr>
              <a:xfrm>
                <a:off x="751288" y="4215607"/>
                <a:ext cx="431375" cy="1712853"/>
                <a:chOff x="3644899" y="4362450"/>
                <a:chExt cx="414091" cy="1860550"/>
              </a:xfrm>
            </p:grpSpPr>
            <p:sp>
              <p:nvSpPr>
                <p:cNvPr id="57" name="フリーフォーム: 図形 56">
                  <a:extLst>
                    <a:ext uri="{FF2B5EF4-FFF2-40B4-BE49-F238E27FC236}">
                      <a16:creationId xmlns:a16="http://schemas.microsoft.com/office/drawing/2014/main" id="{6A667B75-FFA5-4256-B8B2-11B293C38649}"/>
                    </a:ext>
                  </a:extLst>
                </p:cNvPr>
                <p:cNvSpPr/>
                <p:nvPr/>
              </p:nvSpPr>
              <p:spPr>
                <a:xfrm flipH="1">
                  <a:off x="3644900" y="4362450"/>
                  <a:ext cx="414090" cy="1860550"/>
                </a:xfrm>
                <a:custGeom>
                  <a:avLst/>
                  <a:gdLst>
                    <a:gd name="connsiteX0" fmla="*/ 84405 w 414090"/>
                    <a:gd name="connsiteY0" fmla="*/ 0 h 1860550"/>
                    <a:gd name="connsiteX1" fmla="*/ 414090 w 414090"/>
                    <a:gd name="connsiteY1" fmla="*/ 0 h 1860550"/>
                    <a:gd name="connsiteX2" fmla="*/ 414090 w 414090"/>
                    <a:gd name="connsiteY2" fmla="*/ 1860550 h 1860550"/>
                    <a:gd name="connsiteX3" fmla="*/ 110989 w 414090"/>
                    <a:gd name="connsiteY3" fmla="*/ 1860550 h 1860550"/>
                    <a:gd name="connsiteX4" fmla="*/ 74287 w 414090"/>
                    <a:gd name="connsiteY4" fmla="*/ 1799183 h 1860550"/>
                    <a:gd name="connsiteX5" fmla="*/ 0 w 414090"/>
                    <a:gd name="connsiteY5" fmla="*/ 1463675 h 1860550"/>
                    <a:gd name="connsiteX6" fmla="*/ 265663 w 414090"/>
                    <a:gd name="connsiteY6" fmla="*/ 910757 h 1860550"/>
                    <a:gd name="connsiteX7" fmla="*/ 271984 w 414090"/>
                    <a:gd name="connsiteY7" fmla="*/ 908050 h 1860550"/>
                    <a:gd name="connsiteX8" fmla="*/ 265663 w 414090"/>
                    <a:gd name="connsiteY8" fmla="*/ 905343 h 1860550"/>
                    <a:gd name="connsiteX9" fmla="*/ 0 w 414090"/>
                    <a:gd name="connsiteY9" fmla="*/ 352425 h 1860550"/>
                    <a:gd name="connsiteX10" fmla="*/ 74287 w 414090"/>
                    <a:gd name="connsiteY10" fmla="*/ 16918 h 1860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14090" h="1860550">
                      <a:moveTo>
                        <a:pt x="84405" y="0"/>
                      </a:moveTo>
                      <a:lnTo>
                        <a:pt x="414090" y="0"/>
                      </a:lnTo>
                      <a:lnTo>
                        <a:pt x="414090" y="1860550"/>
                      </a:lnTo>
                      <a:lnTo>
                        <a:pt x="110989" y="1860550"/>
                      </a:lnTo>
                      <a:lnTo>
                        <a:pt x="74287" y="1799183"/>
                      </a:lnTo>
                      <a:cubicBezTo>
                        <a:pt x="27386" y="1703410"/>
                        <a:pt x="0" y="1587955"/>
                        <a:pt x="0" y="1463675"/>
                      </a:cubicBezTo>
                      <a:cubicBezTo>
                        <a:pt x="0" y="1215116"/>
                        <a:pt x="109544" y="1001854"/>
                        <a:pt x="265663" y="910757"/>
                      </a:cubicBezTo>
                      <a:lnTo>
                        <a:pt x="271984" y="908050"/>
                      </a:lnTo>
                      <a:lnTo>
                        <a:pt x="265663" y="905343"/>
                      </a:lnTo>
                      <a:cubicBezTo>
                        <a:pt x="109544" y="814246"/>
                        <a:pt x="0" y="600984"/>
                        <a:pt x="0" y="352425"/>
                      </a:cubicBezTo>
                      <a:cubicBezTo>
                        <a:pt x="0" y="228146"/>
                        <a:pt x="27386" y="112690"/>
                        <a:pt x="74287" y="16918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" name="フリーフォーム: 図形 57">
                  <a:extLst>
                    <a:ext uri="{FF2B5EF4-FFF2-40B4-BE49-F238E27FC236}">
                      <a16:creationId xmlns:a16="http://schemas.microsoft.com/office/drawing/2014/main" id="{7FF9DE90-EE6B-4692-ABA3-33DFAC751EC1}"/>
                    </a:ext>
                  </a:extLst>
                </p:cNvPr>
                <p:cNvSpPr/>
                <p:nvPr/>
              </p:nvSpPr>
              <p:spPr>
                <a:xfrm>
                  <a:off x="3734152" y="4362450"/>
                  <a:ext cx="139700" cy="1860550"/>
                </a:xfrm>
                <a:custGeom>
                  <a:avLst/>
                  <a:gdLst>
                    <a:gd name="connsiteX0" fmla="*/ 84405 w 725240"/>
                    <a:gd name="connsiteY0" fmla="*/ 0 h 1860550"/>
                    <a:gd name="connsiteX1" fmla="*/ 311150 w 725240"/>
                    <a:gd name="connsiteY1" fmla="*/ 0 h 1860550"/>
                    <a:gd name="connsiteX2" fmla="*/ 414090 w 725240"/>
                    <a:gd name="connsiteY2" fmla="*/ 0 h 1860550"/>
                    <a:gd name="connsiteX3" fmla="*/ 640835 w 725240"/>
                    <a:gd name="connsiteY3" fmla="*/ 0 h 1860550"/>
                    <a:gd name="connsiteX4" fmla="*/ 650953 w 725240"/>
                    <a:gd name="connsiteY4" fmla="*/ 16918 h 1860550"/>
                    <a:gd name="connsiteX5" fmla="*/ 725240 w 725240"/>
                    <a:gd name="connsiteY5" fmla="*/ 352425 h 1860550"/>
                    <a:gd name="connsiteX6" fmla="*/ 459577 w 725240"/>
                    <a:gd name="connsiteY6" fmla="*/ 905343 h 1860550"/>
                    <a:gd name="connsiteX7" fmla="*/ 453256 w 725240"/>
                    <a:gd name="connsiteY7" fmla="*/ 908050 h 1860550"/>
                    <a:gd name="connsiteX8" fmla="*/ 459577 w 725240"/>
                    <a:gd name="connsiteY8" fmla="*/ 910757 h 1860550"/>
                    <a:gd name="connsiteX9" fmla="*/ 725240 w 725240"/>
                    <a:gd name="connsiteY9" fmla="*/ 1463675 h 1860550"/>
                    <a:gd name="connsiteX10" fmla="*/ 650953 w 725240"/>
                    <a:gd name="connsiteY10" fmla="*/ 1799183 h 1860550"/>
                    <a:gd name="connsiteX11" fmla="*/ 614251 w 725240"/>
                    <a:gd name="connsiteY11" fmla="*/ 1860550 h 1860550"/>
                    <a:gd name="connsiteX12" fmla="*/ 414090 w 725240"/>
                    <a:gd name="connsiteY12" fmla="*/ 1860550 h 1860550"/>
                    <a:gd name="connsiteX13" fmla="*/ 311150 w 725240"/>
                    <a:gd name="connsiteY13" fmla="*/ 1860550 h 1860550"/>
                    <a:gd name="connsiteX14" fmla="*/ 110989 w 725240"/>
                    <a:gd name="connsiteY14" fmla="*/ 1860550 h 1860550"/>
                    <a:gd name="connsiteX15" fmla="*/ 74287 w 725240"/>
                    <a:gd name="connsiteY15" fmla="*/ 1799183 h 1860550"/>
                    <a:gd name="connsiteX16" fmla="*/ 0 w 725240"/>
                    <a:gd name="connsiteY16" fmla="*/ 1463675 h 1860550"/>
                    <a:gd name="connsiteX17" fmla="*/ 265663 w 725240"/>
                    <a:gd name="connsiteY17" fmla="*/ 910757 h 1860550"/>
                    <a:gd name="connsiteX18" fmla="*/ 271984 w 725240"/>
                    <a:gd name="connsiteY18" fmla="*/ 908050 h 1860550"/>
                    <a:gd name="connsiteX19" fmla="*/ 265663 w 725240"/>
                    <a:gd name="connsiteY19" fmla="*/ 905343 h 1860550"/>
                    <a:gd name="connsiteX20" fmla="*/ 0 w 725240"/>
                    <a:gd name="connsiteY20" fmla="*/ 352425 h 1860550"/>
                    <a:gd name="connsiteX21" fmla="*/ 74287 w 725240"/>
                    <a:gd name="connsiteY21" fmla="*/ 16918 h 1860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725240" h="1860550">
                      <a:moveTo>
                        <a:pt x="84405" y="0"/>
                      </a:moveTo>
                      <a:lnTo>
                        <a:pt x="311150" y="0"/>
                      </a:lnTo>
                      <a:lnTo>
                        <a:pt x="414090" y="0"/>
                      </a:lnTo>
                      <a:lnTo>
                        <a:pt x="640835" y="0"/>
                      </a:lnTo>
                      <a:lnTo>
                        <a:pt x="650953" y="16918"/>
                      </a:lnTo>
                      <a:cubicBezTo>
                        <a:pt x="697854" y="112690"/>
                        <a:pt x="725240" y="228146"/>
                        <a:pt x="725240" y="352425"/>
                      </a:cubicBezTo>
                      <a:cubicBezTo>
                        <a:pt x="725240" y="600984"/>
                        <a:pt x="615696" y="814246"/>
                        <a:pt x="459577" y="905343"/>
                      </a:cubicBezTo>
                      <a:lnTo>
                        <a:pt x="453256" y="908050"/>
                      </a:lnTo>
                      <a:lnTo>
                        <a:pt x="459577" y="910757"/>
                      </a:lnTo>
                      <a:cubicBezTo>
                        <a:pt x="615696" y="1001854"/>
                        <a:pt x="725240" y="1215116"/>
                        <a:pt x="725240" y="1463675"/>
                      </a:cubicBezTo>
                      <a:cubicBezTo>
                        <a:pt x="725240" y="1587955"/>
                        <a:pt x="697854" y="1703410"/>
                        <a:pt x="650953" y="1799183"/>
                      </a:cubicBezTo>
                      <a:lnTo>
                        <a:pt x="614251" y="1860550"/>
                      </a:lnTo>
                      <a:lnTo>
                        <a:pt x="414090" y="1860550"/>
                      </a:lnTo>
                      <a:lnTo>
                        <a:pt x="311150" y="1860550"/>
                      </a:lnTo>
                      <a:lnTo>
                        <a:pt x="110989" y="1860550"/>
                      </a:lnTo>
                      <a:lnTo>
                        <a:pt x="74287" y="1799183"/>
                      </a:lnTo>
                      <a:cubicBezTo>
                        <a:pt x="27386" y="1703410"/>
                        <a:pt x="0" y="1587955"/>
                        <a:pt x="0" y="1463675"/>
                      </a:cubicBezTo>
                      <a:cubicBezTo>
                        <a:pt x="0" y="1215116"/>
                        <a:pt x="109544" y="1001854"/>
                        <a:pt x="265663" y="910757"/>
                      </a:cubicBezTo>
                      <a:lnTo>
                        <a:pt x="271984" y="908050"/>
                      </a:lnTo>
                      <a:lnTo>
                        <a:pt x="265663" y="905343"/>
                      </a:lnTo>
                      <a:cubicBezTo>
                        <a:pt x="109544" y="814246"/>
                        <a:pt x="0" y="600984"/>
                        <a:pt x="0" y="352425"/>
                      </a:cubicBezTo>
                      <a:cubicBezTo>
                        <a:pt x="0" y="228146"/>
                        <a:pt x="27386" y="112690"/>
                        <a:pt x="74287" y="16918"/>
                      </a:cubicBez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9" name="四角形: 上の 2 つの角を丸める 58">
                  <a:extLst>
                    <a:ext uri="{FF2B5EF4-FFF2-40B4-BE49-F238E27FC236}">
                      <a16:creationId xmlns:a16="http://schemas.microsoft.com/office/drawing/2014/main" id="{729208AE-D6F9-4FB0-AB1C-AAA15E0322F6}"/>
                    </a:ext>
                  </a:extLst>
                </p:cNvPr>
                <p:cNvSpPr/>
                <p:nvPr/>
              </p:nvSpPr>
              <p:spPr>
                <a:xfrm rot="5400000">
                  <a:off x="3648381" y="5134285"/>
                  <a:ext cx="297836" cy="304800"/>
                </a:xfrm>
                <a:prstGeom prst="round2SameRect">
                  <a:avLst/>
                </a:prstGeom>
                <a:solidFill>
                  <a:srgbClr val="FF99CC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3" name="グループ化 52">
                <a:extLst>
                  <a:ext uri="{FF2B5EF4-FFF2-40B4-BE49-F238E27FC236}">
                    <a16:creationId xmlns:a16="http://schemas.microsoft.com/office/drawing/2014/main" id="{8C9ECB04-9BD5-49CB-A3A8-8DF929431085}"/>
                  </a:ext>
                </a:extLst>
              </p:cNvPr>
              <p:cNvGrpSpPr/>
              <p:nvPr/>
            </p:nvGrpSpPr>
            <p:grpSpPr>
              <a:xfrm>
                <a:off x="2438837" y="4215607"/>
                <a:ext cx="431374" cy="1712853"/>
                <a:chOff x="4235450" y="4362450"/>
                <a:chExt cx="414090" cy="1860550"/>
              </a:xfrm>
            </p:grpSpPr>
            <p:sp>
              <p:nvSpPr>
                <p:cNvPr id="54" name="フリーフォーム: 図形 53">
                  <a:extLst>
                    <a:ext uri="{FF2B5EF4-FFF2-40B4-BE49-F238E27FC236}">
                      <a16:creationId xmlns:a16="http://schemas.microsoft.com/office/drawing/2014/main" id="{2FD56F9A-0869-4F6A-A5E8-70D2E0313372}"/>
                    </a:ext>
                  </a:extLst>
                </p:cNvPr>
                <p:cNvSpPr/>
                <p:nvPr/>
              </p:nvSpPr>
              <p:spPr>
                <a:xfrm>
                  <a:off x="4235450" y="4362450"/>
                  <a:ext cx="414090" cy="1860550"/>
                </a:xfrm>
                <a:custGeom>
                  <a:avLst/>
                  <a:gdLst>
                    <a:gd name="connsiteX0" fmla="*/ 84405 w 414090"/>
                    <a:gd name="connsiteY0" fmla="*/ 0 h 1860550"/>
                    <a:gd name="connsiteX1" fmla="*/ 414090 w 414090"/>
                    <a:gd name="connsiteY1" fmla="*/ 0 h 1860550"/>
                    <a:gd name="connsiteX2" fmla="*/ 414090 w 414090"/>
                    <a:gd name="connsiteY2" fmla="*/ 1860550 h 1860550"/>
                    <a:gd name="connsiteX3" fmla="*/ 110989 w 414090"/>
                    <a:gd name="connsiteY3" fmla="*/ 1860550 h 1860550"/>
                    <a:gd name="connsiteX4" fmla="*/ 74287 w 414090"/>
                    <a:gd name="connsiteY4" fmla="*/ 1799183 h 1860550"/>
                    <a:gd name="connsiteX5" fmla="*/ 0 w 414090"/>
                    <a:gd name="connsiteY5" fmla="*/ 1463675 h 1860550"/>
                    <a:gd name="connsiteX6" fmla="*/ 265663 w 414090"/>
                    <a:gd name="connsiteY6" fmla="*/ 910757 h 1860550"/>
                    <a:gd name="connsiteX7" fmla="*/ 271984 w 414090"/>
                    <a:gd name="connsiteY7" fmla="*/ 908050 h 1860550"/>
                    <a:gd name="connsiteX8" fmla="*/ 265663 w 414090"/>
                    <a:gd name="connsiteY8" fmla="*/ 905343 h 1860550"/>
                    <a:gd name="connsiteX9" fmla="*/ 0 w 414090"/>
                    <a:gd name="connsiteY9" fmla="*/ 352425 h 1860550"/>
                    <a:gd name="connsiteX10" fmla="*/ 74287 w 414090"/>
                    <a:gd name="connsiteY10" fmla="*/ 16918 h 1860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14090" h="1860550">
                      <a:moveTo>
                        <a:pt x="84405" y="0"/>
                      </a:moveTo>
                      <a:lnTo>
                        <a:pt x="414090" y="0"/>
                      </a:lnTo>
                      <a:lnTo>
                        <a:pt x="414090" y="1860550"/>
                      </a:lnTo>
                      <a:lnTo>
                        <a:pt x="110989" y="1860550"/>
                      </a:lnTo>
                      <a:lnTo>
                        <a:pt x="74287" y="1799183"/>
                      </a:lnTo>
                      <a:cubicBezTo>
                        <a:pt x="27386" y="1703410"/>
                        <a:pt x="0" y="1587955"/>
                        <a:pt x="0" y="1463675"/>
                      </a:cubicBezTo>
                      <a:cubicBezTo>
                        <a:pt x="0" y="1215116"/>
                        <a:pt x="109544" y="1001854"/>
                        <a:pt x="265663" y="910757"/>
                      </a:cubicBezTo>
                      <a:lnTo>
                        <a:pt x="271984" y="908050"/>
                      </a:lnTo>
                      <a:lnTo>
                        <a:pt x="265663" y="905343"/>
                      </a:lnTo>
                      <a:cubicBezTo>
                        <a:pt x="109544" y="814246"/>
                        <a:pt x="0" y="600984"/>
                        <a:pt x="0" y="352425"/>
                      </a:cubicBezTo>
                      <a:cubicBezTo>
                        <a:pt x="0" y="228146"/>
                        <a:pt x="27386" y="112690"/>
                        <a:pt x="74287" y="16918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" name="フリーフォーム: 図形 54">
                  <a:extLst>
                    <a:ext uri="{FF2B5EF4-FFF2-40B4-BE49-F238E27FC236}">
                      <a16:creationId xmlns:a16="http://schemas.microsoft.com/office/drawing/2014/main" id="{9B83D5A1-CDBF-4A76-AF5B-2CEC1258FD58}"/>
                    </a:ext>
                  </a:extLst>
                </p:cNvPr>
                <p:cNvSpPr/>
                <p:nvPr/>
              </p:nvSpPr>
              <p:spPr>
                <a:xfrm>
                  <a:off x="4439002" y="4362450"/>
                  <a:ext cx="139700" cy="1860550"/>
                </a:xfrm>
                <a:custGeom>
                  <a:avLst/>
                  <a:gdLst>
                    <a:gd name="connsiteX0" fmla="*/ 84405 w 725240"/>
                    <a:gd name="connsiteY0" fmla="*/ 0 h 1860550"/>
                    <a:gd name="connsiteX1" fmla="*/ 311150 w 725240"/>
                    <a:gd name="connsiteY1" fmla="*/ 0 h 1860550"/>
                    <a:gd name="connsiteX2" fmla="*/ 414090 w 725240"/>
                    <a:gd name="connsiteY2" fmla="*/ 0 h 1860550"/>
                    <a:gd name="connsiteX3" fmla="*/ 640835 w 725240"/>
                    <a:gd name="connsiteY3" fmla="*/ 0 h 1860550"/>
                    <a:gd name="connsiteX4" fmla="*/ 650953 w 725240"/>
                    <a:gd name="connsiteY4" fmla="*/ 16918 h 1860550"/>
                    <a:gd name="connsiteX5" fmla="*/ 725240 w 725240"/>
                    <a:gd name="connsiteY5" fmla="*/ 352425 h 1860550"/>
                    <a:gd name="connsiteX6" fmla="*/ 459577 w 725240"/>
                    <a:gd name="connsiteY6" fmla="*/ 905343 h 1860550"/>
                    <a:gd name="connsiteX7" fmla="*/ 453256 w 725240"/>
                    <a:gd name="connsiteY7" fmla="*/ 908050 h 1860550"/>
                    <a:gd name="connsiteX8" fmla="*/ 459577 w 725240"/>
                    <a:gd name="connsiteY8" fmla="*/ 910757 h 1860550"/>
                    <a:gd name="connsiteX9" fmla="*/ 725240 w 725240"/>
                    <a:gd name="connsiteY9" fmla="*/ 1463675 h 1860550"/>
                    <a:gd name="connsiteX10" fmla="*/ 650953 w 725240"/>
                    <a:gd name="connsiteY10" fmla="*/ 1799183 h 1860550"/>
                    <a:gd name="connsiteX11" fmla="*/ 614251 w 725240"/>
                    <a:gd name="connsiteY11" fmla="*/ 1860550 h 1860550"/>
                    <a:gd name="connsiteX12" fmla="*/ 414090 w 725240"/>
                    <a:gd name="connsiteY12" fmla="*/ 1860550 h 1860550"/>
                    <a:gd name="connsiteX13" fmla="*/ 311150 w 725240"/>
                    <a:gd name="connsiteY13" fmla="*/ 1860550 h 1860550"/>
                    <a:gd name="connsiteX14" fmla="*/ 110989 w 725240"/>
                    <a:gd name="connsiteY14" fmla="*/ 1860550 h 1860550"/>
                    <a:gd name="connsiteX15" fmla="*/ 74287 w 725240"/>
                    <a:gd name="connsiteY15" fmla="*/ 1799183 h 1860550"/>
                    <a:gd name="connsiteX16" fmla="*/ 0 w 725240"/>
                    <a:gd name="connsiteY16" fmla="*/ 1463675 h 1860550"/>
                    <a:gd name="connsiteX17" fmla="*/ 265663 w 725240"/>
                    <a:gd name="connsiteY17" fmla="*/ 910757 h 1860550"/>
                    <a:gd name="connsiteX18" fmla="*/ 271984 w 725240"/>
                    <a:gd name="connsiteY18" fmla="*/ 908050 h 1860550"/>
                    <a:gd name="connsiteX19" fmla="*/ 265663 w 725240"/>
                    <a:gd name="connsiteY19" fmla="*/ 905343 h 1860550"/>
                    <a:gd name="connsiteX20" fmla="*/ 0 w 725240"/>
                    <a:gd name="connsiteY20" fmla="*/ 352425 h 1860550"/>
                    <a:gd name="connsiteX21" fmla="*/ 74287 w 725240"/>
                    <a:gd name="connsiteY21" fmla="*/ 16918 h 1860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725240" h="1860550">
                      <a:moveTo>
                        <a:pt x="84405" y="0"/>
                      </a:moveTo>
                      <a:lnTo>
                        <a:pt x="311150" y="0"/>
                      </a:lnTo>
                      <a:lnTo>
                        <a:pt x="414090" y="0"/>
                      </a:lnTo>
                      <a:lnTo>
                        <a:pt x="640835" y="0"/>
                      </a:lnTo>
                      <a:lnTo>
                        <a:pt x="650953" y="16918"/>
                      </a:lnTo>
                      <a:cubicBezTo>
                        <a:pt x="697854" y="112690"/>
                        <a:pt x="725240" y="228146"/>
                        <a:pt x="725240" y="352425"/>
                      </a:cubicBezTo>
                      <a:cubicBezTo>
                        <a:pt x="725240" y="600984"/>
                        <a:pt x="615696" y="814246"/>
                        <a:pt x="459577" y="905343"/>
                      </a:cubicBezTo>
                      <a:lnTo>
                        <a:pt x="453256" y="908050"/>
                      </a:lnTo>
                      <a:lnTo>
                        <a:pt x="459577" y="910757"/>
                      </a:lnTo>
                      <a:cubicBezTo>
                        <a:pt x="615696" y="1001854"/>
                        <a:pt x="725240" y="1215116"/>
                        <a:pt x="725240" y="1463675"/>
                      </a:cubicBezTo>
                      <a:cubicBezTo>
                        <a:pt x="725240" y="1587955"/>
                        <a:pt x="697854" y="1703410"/>
                        <a:pt x="650953" y="1799183"/>
                      </a:cubicBezTo>
                      <a:lnTo>
                        <a:pt x="614251" y="1860550"/>
                      </a:lnTo>
                      <a:lnTo>
                        <a:pt x="414090" y="1860550"/>
                      </a:lnTo>
                      <a:lnTo>
                        <a:pt x="311150" y="1860550"/>
                      </a:lnTo>
                      <a:lnTo>
                        <a:pt x="110989" y="1860550"/>
                      </a:lnTo>
                      <a:lnTo>
                        <a:pt x="74287" y="1799183"/>
                      </a:lnTo>
                      <a:cubicBezTo>
                        <a:pt x="27386" y="1703410"/>
                        <a:pt x="0" y="1587955"/>
                        <a:pt x="0" y="1463675"/>
                      </a:cubicBezTo>
                      <a:cubicBezTo>
                        <a:pt x="0" y="1215116"/>
                        <a:pt x="109544" y="1001854"/>
                        <a:pt x="265663" y="910757"/>
                      </a:cubicBezTo>
                      <a:lnTo>
                        <a:pt x="271984" y="908050"/>
                      </a:lnTo>
                      <a:lnTo>
                        <a:pt x="265663" y="905343"/>
                      </a:lnTo>
                      <a:cubicBezTo>
                        <a:pt x="109544" y="814246"/>
                        <a:pt x="0" y="600984"/>
                        <a:pt x="0" y="352425"/>
                      </a:cubicBezTo>
                      <a:cubicBezTo>
                        <a:pt x="0" y="228146"/>
                        <a:pt x="27386" y="112690"/>
                        <a:pt x="74287" y="16918"/>
                      </a:cubicBez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" name="四角形: 上の 2 つの角を丸める 55">
                  <a:extLst>
                    <a:ext uri="{FF2B5EF4-FFF2-40B4-BE49-F238E27FC236}">
                      <a16:creationId xmlns:a16="http://schemas.microsoft.com/office/drawing/2014/main" id="{4DCBA6CE-358B-4439-ABF5-2FB1AD53BF5A}"/>
                    </a:ext>
                  </a:extLst>
                </p:cNvPr>
                <p:cNvSpPr/>
                <p:nvPr/>
              </p:nvSpPr>
              <p:spPr>
                <a:xfrm rot="16200000">
                  <a:off x="4348222" y="5134285"/>
                  <a:ext cx="297836" cy="304800"/>
                </a:xfrm>
                <a:prstGeom prst="round2SameRect">
                  <a:avLst/>
                </a:prstGeom>
                <a:solidFill>
                  <a:srgbClr val="FF99CC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168D9036-24E4-48BF-9E66-04774DE3237B}"/>
                </a:ext>
              </a:extLst>
            </p:cNvPr>
            <p:cNvGrpSpPr/>
            <p:nvPr/>
          </p:nvGrpSpPr>
          <p:grpSpPr>
            <a:xfrm>
              <a:off x="8268630" y="2604920"/>
              <a:ext cx="992931" cy="931545"/>
              <a:chOff x="2410767" y="2604920"/>
              <a:chExt cx="992931" cy="931545"/>
            </a:xfrm>
          </p:grpSpPr>
          <p:sp>
            <p:nvSpPr>
              <p:cNvPr id="47" name="フリーフォーム: 図形 46">
                <a:extLst>
                  <a:ext uri="{FF2B5EF4-FFF2-40B4-BE49-F238E27FC236}">
                    <a16:creationId xmlns:a16="http://schemas.microsoft.com/office/drawing/2014/main" id="{7457F219-E3F1-453D-99B8-1D3E68DED4D5}"/>
                  </a:ext>
                </a:extLst>
              </p:cNvPr>
              <p:cNvSpPr/>
              <p:nvPr/>
            </p:nvSpPr>
            <p:spPr>
              <a:xfrm>
                <a:off x="2687083" y="2678907"/>
                <a:ext cx="716615" cy="705680"/>
              </a:xfrm>
              <a:custGeom>
                <a:avLst/>
                <a:gdLst>
                  <a:gd name="connsiteX0" fmla="*/ 513590 w 1024004"/>
                  <a:gd name="connsiteY0" fmla="*/ 0 h 698500"/>
                  <a:gd name="connsiteX1" fmla="*/ 1024004 w 1024004"/>
                  <a:gd name="connsiteY1" fmla="*/ 187325 h 698500"/>
                  <a:gd name="connsiteX2" fmla="*/ 1022368 w 1024004"/>
                  <a:gd name="connsiteY2" fmla="*/ 193281 h 698500"/>
                  <a:gd name="connsiteX3" fmla="*/ 1023367 w 1024004"/>
                  <a:gd name="connsiteY3" fmla="*/ 195692 h 698500"/>
                  <a:gd name="connsiteX4" fmla="*/ 1023367 w 1024004"/>
                  <a:gd name="connsiteY4" fmla="*/ 485950 h 698500"/>
                  <a:gd name="connsiteX5" fmla="*/ 810817 w 1024004"/>
                  <a:gd name="connsiteY5" fmla="*/ 698500 h 698500"/>
                  <a:gd name="connsiteX6" fmla="*/ 212550 w 1024004"/>
                  <a:gd name="connsiteY6" fmla="*/ 698500 h 698500"/>
                  <a:gd name="connsiteX7" fmla="*/ 0 w 1024004"/>
                  <a:gd name="connsiteY7" fmla="*/ 485950 h 698500"/>
                  <a:gd name="connsiteX8" fmla="*/ 0 w 1024004"/>
                  <a:gd name="connsiteY8" fmla="*/ 195692 h 698500"/>
                  <a:gd name="connsiteX9" fmla="*/ 3292 w 1024004"/>
                  <a:gd name="connsiteY9" fmla="*/ 187746 h 698500"/>
                  <a:gd name="connsiteX10" fmla="*/ 3176 w 1024004"/>
                  <a:gd name="connsiteY10" fmla="*/ 187325 h 698500"/>
                  <a:gd name="connsiteX11" fmla="*/ 513590 w 1024004"/>
                  <a:gd name="connsiteY11" fmla="*/ 0 h 698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024004" h="698500">
                    <a:moveTo>
                      <a:pt x="513590" y="0"/>
                    </a:moveTo>
                    <a:cubicBezTo>
                      <a:pt x="795484" y="0"/>
                      <a:pt x="1024004" y="83868"/>
                      <a:pt x="1024004" y="187325"/>
                    </a:cubicBezTo>
                    <a:lnTo>
                      <a:pt x="1022368" y="193281"/>
                    </a:lnTo>
                    <a:lnTo>
                      <a:pt x="1023367" y="195692"/>
                    </a:lnTo>
                    <a:lnTo>
                      <a:pt x="1023367" y="485950"/>
                    </a:lnTo>
                    <a:cubicBezTo>
                      <a:pt x="1023367" y="603338"/>
                      <a:pt x="928205" y="698500"/>
                      <a:pt x="810817" y="698500"/>
                    </a:cubicBezTo>
                    <a:lnTo>
                      <a:pt x="212550" y="698500"/>
                    </a:lnTo>
                    <a:cubicBezTo>
                      <a:pt x="95162" y="698500"/>
                      <a:pt x="0" y="603338"/>
                      <a:pt x="0" y="485950"/>
                    </a:cubicBezTo>
                    <a:lnTo>
                      <a:pt x="0" y="195692"/>
                    </a:lnTo>
                    <a:lnTo>
                      <a:pt x="3292" y="187746"/>
                    </a:lnTo>
                    <a:lnTo>
                      <a:pt x="3176" y="187325"/>
                    </a:lnTo>
                    <a:cubicBezTo>
                      <a:pt x="3176" y="83868"/>
                      <a:pt x="231696" y="0"/>
                      <a:pt x="51359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48" name="グループ化 47">
                <a:extLst>
                  <a:ext uri="{FF2B5EF4-FFF2-40B4-BE49-F238E27FC236}">
                    <a16:creationId xmlns:a16="http://schemas.microsoft.com/office/drawing/2014/main" id="{1ACCAD8E-EE7B-456C-8FA5-06734CE053E9}"/>
                  </a:ext>
                </a:extLst>
              </p:cNvPr>
              <p:cNvGrpSpPr/>
              <p:nvPr/>
            </p:nvGrpSpPr>
            <p:grpSpPr>
              <a:xfrm>
                <a:off x="2410767" y="2604920"/>
                <a:ext cx="959868" cy="931545"/>
                <a:chOff x="3005072" y="4257675"/>
                <a:chExt cx="959868" cy="698500"/>
              </a:xfrm>
              <a:solidFill>
                <a:srgbClr val="0070C0"/>
              </a:solidFill>
            </p:grpSpPr>
            <p:sp>
              <p:nvSpPr>
                <p:cNvPr id="49" name="フリーフォーム: 図形 48">
                  <a:extLst>
                    <a:ext uri="{FF2B5EF4-FFF2-40B4-BE49-F238E27FC236}">
                      <a16:creationId xmlns:a16="http://schemas.microsoft.com/office/drawing/2014/main" id="{D1E8B884-A211-4497-A094-A6CCBB688516}"/>
                    </a:ext>
                  </a:extLst>
                </p:cNvPr>
                <p:cNvSpPr/>
                <p:nvPr/>
              </p:nvSpPr>
              <p:spPr>
                <a:xfrm>
                  <a:off x="3068571" y="4257675"/>
                  <a:ext cx="896369" cy="698500"/>
                </a:xfrm>
                <a:custGeom>
                  <a:avLst/>
                  <a:gdLst>
                    <a:gd name="connsiteX0" fmla="*/ 513590 w 1024004"/>
                    <a:gd name="connsiteY0" fmla="*/ 0 h 698500"/>
                    <a:gd name="connsiteX1" fmla="*/ 1024004 w 1024004"/>
                    <a:gd name="connsiteY1" fmla="*/ 187325 h 698500"/>
                    <a:gd name="connsiteX2" fmla="*/ 1022368 w 1024004"/>
                    <a:gd name="connsiteY2" fmla="*/ 193281 h 698500"/>
                    <a:gd name="connsiteX3" fmla="*/ 1023367 w 1024004"/>
                    <a:gd name="connsiteY3" fmla="*/ 195692 h 698500"/>
                    <a:gd name="connsiteX4" fmla="*/ 1023367 w 1024004"/>
                    <a:gd name="connsiteY4" fmla="*/ 485950 h 698500"/>
                    <a:gd name="connsiteX5" fmla="*/ 810817 w 1024004"/>
                    <a:gd name="connsiteY5" fmla="*/ 698500 h 698500"/>
                    <a:gd name="connsiteX6" fmla="*/ 212550 w 1024004"/>
                    <a:gd name="connsiteY6" fmla="*/ 698500 h 698500"/>
                    <a:gd name="connsiteX7" fmla="*/ 0 w 1024004"/>
                    <a:gd name="connsiteY7" fmla="*/ 485950 h 698500"/>
                    <a:gd name="connsiteX8" fmla="*/ 0 w 1024004"/>
                    <a:gd name="connsiteY8" fmla="*/ 195692 h 698500"/>
                    <a:gd name="connsiteX9" fmla="*/ 3292 w 1024004"/>
                    <a:gd name="connsiteY9" fmla="*/ 187746 h 698500"/>
                    <a:gd name="connsiteX10" fmla="*/ 3176 w 1024004"/>
                    <a:gd name="connsiteY10" fmla="*/ 187325 h 698500"/>
                    <a:gd name="connsiteX11" fmla="*/ 513590 w 1024004"/>
                    <a:gd name="connsiteY11" fmla="*/ 0 h 6985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024004" h="698500">
                      <a:moveTo>
                        <a:pt x="513590" y="0"/>
                      </a:moveTo>
                      <a:cubicBezTo>
                        <a:pt x="795484" y="0"/>
                        <a:pt x="1024004" y="83868"/>
                        <a:pt x="1024004" y="187325"/>
                      </a:cubicBezTo>
                      <a:lnTo>
                        <a:pt x="1022368" y="193281"/>
                      </a:lnTo>
                      <a:lnTo>
                        <a:pt x="1023367" y="195692"/>
                      </a:lnTo>
                      <a:lnTo>
                        <a:pt x="1023367" y="485950"/>
                      </a:lnTo>
                      <a:cubicBezTo>
                        <a:pt x="1023367" y="603338"/>
                        <a:pt x="928205" y="698500"/>
                        <a:pt x="810817" y="698500"/>
                      </a:cubicBezTo>
                      <a:lnTo>
                        <a:pt x="212550" y="698500"/>
                      </a:lnTo>
                      <a:cubicBezTo>
                        <a:pt x="95162" y="698500"/>
                        <a:pt x="0" y="603338"/>
                        <a:pt x="0" y="485950"/>
                      </a:cubicBezTo>
                      <a:lnTo>
                        <a:pt x="0" y="195692"/>
                      </a:lnTo>
                      <a:lnTo>
                        <a:pt x="3292" y="187746"/>
                      </a:lnTo>
                      <a:lnTo>
                        <a:pt x="3176" y="187325"/>
                      </a:lnTo>
                      <a:cubicBezTo>
                        <a:pt x="3176" y="83868"/>
                        <a:pt x="231696" y="0"/>
                        <a:pt x="513590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0" name="フリーフォーム: 図形 49">
                  <a:extLst>
                    <a:ext uri="{FF2B5EF4-FFF2-40B4-BE49-F238E27FC236}">
                      <a16:creationId xmlns:a16="http://schemas.microsoft.com/office/drawing/2014/main" id="{60C253CB-3B8F-4E1B-9EE9-DC22DA202B00}"/>
                    </a:ext>
                  </a:extLst>
                </p:cNvPr>
                <p:cNvSpPr/>
                <p:nvPr/>
              </p:nvSpPr>
              <p:spPr>
                <a:xfrm>
                  <a:off x="3005072" y="4257675"/>
                  <a:ext cx="879844" cy="698500"/>
                </a:xfrm>
                <a:custGeom>
                  <a:avLst/>
                  <a:gdLst>
                    <a:gd name="connsiteX0" fmla="*/ 513590 w 1024004"/>
                    <a:gd name="connsiteY0" fmla="*/ 0 h 698500"/>
                    <a:gd name="connsiteX1" fmla="*/ 1024004 w 1024004"/>
                    <a:gd name="connsiteY1" fmla="*/ 187325 h 698500"/>
                    <a:gd name="connsiteX2" fmla="*/ 1022368 w 1024004"/>
                    <a:gd name="connsiteY2" fmla="*/ 193281 h 698500"/>
                    <a:gd name="connsiteX3" fmla="*/ 1023367 w 1024004"/>
                    <a:gd name="connsiteY3" fmla="*/ 195692 h 698500"/>
                    <a:gd name="connsiteX4" fmla="*/ 1023367 w 1024004"/>
                    <a:gd name="connsiteY4" fmla="*/ 485950 h 698500"/>
                    <a:gd name="connsiteX5" fmla="*/ 810817 w 1024004"/>
                    <a:gd name="connsiteY5" fmla="*/ 698500 h 698500"/>
                    <a:gd name="connsiteX6" fmla="*/ 212550 w 1024004"/>
                    <a:gd name="connsiteY6" fmla="*/ 698500 h 698500"/>
                    <a:gd name="connsiteX7" fmla="*/ 0 w 1024004"/>
                    <a:gd name="connsiteY7" fmla="*/ 485950 h 698500"/>
                    <a:gd name="connsiteX8" fmla="*/ 0 w 1024004"/>
                    <a:gd name="connsiteY8" fmla="*/ 195692 h 698500"/>
                    <a:gd name="connsiteX9" fmla="*/ 3292 w 1024004"/>
                    <a:gd name="connsiteY9" fmla="*/ 187746 h 698500"/>
                    <a:gd name="connsiteX10" fmla="*/ 3176 w 1024004"/>
                    <a:gd name="connsiteY10" fmla="*/ 187325 h 698500"/>
                    <a:gd name="connsiteX11" fmla="*/ 513590 w 1024004"/>
                    <a:gd name="connsiteY11" fmla="*/ 0 h 6985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024004" h="698500">
                      <a:moveTo>
                        <a:pt x="513590" y="0"/>
                      </a:moveTo>
                      <a:cubicBezTo>
                        <a:pt x="795484" y="0"/>
                        <a:pt x="1024004" y="83868"/>
                        <a:pt x="1024004" y="187325"/>
                      </a:cubicBezTo>
                      <a:lnTo>
                        <a:pt x="1022368" y="193281"/>
                      </a:lnTo>
                      <a:lnTo>
                        <a:pt x="1023367" y="195692"/>
                      </a:lnTo>
                      <a:lnTo>
                        <a:pt x="1023367" y="485950"/>
                      </a:lnTo>
                      <a:cubicBezTo>
                        <a:pt x="1023367" y="603338"/>
                        <a:pt x="928205" y="698500"/>
                        <a:pt x="810817" y="698500"/>
                      </a:cubicBezTo>
                      <a:lnTo>
                        <a:pt x="212550" y="698500"/>
                      </a:lnTo>
                      <a:cubicBezTo>
                        <a:pt x="95162" y="698500"/>
                        <a:pt x="0" y="603338"/>
                        <a:pt x="0" y="485950"/>
                      </a:cubicBezTo>
                      <a:lnTo>
                        <a:pt x="0" y="195692"/>
                      </a:lnTo>
                      <a:lnTo>
                        <a:pt x="3292" y="187746"/>
                      </a:lnTo>
                      <a:lnTo>
                        <a:pt x="3176" y="187325"/>
                      </a:lnTo>
                      <a:cubicBezTo>
                        <a:pt x="3176" y="83868"/>
                        <a:pt x="231696" y="0"/>
                        <a:pt x="513590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7" name="グループ化 6">
              <a:extLst>
                <a:ext uri="{FF2B5EF4-FFF2-40B4-BE49-F238E27FC236}">
                  <a16:creationId xmlns:a16="http://schemas.microsoft.com/office/drawing/2014/main" id="{035C76C6-2F05-45C6-A3CE-BA7C308E209F}"/>
                </a:ext>
              </a:extLst>
            </p:cNvPr>
            <p:cNvGrpSpPr/>
            <p:nvPr/>
          </p:nvGrpSpPr>
          <p:grpSpPr>
            <a:xfrm>
              <a:off x="7956104" y="1378472"/>
              <a:ext cx="1064272" cy="2157993"/>
              <a:chOff x="7280820" y="1162347"/>
              <a:chExt cx="1176687" cy="2385933"/>
            </a:xfrm>
          </p:grpSpPr>
          <p:sp>
            <p:nvSpPr>
              <p:cNvPr id="30" name="円/楕円 351">
                <a:extLst>
                  <a:ext uri="{FF2B5EF4-FFF2-40B4-BE49-F238E27FC236}">
                    <a16:creationId xmlns:a16="http://schemas.microsoft.com/office/drawing/2014/main" id="{47D888CF-26CD-41DB-9713-87296CA7ADA9}"/>
                  </a:ext>
                </a:extLst>
              </p:cNvPr>
              <p:cNvSpPr/>
              <p:nvPr/>
            </p:nvSpPr>
            <p:spPr>
              <a:xfrm>
                <a:off x="7540247" y="1459792"/>
                <a:ext cx="917260" cy="1392339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1" name="円/楕円 351">
                <a:extLst>
                  <a:ext uri="{FF2B5EF4-FFF2-40B4-BE49-F238E27FC236}">
                    <a16:creationId xmlns:a16="http://schemas.microsoft.com/office/drawing/2014/main" id="{E49A4214-A7D8-4742-A188-C5A063BA6A8F}"/>
                  </a:ext>
                </a:extLst>
              </p:cNvPr>
              <p:cNvSpPr/>
              <p:nvPr/>
            </p:nvSpPr>
            <p:spPr>
              <a:xfrm>
                <a:off x="7359048" y="1272121"/>
                <a:ext cx="1095644" cy="1163550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2" name="フリーフォーム: 図形 31">
                <a:extLst>
                  <a:ext uri="{FF2B5EF4-FFF2-40B4-BE49-F238E27FC236}">
                    <a16:creationId xmlns:a16="http://schemas.microsoft.com/office/drawing/2014/main" id="{5CCC4C81-8C6C-4046-A784-001A870AD441}"/>
                  </a:ext>
                </a:extLst>
              </p:cNvPr>
              <p:cNvSpPr/>
              <p:nvPr/>
            </p:nvSpPr>
            <p:spPr>
              <a:xfrm>
                <a:off x="7396937" y="1408719"/>
                <a:ext cx="897082" cy="1466720"/>
              </a:xfrm>
              <a:custGeom>
                <a:avLst/>
                <a:gdLst>
                  <a:gd name="connsiteX0" fmla="*/ 448541 w 897082"/>
                  <a:gd name="connsiteY0" fmla="*/ 0 h 1466720"/>
                  <a:gd name="connsiteX1" fmla="*/ 897082 w 897082"/>
                  <a:gd name="connsiteY1" fmla="*/ 448541 h 1466720"/>
                  <a:gd name="connsiteX2" fmla="*/ 897082 w 897082"/>
                  <a:gd name="connsiteY2" fmla="*/ 572384 h 1466720"/>
                  <a:gd name="connsiteX3" fmla="*/ 623133 w 897082"/>
                  <a:gd name="connsiteY3" fmla="*/ 985676 h 1466720"/>
                  <a:gd name="connsiteX4" fmla="*/ 564119 w 897082"/>
                  <a:gd name="connsiteY4" fmla="*/ 1003996 h 1466720"/>
                  <a:gd name="connsiteX5" fmla="*/ 575827 w 897082"/>
                  <a:gd name="connsiteY5" fmla="*/ 1118635 h 1466720"/>
                  <a:gd name="connsiteX6" fmla="*/ 603105 w 897082"/>
                  <a:gd name="connsiteY6" fmla="*/ 1118635 h 1466720"/>
                  <a:gd name="connsiteX7" fmla="*/ 786798 w 897082"/>
                  <a:gd name="connsiteY7" fmla="*/ 1292678 h 1466720"/>
                  <a:gd name="connsiteX8" fmla="*/ 786797 w 897082"/>
                  <a:gd name="connsiteY8" fmla="*/ 1466720 h 1466720"/>
                  <a:gd name="connsiteX9" fmla="*/ 188668 w 897082"/>
                  <a:gd name="connsiteY9" fmla="*/ 1466720 h 1466720"/>
                  <a:gd name="connsiteX10" fmla="*/ 188668 w 897082"/>
                  <a:gd name="connsiteY10" fmla="*/ 1292678 h 1466720"/>
                  <a:gd name="connsiteX11" fmla="*/ 300860 w 897082"/>
                  <a:gd name="connsiteY11" fmla="*/ 1132312 h 1466720"/>
                  <a:gd name="connsiteX12" fmla="*/ 352270 w 897082"/>
                  <a:gd name="connsiteY12" fmla="*/ 1122478 h 1466720"/>
                  <a:gd name="connsiteX13" fmla="*/ 363516 w 897082"/>
                  <a:gd name="connsiteY13" fmla="*/ 1012354 h 1466720"/>
                  <a:gd name="connsiteX14" fmla="*/ 358144 w 897082"/>
                  <a:gd name="connsiteY14" fmla="*/ 1011812 h 1466720"/>
                  <a:gd name="connsiteX15" fmla="*/ 0 w 897082"/>
                  <a:gd name="connsiteY15" fmla="*/ 572384 h 1466720"/>
                  <a:gd name="connsiteX16" fmla="*/ 0 w 897082"/>
                  <a:gd name="connsiteY16" fmla="*/ 448541 h 1466720"/>
                  <a:gd name="connsiteX17" fmla="*/ 448541 w 897082"/>
                  <a:gd name="connsiteY17" fmla="*/ 0 h 14667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897082" h="1466720">
                    <a:moveTo>
                      <a:pt x="448541" y="0"/>
                    </a:moveTo>
                    <a:cubicBezTo>
                      <a:pt x="696263" y="0"/>
                      <a:pt x="897082" y="200819"/>
                      <a:pt x="897082" y="448541"/>
                    </a:cubicBezTo>
                    <a:lnTo>
                      <a:pt x="897082" y="572384"/>
                    </a:lnTo>
                    <a:cubicBezTo>
                      <a:pt x="897082" y="758175"/>
                      <a:pt x="784121" y="917584"/>
                      <a:pt x="623133" y="985676"/>
                    </a:cubicBezTo>
                    <a:lnTo>
                      <a:pt x="564119" y="1003996"/>
                    </a:lnTo>
                    <a:lnTo>
                      <a:pt x="575827" y="1118635"/>
                    </a:lnTo>
                    <a:lnTo>
                      <a:pt x="603105" y="1118635"/>
                    </a:lnTo>
                    <a:cubicBezTo>
                      <a:pt x="704556" y="1118635"/>
                      <a:pt x="786798" y="1196557"/>
                      <a:pt x="786798" y="1292678"/>
                    </a:cubicBezTo>
                    <a:cubicBezTo>
                      <a:pt x="786798" y="1350692"/>
                      <a:pt x="786797" y="1408706"/>
                      <a:pt x="786797" y="1466720"/>
                    </a:cubicBezTo>
                    <a:lnTo>
                      <a:pt x="188668" y="1466720"/>
                    </a:lnTo>
                    <a:lnTo>
                      <a:pt x="188668" y="1292678"/>
                    </a:lnTo>
                    <a:cubicBezTo>
                      <a:pt x="188668" y="1220587"/>
                      <a:pt x="234929" y="1158734"/>
                      <a:pt x="300860" y="1132312"/>
                    </a:cubicBezTo>
                    <a:lnTo>
                      <a:pt x="352270" y="1122478"/>
                    </a:lnTo>
                    <a:lnTo>
                      <a:pt x="363516" y="1012354"/>
                    </a:lnTo>
                    <a:lnTo>
                      <a:pt x="358144" y="1011812"/>
                    </a:lnTo>
                    <a:cubicBezTo>
                      <a:pt x="153752" y="969988"/>
                      <a:pt x="0" y="789141"/>
                      <a:pt x="0" y="572384"/>
                    </a:cubicBezTo>
                    <a:lnTo>
                      <a:pt x="0" y="448541"/>
                    </a:lnTo>
                    <a:cubicBezTo>
                      <a:pt x="0" y="200819"/>
                      <a:pt x="200819" y="0"/>
                      <a:pt x="448541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3" name="フリーフォーム: 図形 32">
                <a:extLst>
                  <a:ext uri="{FF2B5EF4-FFF2-40B4-BE49-F238E27FC236}">
                    <a16:creationId xmlns:a16="http://schemas.microsoft.com/office/drawing/2014/main" id="{DF91F125-88DB-42A8-90F5-39D2894149D0}"/>
                  </a:ext>
                </a:extLst>
              </p:cNvPr>
              <p:cNvSpPr/>
              <p:nvPr/>
            </p:nvSpPr>
            <p:spPr>
              <a:xfrm>
                <a:off x="7749935" y="2412716"/>
                <a:ext cx="180209" cy="92359"/>
              </a:xfrm>
              <a:custGeom>
                <a:avLst/>
                <a:gdLst>
                  <a:gd name="connsiteX0" fmla="*/ 209318 w 211408"/>
                  <a:gd name="connsiteY0" fmla="*/ 0 h 93697"/>
                  <a:gd name="connsiteX1" fmla="*/ 211408 w 211408"/>
                  <a:gd name="connsiteY1" fmla="*/ 20463 h 93697"/>
                  <a:gd name="connsiteX2" fmla="*/ 206348 w 211408"/>
                  <a:gd name="connsiteY2" fmla="*/ 24396 h 93697"/>
                  <a:gd name="connsiteX3" fmla="*/ 7260 w 211408"/>
                  <a:gd name="connsiteY3" fmla="*/ 93228 h 93697"/>
                  <a:gd name="connsiteX4" fmla="*/ 0 w 211408"/>
                  <a:gd name="connsiteY4" fmla="*/ 93697 h 93697"/>
                  <a:gd name="connsiteX5" fmla="*/ 8715 w 211408"/>
                  <a:gd name="connsiteY5" fmla="*/ 8358 h 93697"/>
                  <a:gd name="connsiteX6" fmla="*/ 93740 w 211408"/>
                  <a:gd name="connsiteY6" fmla="*/ 16929 h 93697"/>
                  <a:gd name="connsiteX7" fmla="*/ 184137 w 211408"/>
                  <a:gd name="connsiteY7" fmla="*/ 7816 h 93697"/>
                  <a:gd name="connsiteX0" fmla="*/ 209318 w 211408"/>
                  <a:gd name="connsiteY0" fmla="*/ 0 h 93697"/>
                  <a:gd name="connsiteX1" fmla="*/ 211408 w 211408"/>
                  <a:gd name="connsiteY1" fmla="*/ 20463 h 93697"/>
                  <a:gd name="connsiteX2" fmla="*/ 7260 w 211408"/>
                  <a:gd name="connsiteY2" fmla="*/ 93228 h 93697"/>
                  <a:gd name="connsiteX3" fmla="*/ 0 w 211408"/>
                  <a:gd name="connsiteY3" fmla="*/ 93697 h 93697"/>
                  <a:gd name="connsiteX4" fmla="*/ 8715 w 211408"/>
                  <a:gd name="connsiteY4" fmla="*/ 8358 h 93697"/>
                  <a:gd name="connsiteX5" fmla="*/ 93740 w 211408"/>
                  <a:gd name="connsiteY5" fmla="*/ 16929 h 93697"/>
                  <a:gd name="connsiteX6" fmla="*/ 184137 w 211408"/>
                  <a:gd name="connsiteY6" fmla="*/ 7816 h 93697"/>
                  <a:gd name="connsiteX7" fmla="*/ 209318 w 211408"/>
                  <a:gd name="connsiteY7" fmla="*/ 0 h 93697"/>
                  <a:gd name="connsiteX0" fmla="*/ 209318 w 209318"/>
                  <a:gd name="connsiteY0" fmla="*/ 0 h 93697"/>
                  <a:gd name="connsiteX1" fmla="*/ 7260 w 209318"/>
                  <a:gd name="connsiteY1" fmla="*/ 93228 h 93697"/>
                  <a:gd name="connsiteX2" fmla="*/ 0 w 209318"/>
                  <a:gd name="connsiteY2" fmla="*/ 93697 h 93697"/>
                  <a:gd name="connsiteX3" fmla="*/ 8715 w 209318"/>
                  <a:gd name="connsiteY3" fmla="*/ 8358 h 93697"/>
                  <a:gd name="connsiteX4" fmla="*/ 93740 w 209318"/>
                  <a:gd name="connsiteY4" fmla="*/ 16929 h 93697"/>
                  <a:gd name="connsiteX5" fmla="*/ 184137 w 209318"/>
                  <a:gd name="connsiteY5" fmla="*/ 7816 h 93697"/>
                  <a:gd name="connsiteX6" fmla="*/ 209318 w 209318"/>
                  <a:gd name="connsiteY6" fmla="*/ 0 h 93697"/>
                  <a:gd name="connsiteX0" fmla="*/ 209318 w 209318"/>
                  <a:gd name="connsiteY0" fmla="*/ 0 h 93697"/>
                  <a:gd name="connsiteX1" fmla="*/ 7260 w 209318"/>
                  <a:gd name="connsiteY1" fmla="*/ 93228 h 93697"/>
                  <a:gd name="connsiteX2" fmla="*/ 0 w 209318"/>
                  <a:gd name="connsiteY2" fmla="*/ 93697 h 93697"/>
                  <a:gd name="connsiteX3" fmla="*/ 8715 w 209318"/>
                  <a:gd name="connsiteY3" fmla="*/ 8358 h 93697"/>
                  <a:gd name="connsiteX4" fmla="*/ 93740 w 209318"/>
                  <a:gd name="connsiteY4" fmla="*/ 16929 h 93697"/>
                  <a:gd name="connsiteX5" fmla="*/ 184137 w 209318"/>
                  <a:gd name="connsiteY5" fmla="*/ 7816 h 93697"/>
                  <a:gd name="connsiteX6" fmla="*/ 209318 w 209318"/>
                  <a:gd name="connsiteY6" fmla="*/ 0 h 93697"/>
                  <a:gd name="connsiteX0" fmla="*/ 209318 w 209318"/>
                  <a:gd name="connsiteY0" fmla="*/ 0 h 93697"/>
                  <a:gd name="connsiteX1" fmla="*/ 0 w 209318"/>
                  <a:gd name="connsiteY1" fmla="*/ 93697 h 93697"/>
                  <a:gd name="connsiteX2" fmla="*/ 8715 w 209318"/>
                  <a:gd name="connsiteY2" fmla="*/ 8358 h 93697"/>
                  <a:gd name="connsiteX3" fmla="*/ 93740 w 209318"/>
                  <a:gd name="connsiteY3" fmla="*/ 16929 h 93697"/>
                  <a:gd name="connsiteX4" fmla="*/ 184137 w 209318"/>
                  <a:gd name="connsiteY4" fmla="*/ 7816 h 93697"/>
                  <a:gd name="connsiteX5" fmla="*/ 209318 w 209318"/>
                  <a:gd name="connsiteY5" fmla="*/ 0 h 93697"/>
                  <a:gd name="connsiteX0" fmla="*/ 209318 w 209318"/>
                  <a:gd name="connsiteY0" fmla="*/ 0 h 93697"/>
                  <a:gd name="connsiteX1" fmla="*/ 0 w 209318"/>
                  <a:gd name="connsiteY1" fmla="*/ 93697 h 93697"/>
                  <a:gd name="connsiteX2" fmla="*/ 8715 w 209318"/>
                  <a:gd name="connsiteY2" fmla="*/ 8358 h 93697"/>
                  <a:gd name="connsiteX3" fmla="*/ 93740 w 209318"/>
                  <a:gd name="connsiteY3" fmla="*/ 16929 h 93697"/>
                  <a:gd name="connsiteX4" fmla="*/ 184137 w 209318"/>
                  <a:gd name="connsiteY4" fmla="*/ 7816 h 93697"/>
                  <a:gd name="connsiteX5" fmla="*/ 209318 w 209318"/>
                  <a:gd name="connsiteY5" fmla="*/ 0 h 936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9318" h="93697">
                    <a:moveTo>
                      <a:pt x="209318" y="0"/>
                    </a:moveTo>
                    <a:cubicBezTo>
                      <a:pt x="148204" y="60213"/>
                      <a:pt x="33434" y="92304"/>
                      <a:pt x="0" y="93697"/>
                    </a:cubicBezTo>
                    <a:lnTo>
                      <a:pt x="8715" y="8358"/>
                    </a:lnTo>
                    <a:lnTo>
                      <a:pt x="93740" y="16929"/>
                    </a:lnTo>
                    <a:cubicBezTo>
                      <a:pt x="124705" y="16929"/>
                      <a:pt x="154938" y="13791"/>
                      <a:pt x="184137" y="7816"/>
                    </a:cubicBezTo>
                    <a:lnTo>
                      <a:pt x="209318" y="0"/>
                    </a:lnTo>
                    <a:close/>
                  </a:path>
                </a:pathLst>
              </a:custGeom>
              <a:solidFill>
                <a:srgbClr val="000000">
                  <a:alpha val="50196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4" name="円/楕円 355">
                <a:extLst>
                  <a:ext uri="{FF2B5EF4-FFF2-40B4-BE49-F238E27FC236}">
                    <a16:creationId xmlns:a16="http://schemas.microsoft.com/office/drawing/2014/main" id="{15E81AC0-9D64-4A21-9E92-8DE386B09052}"/>
                  </a:ext>
                </a:extLst>
              </p:cNvPr>
              <p:cNvSpPr/>
              <p:nvPr/>
            </p:nvSpPr>
            <p:spPr>
              <a:xfrm>
                <a:off x="7473660" y="1874624"/>
                <a:ext cx="63831" cy="175270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5" name="月 34">
                <a:extLst>
                  <a:ext uri="{FF2B5EF4-FFF2-40B4-BE49-F238E27FC236}">
                    <a16:creationId xmlns:a16="http://schemas.microsoft.com/office/drawing/2014/main" id="{A50451DD-ECC6-4782-919C-5F654827E582}"/>
                  </a:ext>
                </a:extLst>
              </p:cNvPr>
              <p:cNvSpPr/>
              <p:nvPr/>
            </p:nvSpPr>
            <p:spPr>
              <a:xfrm rot="5400000">
                <a:off x="7480158" y="1673712"/>
                <a:ext cx="60540" cy="121887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6" name="円/楕円 355">
                <a:extLst>
                  <a:ext uri="{FF2B5EF4-FFF2-40B4-BE49-F238E27FC236}">
                    <a16:creationId xmlns:a16="http://schemas.microsoft.com/office/drawing/2014/main" id="{EB672F0D-5534-462A-BC3C-CBDD2033EEA2}"/>
                  </a:ext>
                </a:extLst>
              </p:cNvPr>
              <p:cNvSpPr/>
              <p:nvPr/>
            </p:nvSpPr>
            <p:spPr>
              <a:xfrm>
                <a:off x="7804963" y="1874624"/>
                <a:ext cx="107799" cy="175270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7" name="月 36">
                <a:extLst>
                  <a:ext uri="{FF2B5EF4-FFF2-40B4-BE49-F238E27FC236}">
                    <a16:creationId xmlns:a16="http://schemas.microsoft.com/office/drawing/2014/main" id="{5ABFEF4B-7977-42E9-BD20-BC3709BC118F}"/>
                  </a:ext>
                </a:extLst>
              </p:cNvPr>
              <p:cNvSpPr/>
              <p:nvPr/>
            </p:nvSpPr>
            <p:spPr>
              <a:xfrm rot="5400000">
                <a:off x="7832103" y="1651451"/>
                <a:ext cx="60540" cy="166408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8" name="円/楕円 355">
                <a:extLst>
                  <a:ext uri="{FF2B5EF4-FFF2-40B4-BE49-F238E27FC236}">
                    <a16:creationId xmlns:a16="http://schemas.microsoft.com/office/drawing/2014/main" id="{9F53E127-DBCC-41EF-BB25-A4C7D74D57EF}"/>
                  </a:ext>
                </a:extLst>
              </p:cNvPr>
              <p:cNvSpPr/>
              <p:nvPr/>
            </p:nvSpPr>
            <p:spPr>
              <a:xfrm>
                <a:off x="7481998" y="1905163"/>
                <a:ext cx="45719" cy="48829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9" name="円/楕円 355">
                <a:extLst>
                  <a:ext uri="{FF2B5EF4-FFF2-40B4-BE49-F238E27FC236}">
                    <a16:creationId xmlns:a16="http://schemas.microsoft.com/office/drawing/2014/main" id="{19AC2750-3B29-482C-83DC-08EF6E9891D6}"/>
                  </a:ext>
                </a:extLst>
              </p:cNvPr>
              <p:cNvSpPr/>
              <p:nvPr/>
            </p:nvSpPr>
            <p:spPr>
              <a:xfrm>
                <a:off x="7839318" y="1905163"/>
                <a:ext cx="48829" cy="48829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0" name="円/楕円 368">
                <a:extLst>
                  <a:ext uri="{FF2B5EF4-FFF2-40B4-BE49-F238E27FC236}">
                    <a16:creationId xmlns:a16="http://schemas.microsoft.com/office/drawing/2014/main" id="{2E1DBDDB-9CE8-4CF3-BC94-E2B81C319BB6}"/>
                  </a:ext>
                </a:extLst>
              </p:cNvPr>
              <p:cNvSpPr/>
              <p:nvPr/>
            </p:nvSpPr>
            <p:spPr>
              <a:xfrm rot="900000" flipH="1">
                <a:off x="8157049" y="1838852"/>
                <a:ext cx="203820" cy="337309"/>
              </a:xfrm>
              <a:custGeom>
                <a:avLst/>
                <a:gdLst>
                  <a:gd name="connsiteX0" fmla="*/ 0 w 216246"/>
                  <a:gd name="connsiteY0" fmla="*/ 168522 h 337044"/>
                  <a:gd name="connsiteX1" fmla="*/ 108123 w 216246"/>
                  <a:gd name="connsiteY1" fmla="*/ 0 h 337044"/>
                  <a:gd name="connsiteX2" fmla="*/ 216246 w 216246"/>
                  <a:gd name="connsiteY2" fmla="*/ 168522 h 337044"/>
                  <a:gd name="connsiteX3" fmla="*/ 108123 w 216246"/>
                  <a:gd name="connsiteY3" fmla="*/ 337044 h 337044"/>
                  <a:gd name="connsiteX4" fmla="*/ 0 w 216246"/>
                  <a:gd name="connsiteY4" fmla="*/ 168522 h 337044"/>
                  <a:gd name="connsiteX0" fmla="*/ 0 w 227371"/>
                  <a:gd name="connsiteY0" fmla="*/ 170508 h 339030"/>
                  <a:gd name="connsiteX1" fmla="*/ 108123 w 227371"/>
                  <a:gd name="connsiteY1" fmla="*/ 1986 h 339030"/>
                  <a:gd name="connsiteX2" fmla="*/ 211667 w 227371"/>
                  <a:gd name="connsiteY2" fmla="*/ 83801 h 339030"/>
                  <a:gd name="connsiteX3" fmla="*/ 216246 w 227371"/>
                  <a:gd name="connsiteY3" fmla="*/ 170508 h 339030"/>
                  <a:gd name="connsiteX4" fmla="*/ 108123 w 227371"/>
                  <a:gd name="connsiteY4" fmla="*/ 339030 h 339030"/>
                  <a:gd name="connsiteX5" fmla="*/ 0 w 227371"/>
                  <a:gd name="connsiteY5" fmla="*/ 170508 h 339030"/>
                  <a:gd name="connsiteX0" fmla="*/ 216246 w 307686"/>
                  <a:gd name="connsiteY0" fmla="*/ 170508 h 339030"/>
                  <a:gd name="connsiteX1" fmla="*/ 108123 w 307686"/>
                  <a:gd name="connsiteY1" fmla="*/ 339030 h 339030"/>
                  <a:gd name="connsiteX2" fmla="*/ 0 w 307686"/>
                  <a:gd name="connsiteY2" fmla="*/ 170508 h 339030"/>
                  <a:gd name="connsiteX3" fmla="*/ 108123 w 307686"/>
                  <a:gd name="connsiteY3" fmla="*/ 1986 h 339030"/>
                  <a:gd name="connsiteX4" fmla="*/ 211667 w 307686"/>
                  <a:gd name="connsiteY4" fmla="*/ 83801 h 339030"/>
                  <a:gd name="connsiteX5" fmla="*/ 307686 w 307686"/>
                  <a:gd name="connsiteY5" fmla="*/ 261948 h 339030"/>
                  <a:gd name="connsiteX0" fmla="*/ 216246 w 216246"/>
                  <a:gd name="connsiteY0" fmla="*/ 170508 h 339030"/>
                  <a:gd name="connsiteX1" fmla="*/ 108123 w 216246"/>
                  <a:gd name="connsiteY1" fmla="*/ 339030 h 339030"/>
                  <a:gd name="connsiteX2" fmla="*/ 0 w 216246"/>
                  <a:gd name="connsiteY2" fmla="*/ 170508 h 339030"/>
                  <a:gd name="connsiteX3" fmla="*/ 108123 w 216246"/>
                  <a:gd name="connsiteY3" fmla="*/ 1986 h 339030"/>
                  <a:gd name="connsiteX4" fmla="*/ 211667 w 216246"/>
                  <a:gd name="connsiteY4" fmla="*/ 83801 h 339030"/>
                  <a:gd name="connsiteX0" fmla="*/ 108123 w 211667"/>
                  <a:gd name="connsiteY0" fmla="*/ 339030 h 339030"/>
                  <a:gd name="connsiteX1" fmla="*/ 0 w 211667"/>
                  <a:gd name="connsiteY1" fmla="*/ 170508 h 339030"/>
                  <a:gd name="connsiteX2" fmla="*/ 108123 w 211667"/>
                  <a:gd name="connsiteY2" fmla="*/ 1986 h 339030"/>
                  <a:gd name="connsiteX3" fmla="*/ 211667 w 211667"/>
                  <a:gd name="connsiteY3" fmla="*/ 83801 h 339030"/>
                  <a:gd name="connsiteX0" fmla="*/ 108123 w 211667"/>
                  <a:gd name="connsiteY0" fmla="*/ 340366 h 340366"/>
                  <a:gd name="connsiteX1" fmla="*/ 0 w 211667"/>
                  <a:gd name="connsiteY1" fmla="*/ 171844 h 340366"/>
                  <a:gd name="connsiteX2" fmla="*/ 108123 w 211667"/>
                  <a:gd name="connsiteY2" fmla="*/ 3322 h 340366"/>
                  <a:gd name="connsiteX3" fmla="*/ 211667 w 211667"/>
                  <a:gd name="connsiteY3" fmla="*/ 85137 h 340366"/>
                  <a:gd name="connsiteX0" fmla="*/ 108123 w 203820"/>
                  <a:gd name="connsiteY0" fmla="*/ 338586 h 338586"/>
                  <a:gd name="connsiteX1" fmla="*/ 0 w 203820"/>
                  <a:gd name="connsiteY1" fmla="*/ 170064 h 338586"/>
                  <a:gd name="connsiteX2" fmla="*/ 108123 w 203820"/>
                  <a:gd name="connsiteY2" fmla="*/ 1542 h 338586"/>
                  <a:gd name="connsiteX3" fmla="*/ 203820 w 203820"/>
                  <a:gd name="connsiteY3" fmla="*/ 103441 h 338586"/>
                  <a:gd name="connsiteX0" fmla="*/ 108123 w 203820"/>
                  <a:gd name="connsiteY0" fmla="*/ 337309 h 337309"/>
                  <a:gd name="connsiteX1" fmla="*/ 0 w 203820"/>
                  <a:gd name="connsiteY1" fmla="*/ 168787 h 337309"/>
                  <a:gd name="connsiteX2" fmla="*/ 108123 w 203820"/>
                  <a:gd name="connsiteY2" fmla="*/ 265 h 337309"/>
                  <a:gd name="connsiteX3" fmla="*/ 203820 w 203820"/>
                  <a:gd name="connsiteY3" fmla="*/ 102164 h 337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3820" h="337309">
                    <a:moveTo>
                      <a:pt x="108123" y="337309"/>
                    </a:moveTo>
                    <a:cubicBezTo>
                      <a:pt x="48408" y="337309"/>
                      <a:pt x="0" y="261859"/>
                      <a:pt x="0" y="168787"/>
                    </a:cubicBezTo>
                    <a:cubicBezTo>
                      <a:pt x="0" y="75715"/>
                      <a:pt x="49017" y="-5227"/>
                      <a:pt x="108123" y="265"/>
                    </a:cubicBezTo>
                    <a:cubicBezTo>
                      <a:pt x="167229" y="5757"/>
                      <a:pt x="195044" y="39575"/>
                      <a:pt x="203820" y="102164"/>
                    </a:cubicBezTo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1" name="円/楕円 369">
                <a:extLst>
                  <a:ext uri="{FF2B5EF4-FFF2-40B4-BE49-F238E27FC236}">
                    <a16:creationId xmlns:a16="http://schemas.microsoft.com/office/drawing/2014/main" id="{04574272-4E59-4A88-AEE8-3E6422836C64}"/>
                  </a:ext>
                </a:extLst>
              </p:cNvPr>
              <p:cNvSpPr/>
              <p:nvPr/>
            </p:nvSpPr>
            <p:spPr>
              <a:xfrm rot="900000" flipH="1">
                <a:off x="8201024" y="1897406"/>
                <a:ext cx="120663" cy="221097"/>
              </a:xfrm>
              <a:custGeom>
                <a:avLst/>
                <a:gdLst>
                  <a:gd name="connsiteX0" fmla="*/ 0 w 137951"/>
                  <a:gd name="connsiteY0" fmla="*/ 109765 h 219530"/>
                  <a:gd name="connsiteX1" fmla="*/ 68976 w 137951"/>
                  <a:gd name="connsiteY1" fmla="*/ 0 h 219530"/>
                  <a:gd name="connsiteX2" fmla="*/ 137952 w 137951"/>
                  <a:gd name="connsiteY2" fmla="*/ 109765 h 219530"/>
                  <a:gd name="connsiteX3" fmla="*/ 68976 w 137951"/>
                  <a:gd name="connsiteY3" fmla="*/ 219530 h 219530"/>
                  <a:gd name="connsiteX4" fmla="*/ 0 w 137951"/>
                  <a:gd name="connsiteY4" fmla="*/ 109765 h 219530"/>
                  <a:gd name="connsiteX0" fmla="*/ 0 w 137952"/>
                  <a:gd name="connsiteY0" fmla="*/ 109765 h 219530"/>
                  <a:gd name="connsiteX1" fmla="*/ 68976 w 137952"/>
                  <a:gd name="connsiteY1" fmla="*/ 0 h 219530"/>
                  <a:gd name="connsiteX2" fmla="*/ 137952 w 137952"/>
                  <a:gd name="connsiteY2" fmla="*/ 109765 h 219530"/>
                  <a:gd name="connsiteX3" fmla="*/ 68976 w 137952"/>
                  <a:gd name="connsiteY3" fmla="*/ 219530 h 219530"/>
                  <a:gd name="connsiteX4" fmla="*/ 0 w 137952"/>
                  <a:gd name="connsiteY4" fmla="*/ 109765 h 219530"/>
                  <a:gd name="connsiteX0" fmla="*/ 0 w 120663"/>
                  <a:gd name="connsiteY0" fmla="*/ 110869 h 221097"/>
                  <a:gd name="connsiteX1" fmla="*/ 68976 w 120663"/>
                  <a:gd name="connsiteY1" fmla="*/ 1104 h 221097"/>
                  <a:gd name="connsiteX2" fmla="*/ 120663 w 120663"/>
                  <a:gd name="connsiteY2" fmla="*/ 74187 h 221097"/>
                  <a:gd name="connsiteX3" fmla="*/ 68976 w 120663"/>
                  <a:gd name="connsiteY3" fmla="*/ 220634 h 221097"/>
                  <a:gd name="connsiteX4" fmla="*/ 0 w 120663"/>
                  <a:gd name="connsiteY4" fmla="*/ 110869 h 221097"/>
                  <a:gd name="connsiteX0" fmla="*/ 0 w 120663"/>
                  <a:gd name="connsiteY0" fmla="*/ 110869 h 221097"/>
                  <a:gd name="connsiteX1" fmla="*/ 68976 w 120663"/>
                  <a:gd name="connsiteY1" fmla="*/ 1104 h 221097"/>
                  <a:gd name="connsiteX2" fmla="*/ 120663 w 120663"/>
                  <a:gd name="connsiteY2" fmla="*/ 74187 h 221097"/>
                  <a:gd name="connsiteX3" fmla="*/ 68976 w 120663"/>
                  <a:gd name="connsiteY3" fmla="*/ 220634 h 221097"/>
                  <a:gd name="connsiteX4" fmla="*/ 0 w 120663"/>
                  <a:gd name="connsiteY4" fmla="*/ 110869 h 221097"/>
                  <a:gd name="connsiteX0" fmla="*/ 0 w 120663"/>
                  <a:gd name="connsiteY0" fmla="*/ 110869 h 221097"/>
                  <a:gd name="connsiteX1" fmla="*/ 68976 w 120663"/>
                  <a:gd name="connsiteY1" fmla="*/ 1104 h 221097"/>
                  <a:gd name="connsiteX2" fmla="*/ 120663 w 120663"/>
                  <a:gd name="connsiteY2" fmla="*/ 74187 h 221097"/>
                  <a:gd name="connsiteX3" fmla="*/ 68976 w 120663"/>
                  <a:gd name="connsiteY3" fmla="*/ 220634 h 221097"/>
                  <a:gd name="connsiteX4" fmla="*/ 0 w 120663"/>
                  <a:gd name="connsiteY4" fmla="*/ 110869 h 2210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0663" h="221097">
                    <a:moveTo>
                      <a:pt x="0" y="110869"/>
                    </a:moveTo>
                    <a:cubicBezTo>
                      <a:pt x="0" y="50247"/>
                      <a:pt x="48866" y="7218"/>
                      <a:pt x="68976" y="1104"/>
                    </a:cubicBezTo>
                    <a:cubicBezTo>
                      <a:pt x="89086" y="-5010"/>
                      <a:pt x="120663" y="13565"/>
                      <a:pt x="120663" y="74187"/>
                    </a:cubicBezTo>
                    <a:cubicBezTo>
                      <a:pt x="77082" y="150249"/>
                      <a:pt x="71181" y="180139"/>
                      <a:pt x="68976" y="220634"/>
                    </a:cubicBezTo>
                    <a:cubicBezTo>
                      <a:pt x="48866" y="226748"/>
                      <a:pt x="0" y="171491"/>
                      <a:pt x="0" y="110869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2" name="フリーフォーム: 図形 41">
                <a:extLst>
                  <a:ext uri="{FF2B5EF4-FFF2-40B4-BE49-F238E27FC236}">
                    <a16:creationId xmlns:a16="http://schemas.microsoft.com/office/drawing/2014/main" id="{25B4A4E5-75F1-41DE-8908-EC15F3350556}"/>
                  </a:ext>
                </a:extLst>
              </p:cNvPr>
              <p:cNvSpPr/>
              <p:nvPr/>
            </p:nvSpPr>
            <p:spPr>
              <a:xfrm>
                <a:off x="7334535" y="2527355"/>
                <a:ext cx="1068476" cy="1020925"/>
              </a:xfrm>
              <a:custGeom>
                <a:avLst/>
                <a:gdLst>
                  <a:gd name="connsiteX0" fmla="*/ 702404 w 1068476"/>
                  <a:gd name="connsiteY0" fmla="*/ 0 h 1020925"/>
                  <a:gd name="connsiteX1" fmla="*/ 763059 w 1068476"/>
                  <a:gd name="connsiteY1" fmla="*/ 0 h 1020925"/>
                  <a:gd name="connsiteX2" fmla="*/ 1068476 w 1068476"/>
                  <a:gd name="connsiteY2" fmla="*/ 320391 h 1020925"/>
                  <a:gd name="connsiteX3" fmla="*/ 1068476 w 1068476"/>
                  <a:gd name="connsiteY3" fmla="*/ 1020925 h 1020925"/>
                  <a:gd name="connsiteX4" fmla="*/ 139988 w 1068476"/>
                  <a:gd name="connsiteY4" fmla="*/ 1020925 h 1020925"/>
                  <a:gd name="connsiteX5" fmla="*/ 55941 w 1068476"/>
                  <a:gd name="connsiteY5" fmla="*/ 706710 h 1020925"/>
                  <a:gd name="connsiteX6" fmla="*/ 55941 w 1068476"/>
                  <a:gd name="connsiteY6" fmla="*/ 285753 h 1020925"/>
                  <a:gd name="connsiteX7" fmla="*/ 189768 w 1068476"/>
                  <a:gd name="connsiteY7" fmla="*/ 138877 h 1020925"/>
                  <a:gd name="connsiteX8" fmla="*/ 371719 w 1068476"/>
                  <a:gd name="connsiteY8" fmla="*/ 10385 h 1020925"/>
                  <a:gd name="connsiteX9" fmla="*/ 390924 w 1068476"/>
                  <a:gd name="connsiteY9" fmla="*/ 7678 h 1020925"/>
                  <a:gd name="connsiteX10" fmla="*/ 356988 w 1068476"/>
                  <a:gd name="connsiteY10" fmla="*/ 72107 h 1020925"/>
                  <a:gd name="connsiteX11" fmla="*/ 362948 w 1068476"/>
                  <a:gd name="connsiteY11" fmla="*/ 186423 h 1020925"/>
                  <a:gd name="connsiteX12" fmla="*/ 632972 w 1068476"/>
                  <a:gd name="connsiteY12" fmla="*/ 86497 h 1020925"/>
                  <a:gd name="connsiteX13" fmla="*/ 698289 w 1068476"/>
                  <a:gd name="connsiteY13" fmla="*/ 7813 h 1020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068476" h="1020925">
                    <a:moveTo>
                      <a:pt x="702404" y="0"/>
                    </a:moveTo>
                    <a:lnTo>
                      <a:pt x="763059" y="0"/>
                    </a:lnTo>
                    <a:cubicBezTo>
                      <a:pt x="931736" y="0"/>
                      <a:pt x="1068476" y="143444"/>
                      <a:pt x="1068476" y="320391"/>
                    </a:cubicBezTo>
                    <a:lnTo>
                      <a:pt x="1068476" y="1020925"/>
                    </a:lnTo>
                    <a:lnTo>
                      <a:pt x="139988" y="1020925"/>
                    </a:lnTo>
                    <a:cubicBezTo>
                      <a:pt x="111972" y="916187"/>
                      <a:pt x="83408" y="813429"/>
                      <a:pt x="55941" y="706710"/>
                    </a:cubicBezTo>
                    <a:cubicBezTo>
                      <a:pt x="28473" y="599991"/>
                      <a:pt x="-54871" y="401997"/>
                      <a:pt x="55941" y="285753"/>
                    </a:cubicBezTo>
                    <a:cubicBezTo>
                      <a:pt x="101344" y="237588"/>
                      <a:pt x="113452" y="219340"/>
                      <a:pt x="189768" y="138877"/>
                    </a:cubicBezTo>
                    <a:cubicBezTo>
                      <a:pt x="247006" y="78530"/>
                      <a:pt x="302882" y="30585"/>
                      <a:pt x="371719" y="10385"/>
                    </a:cubicBezTo>
                    <a:lnTo>
                      <a:pt x="390924" y="7678"/>
                    </a:lnTo>
                    <a:lnTo>
                      <a:pt x="356988" y="72107"/>
                    </a:lnTo>
                    <a:cubicBezTo>
                      <a:pt x="338905" y="120971"/>
                      <a:pt x="339463" y="162938"/>
                      <a:pt x="362948" y="186423"/>
                    </a:cubicBezTo>
                    <a:cubicBezTo>
                      <a:pt x="409919" y="233394"/>
                      <a:pt x="530813" y="188655"/>
                      <a:pt x="632972" y="86497"/>
                    </a:cubicBezTo>
                    <a:cubicBezTo>
                      <a:pt x="658511" y="60957"/>
                      <a:pt x="680462" y="34247"/>
                      <a:pt x="698289" y="7813"/>
                    </a:cubicBezTo>
                    <a:close/>
                  </a:path>
                </a:pathLst>
              </a:custGeom>
              <a:pattFill prst="trellis">
                <a:fgClr>
                  <a:srgbClr val="0070C0"/>
                </a:fgClr>
                <a:bgClr>
                  <a:schemeClr val="accent1">
                    <a:lumMod val="40000"/>
                    <a:lumOff val="60000"/>
                  </a:schemeClr>
                </a:bgClr>
              </a:patt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3" name="月 42">
                <a:extLst>
                  <a:ext uri="{FF2B5EF4-FFF2-40B4-BE49-F238E27FC236}">
                    <a16:creationId xmlns:a16="http://schemas.microsoft.com/office/drawing/2014/main" id="{CD574D58-E48B-4970-A23E-1BD6013179C7}"/>
                  </a:ext>
                </a:extLst>
              </p:cNvPr>
              <p:cNvSpPr/>
              <p:nvPr/>
            </p:nvSpPr>
            <p:spPr>
              <a:xfrm rot="18900000" flipH="1">
                <a:off x="7859872" y="1162347"/>
                <a:ext cx="394009" cy="801721"/>
              </a:xfrm>
              <a:prstGeom prst="moon">
                <a:avLst>
                  <a:gd name="adj" fmla="val 87500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4" name="楕円 43">
                <a:extLst>
                  <a:ext uri="{FF2B5EF4-FFF2-40B4-BE49-F238E27FC236}">
                    <a16:creationId xmlns:a16="http://schemas.microsoft.com/office/drawing/2014/main" id="{0072216D-0D83-42CD-B262-4DD631B40514}"/>
                  </a:ext>
                </a:extLst>
              </p:cNvPr>
              <p:cNvSpPr/>
              <p:nvPr/>
            </p:nvSpPr>
            <p:spPr>
              <a:xfrm rot="19800000">
                <a:off x="7541601" y="2119316"/>
                <a:ext cx="45719" cy="92869"/>
              </a:xfrm>
              <a:prstGeom prst="ellipse">
                <a:avLst/>
              </a:pr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5" name="円/楕円 27">
                <a:extLst>
                  <a:ext uri="{FF2B5EF4-FFF2-40B4-BE49-F238E27FC236}">
                    <a16:creationId xmlns:a16="http://schemas.microsoft.com/office/drawing/2014/main" id="{03010D6F-02A3-44A2-A39A-FDAE4B63D3E2}"/>
                  </a:ext>
                </a:extLst>
              </p:cNvPr>
              <p:cNvSpPr/>
              <p:nvPr/>
            </p:nvSpPr>
            <p:spPr>
              <a:xfrm rot="10800000">
                <a:off x="7608962" y="2259892"/>
                <a:ext cx="182630" cy="52056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  <a:gd name="connsiteX0" fmla="*/ 29 w 3210447"/>
                  <a:gd name="connsiteY0" fmla="*/ 25850 h 372135"/>
                  <a:gd name="connsiteX1" fmla="*/ 1639885 w 3210447"/>
                  <a:gd name="connsiteY1" fmla="*/ 114252 h 372135"/>
                  <a:gd name="connsiteX2" fmla="*/ 3210447 w 3210447"/>
                  <a:gd name="connsiteY2" fmla="*/ 25850 h 372135"/>
                  <a:gd name="connsiteX3" fmla="*/ 1605238 w 3210447"/>
                  <a:gd name="connsiteY3" fmla="*/ 372135 h 372135"/>
                  <a:gd name="connsiteX4" fmla="*/ 29 w 3210447"/>
                  <a:gd name="connsiteY4" fmla="*/ 25850 h 372135"/>
                  <a:gd name="connsiteX0" fmla="*/ 771 w 3211189"/>
                  <a:gd name="connsiteY0" fmla="*/ 25850 h 528393"/>
                  <a:gd name="connsiteX1" fmla="*/ 1640627 w 3211189"/>
                  <a:gd name="connsiteY1" fmla="*/ 114252 h 528393"/>
                  <a:gd name="connsiteX2" fmla="*/ 3211189 w 3211189"/>
                  <a:gd name="connsiteY2" fmla="*/ 25850 h 528393"/>
                  <a:gd name="connsiteX3" fmla="*/ 1813891 w 3211189"/>
                  <a:gd name="connsiteY3" fmla="*/ 528393 h 528393"/>
                  <a:gd name="connsiteX4" fmla="*/ 771 w 3211189"/>
                  <a:gd name="connsiteY4" fmla="*/ 25850 h 528393"/>
                  <a:gd name="connsiteX0" fmla="*/ 6810 w 3217228"/>
                  <a:gd name="connsiteY0" fmla="*/ 25850 h 528393"/>
                  <a:gd name="connsiteX1" fmla="*/ 1369462 w 3217228"/>
                  <a:gd name="connsiteY1" fmla="*/ 114252 h 528393"/>
                  <a:gd name="connsiteX2" fmla="*/ 3217228 w 3217228"/>
                  <a:gd name="connsiteY2" fmla="*/ 25850 h 528393"/>
                  <a:gd name="connsiteX3" fmla="*/ 1819930 w 3217228"/>
                  <a:gd name="connsiteY3" fmla="*/ 528393 h 528393"/>
                  <a:gd name="connsiteX4" fmla="*/ 6810 w 3217228"/>
                  <a:gd name="connsiteY4" fmla="*/ 25850 h 528393"/>
                  <a:gd name="connsiteX0" fmla="*/ 5791 w 2939005"/>
                  <a:gd name="connsiteY0" fmla="*/ 71235 h 529237"/>
                  <a:gd name="connsiteX1" fmla="*/ 1091239 w 2939005"/>
                  <a:gd name="connsiteY1" fmla="*/ 114993 h 529237"/>
                  <a:gd name="connsiteX2" fmla="*/ 2939005 w 2939005"/>
                  <a:gd name="connsiteY2" fmla="*/ 26591 h 529237"/>
                  <a:gd name="connsiteX3" fmla="*/ 1541707 w 2939005"/>
                  <a:gd name="connsiteY3" fmla="*/ 529134 h 529237"/>
                  <a:gd name="connsiteX4" fmla="*/ 5791 w 2939005"/>
                  <a:gd name="connsiteY4" fmla="*/ 71235 h 529237"/>
                  <a:gd name="connsiteX0" fmla="*/ 1833 w 2935047"/>
                  <a:gd name="connsiteY0" fmla="*/ 78781 h 536830"/>
                  <a:gd name="connsiteX1" fmla="*/ 1087281 w 2935047"/>
                  <a:gd name="connsiteY1" fmla="*/ 122539 h 536830"/>
                  <a:gd name="connsiteX2" fmla="*/ 2935047 w 2935047"/>
                  <a:gd name="connsiteY2" fmla="*/ 34137 h 536830"/>
                  <a:gd name="connsiteX3" fmla="*/ 1537749 w 2935047"/>
                  <a:gd name="connsiteY3" fmla="*/ 536680 h 536830"/>
                  <a:gd name="connsiteX4" fmla="*/ 1833 w 2935047"/>
                  <a:gd name="connsiteY4" fmla="*/ 78781 h 536830"/>
                  <a:gd name="connsiteX0" fmla="*/ 3885 w 2937099"/>
                  <a:gd name="connsiteY0" fmla="*/ 77403 h 535405"/>
                  <a:gd name="connsiteX1" fmla="*/ 1158641 w 2937099"/>
                  <a:gd name="connsiteY1" fmla="*/ 76512 h 535405"/>
                  <a:gd name="connsiteX2" fmla="*/ 2937099 w 2937099"/>
                  <a:gd name="connsiteY2" fmla="*/ 32759 h 535405"/>
                  <a:gd name="connsiteX3" fmla="*/ 1539801 w 2937099"/>
                  <a:gd name="connsiteY3" fmla="*/ 535302 h 535405"/>
                  <a:gd name="connsiteX4" fmla="*/ 3885 w 2937099"/>
                  <a:gd name="connsiteY4" fmla="*/ 77403 h 535405"/>
                  <a:gd name="connsiteX0" fmla="*/ 3492 w 3040661"/>
                  <a:gd name="connsiteY0" fmla="*/ 100284 h 536108"/>
                  <a:gd name="connsiteX1" fmla="*/ 1262203 w 3040661"/>
                  <a:gd name="connsiteY1" fmla="*/ 77074 h 536108"/>
                  <a:gd name="connsiteX2" fmla="*/ 3040661 w 3040661"/>
                  <a:gd name="connsiteY2" fmla="*/ 33321 h 536108"/>
                  <a:gd name="connsiteX3" fmla="*/ 1643363 w 3040661"/>
                  <a:gd name="connsiteY3" fmla="*/ 535864 h 536108"/>
                  <a:gd name="connsiteX4" fmla="*/ 3492 w 3040661"/>
                  <a:gd name="connsiteY4" fmla="*/ 100284 h 536108"/>
                  <a:gd name="connsiteX0" fmla="*/ 3754 w 2971629"/>
                  <a:gd name="connsiteY0" fmla="*/ 77403 h 535405"/>
                  <a:gd name="connsiteX1" fmla="*/ 1193171 w 2971629"/>
                  <a:gd name="connsiteY1" fmla="*/ 76512 h 535405"/>
                  <a:gd name="connsiteX2" fmla="*/ 2971629 w 2971629"/>
                  <a:gd name="connsiteY2" fmla="*/ 32759 h 535405"/>
                  <a:gd name="connsiteX3" fmla="*/ 1574331 w 2971629"/>
                  <a:gd name="connsiteY3" fmla="*/ 535302 h 535405"/>
                  <a:gd name="connsiteX4" fmla="*/ 3754 w 2971629"/>
                  <a:gd name="connsiteY4" fmla="*/ 77403 h 535405"/>
                  <a:gd name="connsiteX0" fmla="*/ 3492 w 3040675"/>
                  <a:gd name="connsiteY0" fmla="*/ 77402 h 535405"/>
                  <a:gd name="connsiteX1" fmla="*/ 1262217 w 3040675"/>
                  <a:gd name="connsiteY1" fmla="*/ 76512 h 535405"/>
                  <a:gd name="connsiteX2" fmla="*/ 3040675 w 3040675"/>
                  <a:gd name="connsiteY2" fmla="*/ 32759 h 535405"/>
                  <a:gd name="connsiteX3" fmla="*/ 1643377 w 3040675"/>
                  <a:gd name="connsiteY3" fmla="*/ 535302 h 535405"/>
                  <a:gd name="connsiteX4" fmla="*/ 3492 w 3040675"/>
                  <a:gd name="connsiteY4" fmla="*/ 77402 h 535405"/>
                  <a:gd name="connsiteX0" fmla="*/ 0 w 3078174"/>
                  <a:gd name="connsiteY0" fmla="*/ 86139 h 544142"/>
                  <a:gd name="connsiteX1" fmla="*/ 3037183 w 3078174"/>
                  <a:gd name="connsiteY1" fmla="*/ 41496 h 544142"/>
                  <a:gd name="connsiteX2" fmla="*/ 1639885 w 3078174"/>
                  <a:gd name="connsiteY2" fmla="*/ 544039 h 544142"/>
                  <a:gd name="connsiteX3" fmla="*/ 0 w 3078174"/>
                  <a:gd name="connsiteY3" fmla="*/ 86139 h 544142"/>
                  <a:gd name="connsiteX0" fmla="*/ 16268 w 3103071"/>
                  <a:gd name="connsiteY0" fmla="*/ 89232 h 614195"/>
                  <a:gd name="connsiteX1" fmla="*/ 3053451 w 3103071"/>
                  <a:gd name="connsiteY1" fmla="*/ 44589 h 614195"/>
                  <a:gd name="connsiteX2" fmla="*/ 1898710 w 3103071"/>
                  <a:gd name="connsiteY2" fmla="*/ 614101 h 614195"/>
                  <a:gd name="connsiteX3" fmla="*/ 16268 w 3103071"/>
                  <a:gd name="connsiteY3" fmla="*/ 89232 h 614195"/>
                  <a:gd name="connsiteX0" fmla="*/ 8177 w 2765042"/>
                  <a:gd name="connsiteY0" fmla="*/ 89232 h 614195"/>
                  <a:gd name="connsiteX1" fmla="*/ 2698862 w 2765042"/>
                  <a:gd name="connsiteY1" fmla="*/ 44593 h 614195"/>
                  <a:gd name="connsiteX2" fmla="*/ 1890619 w 2765042"/>
                  <a:gd name="connsiteY2" fmla="*/ 614101 h 614195"/>
                  <a:gd name="connsiteX3" fmla="*/ 8177 w 2765042"/>
                  <a:gd name="connsiteY3" fmla="*/ 89232 h 614195"/>
                  <a:gd name="connsiteX0" fmla="*/ 18101 w 2757533"/>
                  <a:gd name="connsiteY0" fmla="*/ 83279 h 474342"/>
                  <a:gd name="connsiteX1" fmla="*/ 2708786 w 2757533"/>
                  <a:gd name="connsiteY1" fmla="*/ 38640 h 474342"/>
                  <a:gd name="connsiteX2" fmla="*/ 1588692 w 2757533"/>
                  <a:gd name="connsiteY2" fmla="*/ 474220 h 474342"/>
                  <a:gd name="connsiteX3" fmla="*/ 18101 w 2757533"/>
                  <a:gd name="connsiteY3" fmla="*/ 83279 h 474342"/>
                  <a:gd name="connsiteX0" fmla="*/ 15031 w 2654422"/>
                  <a:gd name="connsiteY0" fmla="*/ 157888 h 549926"/>
                  <a:gd name="connsiteX1" fmla="*/ 2601761 w 2654422"/>
                  <a:gd name="connsiteY1" fmla="*/ 23960 h 549926"/>
                  <a:gd name="connsiteX2" fmla="*/ 1585622 w 2654422"/>
                  <a:gd name="connsiteY2" fmla="*/ 548829 h 549926"/>
                  <a:gd name="connsiteX3" fmla="*/ 15031 w 2654422"/>
                  <a:gd name="connsiteY3" fmla="*/ 157888 h 549926"/>
                  <a:gd name="connsiteX0" fmla="*/ 10491 w 2657521"/>
                  <a:gd name="connsiteY0" fmla="*/ 158750 h 595325"/>
                  <a:gd name="connsiteX1" fmla="*/ 2597221 w 2657521"/>
                  <a:gd name="connsiteY1" fmla="*/ 24822 h 595325"/>
                  <a:gd name="connsiteX2" fmla="*/ 1719684 w 2657521"/>
                  <a:gd name="connsiteY2" fmla="*/ 594340 h 595325"/>
                  <a:gd name="connsiteX3" fmla="*/ 10491 w 2657521"/>
                  <a:gd name="connsiteY3" fmla="*/ 158750 h 595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57521" h="595325">
                    <a:moveTo>
                      <a:pt x="10491" y="158750"/>
                    </a:moveTo>
                    <a:cubicBezTo>
                      <a:pt x="156747" y="63830"/>
                      <a:pt x="2323907" y="-51495"/>
                      <a:pt x="2597221" y="24822"/>
                    </a:cubicBezTo>
                    <a:cubicBezTo>
                      <a:pt x="2870535" y="101139"/>
                      <a:pt x="2150806" y="572019"/>
                      <a:pt x="1719684" y="594340"/>
                    </a:cubicBezTo>
                    <a:cubicBezTo>
                      <a:pt x="1288562" y="616661"/>
                      <a:pt x="-135765" y="253670"/>
                      <a:pt x="10491" y="15875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6" name="月 45">
                <a:extLst>
                  <a:ext uri="{FF2B5EF4-FFF2-40B4-BE49-F238E27FC236}">
                    <a16:creationId xmlns:a16="http://schemas.microsoft.com/office/drawing/2014/main" id="{873D1DD5-D0AD-4B01-888E-3C69A587B592}"/>
                  </a:ext>
                </a:extLst>
              </p:cNvPr>
              <p:cNvSpPr/>
              <p:nvPr/>
            </p:nvSpPr>
            <p:spPr>
              <a:xfrm rot="2700000">
                <a:off x="7442545" y="1285377"/>
                <a:ext cx="181975" cy="505426"/>
              </a:xfrm>
              <a:prstGeom prst="moon">
                <a:avLst>
                  <a:gd name="adj" fmla="val 59968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8" name="グループ化 7">
              <a:extLst>
                <a:ext uri="{FF2B5EF4-FFF2-40B4-BE49-F238E27FC236}">
                  <a16:creationId xmlns:a16="http://schemas.microsoft.com/office/drawing/2014/main" id="{1B2755E6-3BC2-4D3C-B989-3A47DC54E7EA}"/>
                </a:ext>
              </a:extLst>
            </p:cNvPr>
            <p:cNvGrpSpPr/>
            <p:nvPr/>
          </p:nvGrpSpPr>
          <p:grpSpPr>
            <a:xfrm>
              <a:off x="7877276" y="3136514"/>
              <a:ext cx="822106" cy="295136"/>
              <a:chOff x="1966479" y="3059902"/>
              <a:chExt cx="839064" cy="301224"/>
            </a:xfrm>
          </p:grpSpPr>
          <p:grpSp>
            <p:nvGrpSpPr>
              <p:cNvPr id="25" name="グループ化 24">
                <a:extLst>
                  <a:ext uri="{FF2B5EF4-FFF2-40B4-BE49-F238E27FC236}">
                    <a16:creationId xmlns:a16="http://schemas.microsoft.com/office/drawing/2014/main" id="{CD2008B6-23E9-4748-910C-B3A0A689C414}"/>
                  </a:ext>
                </a:extLst>
              </p:cNvPr>
              <p:cNvGrpSpPr/>
              <p:nvPr/>
            </p:nvGrpSpPr>
            <p:grpSpPr>
              <a:xfrm>
                <a:off x="1968091" y="3059902"/>
                <a:ext cx="152581" cy="245345"/>
                <a:chOff x="3696965" y="3132430"/>
                <a:chExt cx="140232" cy="212394"/>
              </a:xfrm>
            </p:grpSpPr>
            <p:sp>
              <p:nvSpPr>
                <p:cNvPr id="27" name="四角形: 角を丸くする 26">
                  <a:extLst>
                    <a:ext uri="{FF2B5EF4-FFF2-40B4-BE49-F238E27FC236}">
                      <a16:creationId xmlns:a16="http://schemas.microsoft.com/office/drawing/2014/main" id="{B6D62922-79F3-4D11-A2D1-DF86DADB129A}"/>
                    </a:ext>
                  </a:extLst>
                </p:cNvPr>
                <p:cNvSpPr/>
                <p:nvPr/>
              </p:nvSpPr>
              <p:spPr>
                <a:xfrm rot="19800000">
                  <a:off x="3785701" y="3187552"/>
                  <a:ext cx="51496" cy="144423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accent2">
                    <a:lumMod val="75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8" name="四角形: 角を丸くする 27">
                  <a:extLst>
                    <a:ext uri="{FF2B5EF4-FFF2-40B4-BE49-F238E27FC236}">
                      <a16:creationId xmlns:a16="http://schemas.microsoft.com/office/drawing/2014/main" id="{CB8CBD77-10FC-4D4A-939E-58FBEA7F6AA6}"/>
                    </a:ext>
                  </a:extLst>
                </p:cNvPr>
                <p:cNvSpPr/>
                <p:nvPr/>
              </p:nvSpPr>
              <p:spPr>
                <a:xfrm>
                  <a:off x="3744758" y="3157376"/>
                  <a:ext cx="60516" cy="187448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9" name="四角形: 角を丸くする 28">
                  <a:extLst>
                    <a:ext uri="{FF2B5EF4-FFF2-40B4-BE49-F238E27FC236}">
                      <a16:creationId xmlns:a16="http://schemas.microsoft.com/office/drawing/2014/main" id="{9F758917-429E-477E-9C9B-E108D0EA59D3}"/>
                    </a:ext>
                  </a:extLst>
                </p:cNvPr>
                <p:cNvSpPr/>
                <p:nvPr/>
              </p:nvSpPr>
              <p:spPr>
                <a:xfrm rot="2634547">
                  <a:off x="3696965" y="3132430"/>
                  <a:ext cx="60517" cy="203393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26" name="フリーフォーム: 図形 25">
                <a:extLst>
                  <a:ext uri="{FF2B5EF4-FFF2-40B4-BE49-F238E27FC236}">
                    <a16:creationId xmlns:a16="http://schemas.microsoft.com/office/drawing/2014/main" id="{528D4886-D295-46FC-84A9-030AEF68F834}"/>
                  </a:ext>
                </a:extLst>
              </p:cNvPr>
              <p:cNvSpPr/>
              <p:nvPr/>
            </p:nvSpPr>
            <p:spPr>
              <a:xfrm>
                <a:off x="1966479" y="3060657"/>
                <a:ext cx="839064" cy="300469"/>
              </a:xfrm>
              <a:custGeom>
                <a:avLst/>
                <a:gdLst>
                  <a:gd name="connsiteX0" fmla="*/ 225258 w 1057498"/>
                  <a:gd name="connsiteY0" fmla="*/ 0 h 338307"/>
                  <a:gd name="connsiteX1" fmla="*/ 350686 w 1057498"/>
                  <a:gd name="connsiteY1" fmla="*/ 10380 h 338307"/>
                  <a:gd name="connsiteX2" fmla="*/ 362052 w 1057498"/>
                  <a:gd name="connsiteY2" fmla="*/ 15644 h 338307"/>
                  <a:gd name="connsiteX3" fmla="*/ 839064 w 1057498"/>
                  <a:gd name="connsiteY3" fmla="*/ 125169 h 338307"/>
                  <a:gd name="connsiteX4" fmla="*/ 839064 w 1057498"/>
                  <a:gd name="connsiteY4" fmla="*/ 13072 h 338307"/>
                  <a:gd name="connsiteX5" fmla="*/ 1057498 w 1057498"/>
                  <a:gd name="connsiteY5" fmla="*/ 13072 h 338307"/>
                  <a:gd name="connsiteX6" fmla="*/ 1057498 w 1057498"/>
                  <a:gd name="connsiteY6" fmla="*/ 259705 h 338307"/>
                  <a:gd name="connsiteX7" fmla="*/ 1052705 w 1057498"/>
                  <a:gd name="connsiteY7" fmla="*/ 259705 h 338307"/>
                  <a:gd name="connsiteX8" fmla="*/ 1056977 w 1057498"/>
                  <a:gd name="connsiteY8" fmla="*/ 275694 h 338307"/>
                  <a:gd name="connsiteX9" fmla="*/ 1056976 w 1057498"/>
                  <a:gd name="connsiteY9" fmla="*/ 275692 h 338307"/>
                  <a:gd name="connsiteX10" fmla="*/ 907395 w 1057498"/>
                  <a:gd name="connsiteY10" fmla="*/ 332219 h 338307"/>
                  <a:gd name="connsiteX11" fmla="*/ 303273 w 1057498"/>
                  <a:gd name="connsiteY11" fmla="*/ 140087 h 338307"/>
                  <a:gd name="connsiteX12" fmla="*/ 303967 w 1057498"/>
                  <a:gd name="connsiteY12" fmla="*/ 137495 h 338307"/>
                  <a:gd name="connsiteX13" fmla="*/ 294303 w 1057498"/>
                  <a:gd name="connsiteY13" fmla="*/ 140796 h 338307"/>
                  <a:gd name="connsiteX14" fmla="*/ 225258 w 1057498"/>
                  <a:gd name="connsiteY14" fmla="*/ 147859 h 338307"/>
                  <a:gd name="connsiteX15" fmla="*/ 99830 w 1057498"/>
                  <a:gd name="connsiteY15" fmla="*/ 121536 h 338307"/>
                  <a:gd name="connsiteX16" fmla="*/ 98623 w 1057498"/>
                  <a:gd name="connsiteY16" fmla="*/ 120627 h 338307"/>
                  <a:gd name="connsiteX17" fmla="*/ 64054 w 1057498"/>
                  <a:gd name="connsiteY17" fmla="*/ 230891 h 338307"/>
                  <a:gd name="connsiteX18" fmla="*/ 47347 w 1057498"/>
                  <a:gd name="connsiteY18" fmla="*/ 251647 h 338307"/>
                  <a:gd name="connsiteX19" fmla="*/ 22196 w 1057498"/>
                  <a:gd name="connsiteY19" fmla="*/ 253324 h 338307"/>
                  <a:gd name="connsiteX20" fmla="*/ 3333 w 1057498"/>
                  <a:gd name="connsiteY20" fmla="*/ 234942 h 338307"/>
                  <a:gd name="connsiteX21" fmla="*/ 1808 w 1057498"/>
                  <a:gd name="connsiteY21" fmla="*/ 207268 h 338307"/>
                  <a:gd name="connsiteX22" fmla="*/ 48285 w 1057498"/>
                  <a:gd name="connsiteY22" fmla="*/ 59010 h 338307"/>
                  <a:gd name="connsiteX23" fmla="*/ 47877 w 1057498"/>
                  <a:gd name="connsiteY23" fmla="*/ 57986 h 338307"/>
                  <a:gd name="connsiteX24" fmla="*/ 225258 w 1057498"/>
                  <a:gd name="connsiteY24" fmla="*/ 0 h 338307"/>
                  <a:gd name="connsiteX0" fmla="*/ 225258 w 1057498"/>
                  <a:gd name="connsiteY0" fmla="*/ 0 h 338307"/>
                  <a:gd name="connsiteX1" fmla="*/ 350686 w 1057498"/>
                  <a:gd name="connsiteY1" fmla="*/ 10380 h 338307"/>
                  <a:gd name="connsiteX2" fmla="*/ 362052 w 1057498"/>
                  <a:gd name="connsiteY2" fmla="*/ 15644 h 338307"/>
                  <a:gd name="connsiteX3" fmla="*/ 839064 w 1057498"/>
                  <a:gd name="connsiteY3" fmla="*/ 125169 h 338307"/>
                  <a:gd name="connsiteX4" fmla="*/ 839064 w 1057498"/>
                  <a:gd name="connsiteY4" fmla="*/ 13072 h 338307"/>
                  <a:gd name="connsiteX5" fmla="*/ 1057498 w 1057498"/>
                  <a:gd name="connsiteY5" fmla="*/ 13072 h 338307"/>
                  <a:gd name="connsiteX6" fmla="*/ 1057498 w 1057498"/>
                  <a:gd name="connsiteY6" fmla="*/ 259705 h 338307"/>
                  <a:gd name="connsiteX7" fmla="*/ 1056977 w 1057498"/>
                  <a:gd name="connsiteY7" fmla="*/ 275694 h 338307"/>
                  <a:gd name="connsiteX8" fmla="*/ 1056976 w 1057498"/>
                  <a:gd name="connsiteY8" fmla="*/ 275692 h 338307"/>
                  <a:gd name="connsiteX9" fmla="*/ 907395 w 1057498"/>
                  <a:gd name="connsiteY9" fmla="*/ 332219 h 338307"/>
                  <a:gd name="connsiteX10" fmla="*/ 303273 w 1057498"/>
                  <a:gd name="connsiteY10" fmla="*/ 140087 h 338307"/>
                  <a:gd name="connsiteX11" fmla="*/ 303967 w 1057498"/>
                  <a:gd name="connsiteY11" fmla="*/ 137495 h 338307"/>
                  <a:gd name="connsiteX12" fmla="*/ 294303 w 1057498"/>
                  <a:gd name="connsiteY12" fmla="*/ 140796 h 338307"/>
                  <a:gd name="connsiteX13" fmla="*/ 225258 w 1057498"/>
                  <a:gd name="connsiteY13" fmla="*/ 147859 h 338307"/>
                  <a:gd name="connsiteX14" fmla="*/ 99830 w 1057498"/>
                  <a:gd name="connsiteY14" fmla="*/ 121536 h 338307"/>
                  <a:gd name="connsiteX15" fmla="*/ 98623 w 1057498"/>
                  <a:gd name="connsiteY15" fmla="*/ 120627 h 338307"/>
                  <a:gd name="connsiteX16" fmla="*/ 64054 w 1057498"/>
                  <a:gd name="connsiteY16" fmla="*/ 230891 h 338307"/>
                  <a:gd name="connsiteX17" fmla="*/ 47347 w 1057498"/>
                  <a:gd name="connsiteY17" fmla="*/ 251647 h 338307"/>
                  <a:gd name="connsiteX18" fmla="*/ 22196 w 1057498"/>
                  <a:gd name="connsiteY18" fmla="*/ 253324 h 338307"/>
                  <a:gd name="connsiteX19" fmla="*/ 3333 w 1057498"/>
                  <a:gd name="connsiteY19" fmla="*/ 234942 h 338307"/>
                  <a:gd name="connsiteX20" fmla="*/ 1808 w 1057498"/>
                  <a:gd name="connsiteY20" fmla="*/ 207268 h 338307"/>
                  <a:gd name="connsiteX21" fmla="*/ 48285 w 1057498"/>
                  <a:gd name="connsiteY21" fmla="*/ 59010 h 338307"/>
                  <a:gd name="connsiteX22" fmla="*/ 47877 w 1057498"/>
                  <a:gd name="connsiteY22" fmla="*/ 57986 h 338307"/>
                  <a:gd name="connsiteX23" fmla="*/ 225258 w 1057498"/>
                  <a:gd name="connsiteY23" fmla="*/ 0 h 338307"/>
                  <a:gd name="connsiteX0" fmla="*/ 225258 w 1057498"/>
                  <a:gd name="connsiteY0" fmla="*/ 0 h 338307"/>
                  <a:gd name="connsiteX1" fmla="*/ 350686 w 1057498"/>
                  <a:gd name="connsiteY1" fmla="*/ 10380 h 338307"/>
                  <a:gd name="connsiteX2" fmla="*/ 362052 w 1057498"/>
                  <a:gd name="connsiteY2" fmla="*/ 15644 h 338307"/>
                  <a:gd name="connsiteX3" fmla="*/ 839064 w 1057498"/>
                  <a:gd name="connsiteY3" fmla="*/ 125169 h 338307"/>
                  <a:gd name="connsiteX4" fmla="*/ 839064 w 1057498"/>
                  <a:gd name="connsiteY4" fmla="*/ 13072 h 338307"/>
                  <a:gd name="connsiteX5" fmla="*/ 1057498 w 1057498"/>
                  <a:gd name="connsiteY5" fmla="*/ 13072 h 338307"/>
                  <a:gd name="connsiteX6" fmla="*/ 1056977 w 1057498"/>
                  <a:gd name="connsiteY6" fmla="*/ 275694 h 338307"/>
                  <a:gd name="connsiteX7" fmla="*/ 1056976 w 1057498"/>
                  <a:gd name="connsiteY7" fmla="*/ 275692 h 338307"/>
                  <a:gd name="connsiteX8" fmla="*/ 907395 w 1057498"/>
                  <a:gd name="connsiteY8" fmla="*/ 332219 h 338307"/>
                  <a:gd name="connsiteX9" fmla="*/ 303273 w 1057498"/>
                  <a:gd name="connsiteY9" fmla="*/ 140087 h 338307"/>
                  <a:gd name="connsiteX10" fmla="*/ 303967 w 1057498"/>
                  <a:gd name="connsiteY10" fmla="*/ 137495 h 338307"/>
                  <a:gd name="connsiteX11" fmla="*/ 294303 w 1057498"/>
                  <a:gd name="connsiteY11" fmla="*/ 140796 h 338307"/>
                  <a:gd name="connsiteX12" fmla="*/ 225258 w 1057498"/>
                  <a:gd name="connsiteY12" fmla="*/ 147859 h 338307"/>
                  <a:gd name="connsiteX13" fmla="*/ 99830 w 1057498"/>
                  <a:gd name="connsiteY13" fmla="*/ 121536 h 338307"/>
                  <a:gd name="connsiteX14" fmla="*/ 98623 w 1057498"/>
                  <a:gd name="connsiteY14" fmla="*/ 120627 h 338307"/>
                  <a:gd name="connsiteX15" fmla="*/ 64054 w 1057498"/>
                  <a:gd name="connsiteY15" fmla="*/ 230891 h 338307"/>
                  <a:gd name="connsiteX16" fmla="*/ 47347 w 1057498"/>
                  <a:gd name="connsiteY16" fmla="*/ 251647 h 338307"/>
                  <a:gd name="connsiteX17" fmla="*/ 22196 w 1057498"/>
                  <a:gd name="connsiteY17" fmla="*/ 253324 h 338307"/>
                  <a:gd name="connsiteX18" fmla="*/ 3333 w 1057498"/>
                  <a:gd name="connsiteY18" fmla="*/ 234942 h 338307"/>
                  <a:gd name="connsiteX19" fmla="*/ 1808 w 1057498"/>
                  <a:gd name="connsiteY19" fmla="*/ 207268 h 338307"/>
                  <a:gd name="connsiteX20" fmla="*/ 48285 w 1057498"/>
                  <a:gd name="connsiteY20" fmla="*/ 59010 h 338307"/>
                  <a:gd name="connsiteX21" fmla="*/ 47877 w 1057498"/>
                  <a:gd name="connsiteY21" fmla="*/ 57986 h 338307"/>
                  <a:gd name="connsiteX22" fmla="*/ 225258 w 1057498"/>
                  <a:gd name="connsiteY22" fmla="*/ 0 h 338307"/>
                  <a:gd name="connsiteX0" fmla="*/ 225258 w 1057498"/>
                  <a:gd name="connsiteY0" fmla="*/ 0 h 338307"/>
                  <a:gd name="connsiteX1" fmla="*/ 350686 w 1057498"/>
                  <a:gd name="connsiteY1" fmla="*/ 10380 h 338307"/>
                  <a:gd name="connsiteX2" fmla="*/ 362052 w 1057498"/>
                  <a:gd name="connsiteY2" fmla="*/ 15644 h 338307"/>
                  <a:gd name="connsiteX3" fmla="*/ 839064 w 1057498"/>
                  <a:gd name="connsiteY3" fmla="*/ 125169 h 338307"/>
                  <a:gd name="connsiteX4" fmla="*/ 839064 w 1057498"/>
                  <a:gd name="connsiteY4" fmla="*/ 13072 h 338307"/>
                  <a:gd name="connsiteX5" fmla="*/ 1057498 w 1057498"/>
                  <a:gd name="connsiteY5" fmla="*/ 13072 h 338307"/>
                  <a:gd name="connsiteX6" fmla="*/ 1056977 w 1057498"/>
                  <a:gd name="connsiteY6" fmla="*/ 275694 h 338307"/>
                  <a:gd name="connsiteX7" fmla="*/ 1056976 w 1057498"/>
                  <a:gd name="connsiteY7" fmla="*/ 275692 h 338307"/>
                  <a:gd name="connsiteX8" fmla="*/ 907395 w 1057498"/>
                  <a:gd name="connsiteY8" fmla="*/ 332219 h 338307"/>
                  <a:gd name="connsiteX9" fmla="*/ 303273 w 1057498"/>
                  <a:gd name="connsiteY9" fmla="*/ 140087 h 338307"/>
                  <a:gd name="connsiteX10" fmla="*/ 303967 w 1057498"/>
                  <a:gd name="connsiteY10" fmla="*/ 137495 h 338307"/>
                  <a:gd name="connsiteX11" fmla="*/ 225258 w 1057498"/>
                  <a:gd name="connsiteY11" fmla="*/ 147859 h 338307"/>
                  <a:gd name="connsiteX12" fmla="*/ 99830 w 1057498"/>
                  <a:gd name="connsiteY12" fmla="*/ 121536 h 338307"/>
                  <a:gd name="connsiteX13" fmla="*/ 98623 w 1057498"/>
                  <a:gd name="connsiteY13" fmla="*/ 120627 h 338307"/>
                  <a:gd name="connsiteX14" fmla="*/ 64054 w 1057498"/>
                  <a:gd name="connsiteY14" fmla="*/ 230891 h 338307"/>
                  <a:gd name="connsiteX15" fmla="*/ 47347 w 1057498"/>
                  <a:gd name="connsiteY15" fmla="*/ 251647 h 338307"/>
                  <a:gd name="connsiteX16" fmla="*/ 22196 w 1057498"/>
                  <a:gd name="connsiteY16" fmla="*/ 253324 h 338307"/>
                  <a:gd name="connsiteX17" fmla="*/ 3333 w 1057498"/>
                  <a:gd name="connsiteY17" fmla="*/ 234942 h 338307"/>
                  <a:gd name="connsiteX18" fmla="*/ 1808 w 1057498"/>
                  <a:gd name="connsiteY18" fmla="*/ 207268 h 338307"/>
                  <a:gd name="connsiteX19" fmla="*/ 48285 w 1057498"/>
                  <a:gd name="connsiteY19" fmla="*/ 59010 h 338307"/>
                  <a:gd name="connsiteX20" fmla="*/ 47877 w 1057498"/>
                  <a:gd name="connsiteY20" fmla="*/ 57986 h 338307"/>
                  <a:gd name="connsiteX21" fmla="*/ 225258 w 1057498"/>
                  <a:gd name="connsiteY21" fmla="*/ 0 h 338307"/>
                  <a:gd name="connsiteX0" fmla="*/ 225258 w 1057498"/>
                  <a:gd name="connsiteY0" fmla="*/ 0 h 338307"/>
                  <a:gd name="connsiteX1" fmla="*/ 350686 w 1057498"/>
                  <a:gd name="connsiteY1" fmla="*/ 10380 h 338307"/>
                  <a:gd name="connsiteX2" fmla="*/ 362052 w 1057498"/>
                  <a:gd name="connsiteY2" fmla="*/ 15644 h 338307"/>
                  <a:gd name="connsiteX3" fmla="*/ 839064 w 1057498"/>
                  <a:gd name="connsiteY3" fmla="*/ 125169 h 338307"/>
                  <a:gd name="connsiteX4" fmla="*/ 839064 w 1057498"/>
                  <a:gd name="connsiteY4" fmla="*/ 13072 h 338307"/>
                  <a:gd name="connsiteX5" fmla="*/ 1057498 w 1057498"/>
                  <a:gd name="connsiteY5" fmla="*/ 13072 h 338307"/>
                  <a:gd name="connsiteX6" fmla="*/ 1056977 w 1057498"/>
                  <a:gd name="connsiteY6" fmla="*/ 275694 h 338307"/>
                  <a:gd name="connsiteX7" fmla="*/ 1056976 w 1057498"/>
                  <a:gd name="connsiteY7" fmla="*/ 275692 h 338307"/>
                  <a:gd name="connsiteX8" fmla="*/ 907395 w 1057498"/>
                  <a:gd name="connsiteY8" fmla="*/ 332219 h 338307"/>
                  <a:gd name="connsiteX9" fmla="*/ 303273 w 1057498"/>
                  <a:gd name="connsiteY9" fmla="*/ 140087 h 338307"/>
                  <a:gd name="connsiteX10" fmla="*/ 225258 w 1057498"/>
                  <a:gd name="connsiteY10" fmla="*/ 147859 h 338307"/>
                  <a:gd name="connsiteX11" fmla="*/ 99830 w 1057498"/>
                  <a:gd name="connsiteY11" fmla="*/ 121536 h 338307"/>
                  <a:gd name="connsiteX12" fmla="*/ 98623 w 1057498"/>
                  <a:gd name="connsiteY12" fmla="*/ 120627 h 338307"/>
                  <a:gd name="connsiteX13" fmla="*/ 64054 w 1057498"/>
                  <a:gd name="connsiteY13" fmla="*/ 230891 h 338307"/>
                  <a:gd name="connsiteX14" fmla="*/ 47347 w 1057498"/>
                  <a:gd name="connsiteY14" fmla="*/ 251647 h 338307"/>
                  <a:gd name="connsiteX15" fmla="*/ 22196 w 1057498"/>
                  <a:gd name="connsiteY15" fmla="*/ 253324 h 338307"/>
                  <a:gd name="connsiteX16" fmla="*/ 3333 w 1057498"/>
                  <a:gd name="connsiteY16" fmla="*/ 234942 h 338307"/>
                  <a:gd name="connsiteX17" fmla="*/ 1808 w 1057498"/>
                  <a:gd name="connsiteY17" fmla="*/ 207268 h 338307"/>
                  <a:gd name="connsiteX18" fmla="*/ 48285 w 1057498"/>
                  <a:gd name="connsiteY18" fmla="*/ 59010 h 338307"/>
                  <a:gd name="connsiteX19" fmla="*/ 47877 w 1057498"/>
                  <a:gd name="connsiteY19" fmla="*/ 57986 h 338307"/>
                  <a:gd name="connsiteX20" fmla="*/ 225258 w 1057498"/>
                  <a:gd name="connsiteY20" fmla="*/ 0 h 338307"/>
                  <a:gd name="connsiteX0" fmla="*/ 225258 w 1057498"/>
                  <a:gd name="connsiteY0" fmla="*/ 0 h 338307"/>
                  <a:gd name="connsiteX1" fmla="*/ 350686 w 1057498"/>
                  <a:gd name="connsiteY1" fmla="*/ 10380 h 338307"/>
                  <a:gd name="connsiteX2" fmla="*/ 839064 w 1057498"/>
                  <a:gd name="connsiteY2" fmla="*/ 125169 h 338307"/>
                  <a:gd name="connsiteX3" fmla="*/ 839064 w 1057498"/>
                  <a:gd name="connsiteY3" fmla="*/ 13072 h 338307"/>
                  <a:gd name="connsiteX4" fmla="*/ 1057498 w 1057498"/>
                  <a:gd name="connsiteY4" fmla="*/ 13072 h 338307"/>
                  <a:gd name="connsiteX5" fmla="*/ 1056977 w 1057498"/>
                  <a:gd name="connsiteY5" fmla="*/ 275694 h 338307"/>
                  <a:gd name="connsiteX6" fmla="*/ 1056976 w 1057498"/>
                  <a:gd name="connsiteY6" fmla="*/ 275692 h 338307"/>
                  <a:gd name="connsiteX7" fmla="*/ 907395 w 1057498"/>
                  <a:gd name="connsiteY7" fmla="*/ 332219 h 338307"/>
                  <a:gd name="connsiteX8" fmla="*/ 303273 w 1057498"/>
                  <a:gd name="connsiteY8" fmla="*/ 140087 h 338307"/>
                  <a:gd name="connsiteX9" fmla="*/ 225258 w 1057498"/>
                  <a:gd name="connsiteY9" fmla="*/ 147859 h 338307"/>
                  <a:gd name="connsiteX10" fmla="*/ 99830 w 1057498"/>
                  <a:gd name="connsiteY10" fmla="*/ 121536 h 338307"/>
                  <a:gd name="connsiteX11" fmla="*/ 98623 w 1057498"/>
                  <a:gd name="connsiteY11" fmla="*/ 120627 h 338307"/>
                  <a:gd name="connsiteX12" fmla="*/ 64054 w 1057498"/>
                  <a:gd name="connsiteY12" fmla="*/ 230891 h 338307"/>
                  <a:gd name="connsiteX13" fmla="*/ 47347 w 1057498"/>
                  <a:gd name="connsiteY13" fmla="*/ 251647 h 338307"/>
                  <a:gd name="connsiteX14" fmla="*/ 22196 w 1057498"/>
                  <a:gd name="connsiteY14" fmla="*/ 253324 h 338307"/>
                  <a:gd name="connsiteX15" fmla="*/ 3333 w 1057498"/>
                  <a:gd name="connsiteY15" fmla="*/ 234942 h 338307"/>
                  <a:gd name="connsiteX16" fmla="*/ 1808 w 1057498"/>
                  <a:gd name="connsiteY16" fmla="*/ 207268 h 338307"/>
                  <a:gd name="connsiteX17" fmla="*/ 48285 w 1057498"/>
                  <a:gd name="connsiteY17" fmla="*/ 59010 h 338307"/>
                  <a:gd name="connsiteX18" fmla="*/ 47877 w 1057498"/>
                  <a:gd name="connsiteY18" fmla="*/ 57986 h 338307"/>
                  <a:gd name="connsiteX19" fmla="*/ 225258 w 1057498"/>
                  <a:gd name="connsiteY19" fmla="*/ 0 h 338307"/>
                  <a:gd name="connsiteX0" fmla="*/ 225258 w 1057498"/>
                  <a:gd name="connsiteY0" fmla="*/ 0 h 338307"/>
                  <a:gd name="connsiteX1" fmla="*/ 350686 w 1057498"/>
                  <a:gd name="connsiteY1" fmla="*/ 10380 h 338307"/>
                  <a:gd name="connsiteX2" fmla="*/ 839064 w 1057498"/>
                  <a:gd name="connsiteY2" fmla="*/ 125169 h 338307"/>
                  <a:gd name="connsiteX3" fmla="*/ 1057498 w 1057498"/>
                  <a:gd name="connsiteY3" fmla="*/ 13072 h 338307"/>
                  <a:gd name="connsiteX4" fmla="*/ 1056977 w 1057498"/>
                  <a:gd name="connsiteY4" fmla="*/ 275694 h 338307"/>
                  <a:gd name="connsiteX5" fmla="*/ 1056976 w 1057498"/>
                  <a:gd name="connsiteY5" fmla="*/ 275692 h 338307"/>
                  <a:gd name="connsiteX6" fmla="*/ 907395 w 1057498"/>
                  <a:gd name="connsiteY6" fmla="*/ 332219 h 338307"/>
                  <a:gd name="connsiteX7" fmla="*/ 303273 w 1057498"/>
                  <a:gd name="connsiteY7" fmla="*/ 140087 h 338307"/>
                  <a:gd name="connsiteX8" fmla="*/ 225258 w 1057498"/>
                  <a:gd name="connsiteY8" fmla="*/ 147859 h 338307"/>
                  <a:gd name="connsiteX9" fmla="*/ 99830 w 1057498"/>
                  <a:gd name="connsiteY9" fmla="*/ 121536 h 338307"/>
                  <a:gd name="connsiteX10" fmla="*/ 98623 w 1057498"/>
                  <a:gd name="connsiteY10" fmla="*/ 120627 h 338307"/>
                  <a:gd name="connsiteX11" fmla="*/ 64054 w 1057498"/>
                  <a:gd name="connsiteY11" fmla="*/ 230891 h 338307"/>
                  <a:gd name="connsiteX12" fmla="*/ 47347 w 1057498"/>
                  <a:gd name="connsiteY12" fmla="*/ 251647 h 338307"/>
                  <a:gd name="connsiteX13" fmla="*/ 22196 w 1057498"/>
                  <a:gd name="connsiteY13" fmla="*/ 253324 h 338307"/>
                  <a:gd name="connsiteX14" fmla="*/ 3333 w 1057498"/>
                  <a:gd name="connsiteY14" fmla="*/ 234942 h 338307"/>
                  <a:gd name="connsiteX15" fmla="*/ 1808 w 1057498"/>
                  <a:gd name="connsiteY15" fmla="*/ 207268 h 338307"/>
                  <a:gd name="connsiteX16" fmla="*/ 48285 w 1057498"/>
                  <a:gd name="connsiteY16" fmla="*/ 59010 h 338307"/>
                  <a:gd name="connsiteX17" fmla="*/ 47877 w 1057498"/>
                  <a:gd name="connsiteY17" fmla="*/ 57986 h 338307"/>
                  <a:gd name="connsiteX18" fmla="*/ 225258 w 1057498"/>
                  <a:gd name="connsiteY18" fmla="*/ 0 h 338307"/>
                  <a:gd name="connsiteX0" fmla="*/ 225258 w 1056977"/>
                  <a:gd name="connsiteY0" fmla="*/ 0 h 338307"/>
                  <a:gd name="connsiteX1" fmla="*/ 350686 w 1056977"/>
                  <a:gd name="connsiteY1" fmla="*/ 10380 h 338307"/>
                  <a:gd name="connsiteX2" fmla="*/ 839064 w 1056977"/>
                  <a:gd name="connsiteY2" fmla="*/ 125169 h 338307"/>
                  <a:gd name="connsiteX3" fmla="*/ 1056977 w 1056977"/>
                  <a:gd name="connsiteY3" fmla="*/ 275694 h 338307"/>
                  <a:gd name="connsiteX4" fmla="*/ 1056976 w 1056977"/>
                  <a:gd name="connsiteY4" fmla="*/ 275692 h 338307"/>
                  <a:gd name="connsiteX5" fmla="*/ 907395 w 1056977"/>
                  <a:gd name="connsiteY5" fmla="*/ 332219 h 338307"/>
                  <a:gd name="connsiteX6" fmla="*/ 303273 w 1056977"/>
                  <a:gd name="connsiteY6" fmla="*/ 140087 h 338307"/>
                  <a:gd name="connsiteX7" fmla="*/ 225258 w 1056977"/>
                  <a:gd name="connsiteY7" fmla="*/ 147859 h 338307"/>
                  <a:gd name="connsiteX8" fmla="*/ 99830 w 1056977"/>
                  <a:gd name="connsiteY8" fmla="*/ 121536 h 338307"/>
                  <a:gd name="connsiteX9" fmla="*/ 98623 w 1056977"/>
                  <a:gd name="connsiteY9" fmla="*/ 120627 h 338307"/>
                  <a:gd name="connsiteX10" fmla="*/ 64054 w 1056977"/>
                  <a:gd name="connsiteY10" fmla="*/ 230891 h 338307"/>
                  <a:gd name="connsiteX11" fmla="*/ 47347 w 1056977"/>
                  <a:gd name="connsiteY11" fmla="*/ 251647 h 338307"/>
                  <a:gd name="connsiteX12" fmla="*/ 22196 w 1056977"/>
                  <a:gd name="connsiteY12" fmla="*/ 253324 h 338307"/>
                  <a:gd name="connsiteX13" fmla="*/ 3333 w 1056977"/>
                  <a:gd name="connsiteY13" fmla="*/ 234942 h 338307"/>
                  <a:gd name="connsiteX14" fmla="*/ 1808 w 1056977"/>
                  <a:gd name="connsiteY14" fmla="*/ 207268 h 338307"/>
                  <a:gd name="connsiteX15" fmla="*/ 48285 w 1056977"/>
                  <a:gd name="connsiteY15" fmla="*/ 59010 h 338307"/>
                  <a:gd name="connsiteX16" fmla="*/ 47877 w 1056977"/>
                  <a:gd name="connsiteY16" fmla="*/ 57986 h 338307"/>
                  <a:gd name="connsiteX17" fmla="*/ 225258 w 1056977"/>
                  <a:gd name="connsiteY17" fmla="*/ 0 h 338307"/>
                  <a:gd name="connsiteX0" fmla="*/ 225258 w 1058985"/>
                  <a:gd name="connsiteY0" fmla="*/ 0 h 338352"/>
                  <a:gd name="connsiteX1" fmla="*/ 350686 w 1058985"/>
                  <a:gd name="connsiteY1" fmla="*/ 10380 h 338352"/>
                  <a:gd name="connsiteX2" fmla="*/ 839064 w 1058985"/>
                  <a:gd name="connsiteY2" fmla="*/ 125169 h 338352"/>
                  <a:gd name="connsiteX3" fmla="*/ 1056977 w 1058985"/>
                  <a:gd name="connsiteY3" fmla="*/ 275694 h 338352"/>
                  <a:gd name="connsiteX4" fmla="*/ 907395 w 1058985"/>
                  <a:gd name="connsiteY4" fmla="*/ 332219 h 338352"/>
                  <a:gd name="connsiteX5" fmla="*/ 303273 w 1058985"/>
                  <a:gd name="connsiteY5" fmla="*/ 140087 h 338352"/>
                  <a:gd name="connsiteX6" fmla="*/ 225258 w 1058985"/>
                  <a:gd name="connsiteY6" fmla="*/ 147859 h 338352"/>
                  <a:gd name="connsiteX7" fmla="*/ 99830 w 1058985"/>
                  <a:gd name="connsiteY7" fmla="*/ 121536 h 338352"/>
                  <a:gd name="connsiteX8" fmla="*/ 98623 w 1058985"/>
                  <a:gd name="connsiteY8" fmla="*/ 120627 h 338352"/>
                  <a:gd name="connsiteX9" fmla="*/ 64054 w 1058985"/>
                  <a:gd name="connsiteY9" fmla="*/ 230891 h 338352"/>
                  <a:gd name="connsiteX10" fmla="*/ 47347 w 1058985"/>
                  <a:gd name="connsiteY10" fmla="*/ 251647 h 338352"/>
                  <a:gd name="connsiteX11" fmla="*/ 22196 w 1058985"/>
                  <a:gd name="connsiteY11" fmla="*/ 253324 h 338352"/>
                  <a:gd name="connsiteX12" fmla="*/ 3333 w 1058985"/>
                  <a:gd name="connsiteY12" fmla="*/ 234942 h 338352"/>
                  <a:gd name="connsiteX13" fmla="*/ 1808 w 1058985"/>
                  <a:gd name="connsiteY13" fmla="*/ 207268 h 338352"/>
                  <a:gd name="connsiteX14" fmla="*/ 48285 w 1058985"/>
                  <a:gd name="connsiteY14" fmla="*/ 59010 h 338352"/>
                  <a:gd name="connsiteX15" fmla="*/ 47877 w 1058985"/>
                  <a:gd name="connsiteY15" fmla="*/ 57986 h 338352"/>
                  <a:gd name="connsiteX16" fmla="*/ 225258 w 1058985"/>
                  <a:gd name="connsiteY16" fmla="*/ 0 h 338352"/>
                  <a:gd name="connsiteX0" fmla="*/ 225258 w 907395"/>
                  <a:gd name="connsiteY0" fmla="*/ 0 h 332219"/>
                  <a:gd name="connsiteX1" fmla="*/ 350686 w 907395"/>
                  <a:gd name="connsiteY1" fmla="*/ 10380 h 332219"/>
                  <a:gd name="connsiteX2" fmla="*/ 839064 w 907395"/>
                  <a:gd name="connsiteY2" fmla="*/ 125169 h 332219"/>
                  <a:gd name="connsiteX3" fmla="*/ 907395 w 907395"/>
                  <a:gd name="connsiteY3" fmla="*/ 332219 h 332219"/>
                  <a:gd name="connsiteX4" fmla="*/ 303273 w 907395"/>
                  <a:gd name="connsiteY4" fmla="*/ 140087 h 332219"/>
                  <a:gd name="connsiteX5" fmla="*/ 225258 w 907395"/>
                  <a:gd name="connsiteY5" fmla="*/ 147859 h 332219"/>
                  <a:gd name="connsiteX6" fmla="*/ 99830 w 907395"/>
                  <a:gd name="connsiteY6" fmla="*/ 121536 h 332219"/>
                  <a:gd name="connsiteX7" fmla="*/ 98623 w 907395"/>
                  <a:gd name="connsiteY7" fmla="*/ 120627 h 332219"/>
                  <a:gd name="connsiteX8" fmla="*/ 64054 w 907395"/>
                  <a:gd name="connsiteY8" fmla="*/ 230891 h 332219"/>
                  <a:gd name="connsiteX9" fmla="*/ 47347 w 907395"/>
                  <a:gd name="connsiteY9" fmla="*/ 251647 h 332219"/>
                  <a:gd name="connsiteX10" fmla="*/ 22196 w 907395"/>
                  <a:gd name="connsiteY10" fmla="*/ 253324 h 332219"/>
                  <a:gd name="connsiteX11" fmla="*/ 3333 w 907395"/>
                  <a:gd name="connsiteY11" fmla="*/ 234942 h 332219"/>
                  <a:gd name="connsiteX12" fmla="*/ 1808 w 907395"/>
                  <a:gd name="connsiteY12" fmla="*/ 207268 h 332219"/>
                  <a:gd name="connsiteX13" fmla="*/ 48285 w 907395"/>
                  <a:gd name="connsiteY13" fmla="*/ 59010 h 332219"/>
                  <a:gd name="connsiteX14" fmla="*/ 47877 w 907395"/>
                  <a:gd name="connsiteY14" fmla="*/ 57986 h 332219"/>
                  <a:gd name="connsiteX15" fmla="*/ 225258 w 907395"/>
                  <a:gd name="connsiteY15" fmla="*/ 0 h 332219"/>
                  <a:gd name="connsiteX0" fmla="*/ 225258 w 839064"/>
                  <a:gd name="connsiteY0" fmla="*/ 0 h 300469"/>
                  <a:gd name="connsiteX1" fmla="*/ 350686 w 839064"/>
                  <a:gd name="connsiteY1" fmla="*/ 10380 h 300469"/>
                  <a:gd name="connsiteX2" fmla="*/ 839064 w 839064"/>
                  <a:gd name="connsiteY2" fmla="*/ 125169 h 300469"/>
                  <a:gd name="connsiteX3" fmla="*/ 780395 w 839064"/>
                  <a:gd name="connsiteY3" fmla="*/ 300469 h 300469"/>
                  <a:gd name="connsiteX4" fmla="*/ 303273 w 839064"/>
                  <a:gd name="connsiteY4" fmla="*/ 140087 h 300469"/>
                  <a:gd name="connsiteX5" fmla="*/ 225258 w 839064"/>
                  <a:gd name="connsiteY5" fmla="*/ 147859 h 300469"/>
                  <a:gd name="connsiteX6" fmla="*/ 99830 w 839064"/>
                  <a:gd name="connsiteY6" fmla="*/ 121536 h 300469"/>
                  <a:gd name="connsiteX7" fmla="*/ 98623 w 839064"/>
                  <a:gd name="connsiteY7" fmla="*/ 120627 h 300469"/>
                  <a:gd name="connsiteX8" fmla="*/ 64054 w 839064"/>
                  <a:gd name="connsiteY8" fmla="*/ 230891 h 300469"/>
                  <a:gd name="connsiteX9" fmla="*/ 47347 w 839064"/>
                  <a:gd name="connsiteY9" fmla="*/ 251647 h 300469"/>
                  <a:gd name="connsiteX10" fmla="*/ 22196 w 839064"/>
                  <a:gd name="connsiteY10" fmla="*/ 253324 h 300469"/>
                  <a:gd name="connsiteX11" fmla="*/ 3333 w 839064"/>
                  <a:gd name="connsiteY11" fmla="*/ 234942 h 300469"/>
                  <a:gd name="connsiteX12" fmla="*/ 1808 w 839064"/>
                  <a:gd name="connsiteY12" fmla="*/ 207268 h 300469"/>
                  <a:gd name="connsiteX13" fmla="*/ 48285 w 839064"/>
                  <a:gd name="connsiteY13" fmla="*/ 59010 h 300469"/>
                  <a:gd name="connsiteX14" fmla="*/ 47877 w 839064"/>
                  <a:gd name="connsiteY14" fmla="*/ 57986 h 300469"/>
                  <a:gd name="connsiteX15" fmla="*/ 225258 w 839064"/>
                  <a:gd name="connsiteY15" fmla="*/ 0 h 3004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839064" h="300469">
                    <a:moveTo>
                      <a:pt x="225258" y="0"/>
                    </a:moveTo>
                    <a:cubicBezTo>
                      <a:pt x="274241" y="0"/>
                      <a:pt x="318586" y="2088"/>
                      <a:pt x="350686" y="10380"/>
                    </a:cubicBezTo>
                    <a:lnTo>
                      <a:pt x="839064" y="125169"/>
                    </a:lnTo>
                    <a:lnTo>
                      <a:pt x="780395" y="300469"/>
                    </a:lnTo>
                    <a:lnTo>
                      <a:pt x="303273" y="140087"/>
                    </a:lnTo>
                    <a:lnTo>
                      <a:pt x="225258" y="147859"/>
                    </a:lnTo>
                    <a:cubicBezTo>
                      <a:pt x="176276" y="147859"/>
                      <a:pt x="131930" y="137800"/>
                      <a:pt x="99830" y="121536"/>
                    </a:cubicBezTo>
                    <a:lnTo>
                      <a:pt x="98623" y="120627"/>
                    </a:lnTo>
                    <a:lnTo>
                      <a:pt x="64054" y="230891"/>
                    </a:lnTo>
                    <a:cubicBezTo>
                      <a:pt x="61090" y="240348"/>
                      <a:pt x="54922" y="247587"/>
                      <a:pt x="47347" y="251647"/>
                    </a:cubicBezTo>
                    <a:lnTo>
                      <a:pt x="22196" y="253324"/>
                    </a:lnTo>
                    <a:lnTo>
                      <a:pt x="3333" y="234942"/>
                    </a:lnTo>
                    <a:cubicBezTo>
                      <a:pt x="-357" y="226607"/>
                      <a:pt x="-1156" y="216724"/>
                      <a:pt x="1808" y="207268"/>
                    </a:cubicBezTo>
                    <a:lnTo>
                      <a:pt x="48285" y="59010"/>
                    </a:lnTo>
                    <a:lnTo>
                      <a:pt x="47877" y="57986"/>
                    </a:lnTo>
                    <a:cubicBezTo>
                      <a:pt x="47877" y="8350"/>
                      <a:pt x="127293" y="0"/>
                      <a:pt x="225258" y="0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9" name="フリーフォーム: 図形 8">
              <a:extLst>
                <a:ext uri="{FF2B5EF4-FFF2-40B4-BE49-F238E27FC236}">
                  <a16:creationId xmlns:a16="http://schemas.microsoft.com/office/drawing/2014/main" id="{E8055212-0AA7-4C33-A588-AC9599F1E8DE}"/>
                </a:ext>
              </a:extLst>
            </p:cNvPr>
            <p:cNvSpPr/>
            <p:nvPr/>
          </p:nvSpPr>
          <p:spPr>
            <a:xfrm rot="10800000" flipH="1">
              <a:off x="8220287" y="2885940"/>
              <a:ext cx="729664" cy="636425"/>
            </a:xfrm>
            <a:custGeom>
              <a:avLst/>
              <a:gdLst>
                <a:gd name="connsiteX0" fmla="*/ 0 w 1014326"/>
                <a:gd name="connsiteY0" fmla="*/ 186512 h 824598"/>
                <a:gd name="connsiteX1" fmla="*/ 858269 w 1014326"/>
                <a:gd name="connsiteY1" fmla="*/ 0 h 824598"/>
                <a:gd name="connsiteX2" fmla="*/ 976165 w 1014326"/>
                <a:gd name="connsiteY2" fmla="*/ 100225 h 824598"/>
                <a:gd name="connsiteX3" fmla="*/ 1014326 w 1014326"/>
                <a:gd name="connsiteY3" fmla="*/ 824598 h 824598"/>
                <a:gd name="connsiteX4" fmla="*/ 641381 w 1014326"/>
                <a:gd name="connsiteY4" fmla="*/ 824598 h 824598"/>
                <a:gd name="connsiteX5" fmla="*/ 669304 w 1014326"/>
                <a:gd name="connsiteY5" fmla="*/ 294570 h 824598"/>
                <a:gd name="connsiteX6" fmla="*/ 28746 w 1014326"/>
                <a:gd name="connsiteY6" fmla="*/ 356466 h 824598"/>
                <a:gd name="connsiteX0" fmla="*/ 0 w 1014326"/>
                <a:gd name="connsiteY0" fmla="*/ 186512 h 824598"/>
                <a:gd name="connsiteX1" fmla="*/ 858269 w 1014326"/>
                <a:gd name="connsiteY1" fmla="*/ 0 h 824598"/>
                <a:gd name="connsiteX2" fmla="*/ 976165 w 1014326"/>
                <a:gd name="connsiteY2" fmla="*/ 100225 h 824598"/>
                <a:gd name="connsiteX3" fmla="*/ 1014326 w 1014326"/>
                <a:gd name="connsiteY3" fmla="*/ 824598 h 824598"/>
                <a:gd name="connsiteX4" fmla="*/ 641381 w 1014326"/>
                <a:gd name="connsiteY4" fmla="*/ 824598 h 824598"/>
                <a:gd name="connsiteX5" fmla="*/ 669304 w 1014326"/>
                <a:gd name="connsiteY5" fmla="*/ 294570 h 824598"/>
                <a:gd name="connsiteX6" fmla="*/ 52756 w 1014326"/>
                <a:gd name="connsiteY6" fmla="*/ 359329 h 824598"/>
                <a:gd name="connsiteX7" fmla="*/ 0 w 1014326"/>
                <a:gd name="connsiteY7" fmla="*/ 186512 h 824598"/>
                <a:gd name="connsiteX0" fmla="*/ 0 w 1014326"/>
                <a:gd name="connsiteY0" fmla="*/ 186512 h 824598"/>
                <a:gd name="connsiteX1" fmla="*/ 858269 w 1014326"/>
                <a:gd name="connsiteY1" fmla="*/ 0 h 824598"/>
                <a:gd name="connsiteX2" fmla="*/ 976165 w 1014326"/>
                <a:gd name="connsiteY2" fmla="*/ 100225 h 824598"/>
                <a:gd name="connsiteX3" fmla="*/ 1014326 w 1014326"/>
                <a:gd name="connsiteY3" fmla="*/ 824598 h 824598"/>
                <a:gd name="connsiteX4" fmla="*/ 641381 w 1014326"/>
                <a:gd name="connsiteY4" fmla="*/ 824598 h 824598"/>
                <a:gd name="connsiteX5" fmla="*/ 669304 w 1014326"/>
                <a:gd name="connsiteY5" fmla="*/ 294570 h 824598"/>
                <a:gd name="connsiteX6" fmla="*/ 52756 w 1014326"/>
                <a:gd name="connsiteY6" fmla="*/ 359329 h 824598"/>
                <a:gd name="connsiteX7" fmla="*/ 0 w 1014326"/>
                <a:gd name="connsiteY7" fmla="*/ 186512 h 824598"/>
                <a:gd name="connsiteX0" fmla="*/ 0 w 1014326"/>
                <a:gd name="connsiteY0" fmla="*/ 186512 h 827598"/>
                <a:gd name="connsiteX1" fmla="*/ 858269 w 1014326"/>
                <a:gd name="connsiteY1" fmla="*/ 0 h 827598"/>
                <a:gd name="connsiteX2" fmla="*/ 976165 w 1014326"/>
                <a:gd name="connsiteY2" fmla="*/ 100225 h 827598"/>
                <a:gd name="connsiteX3" fmla="*/ 1014326 w 1014326"/>
                <a:gd name="connsiteY3" fmla="*/ 824598 h 827598"/>
                <a:gd name="connsiteX4" fmla="*/ 819433 w 1014326"/>
                <a:gd name="connsiteY4" fmla="*/ 827598 h 827598"/>
                <a:gd name="connsiteX5" fmla="*/ 641381 w 1014326"/>
                <a:gd name="connsiteY5" fmla="*/ 824598 h 827598"/>
                <a:gd name="connsiteX6" fmla="*/ 669304 w 1014326"/>
                <a:gd name="connsiteY6" fmla="*/ 294570 h 827598"/>
                <a:gd name="connsiteX7" fmla="*/ 52756 w 1014326"/>
                <a:gd name="connsiteY7" fmla="*/ 359329 h 827598"/>
                <a:gd name="connsiteX8" fmla="*/ 0 w 1014326"/>
                <a:gd name="connsiteY8" fmla="*/ 186512 h 827598"/>
                <a:gd name="connsiteX0" fmla="*/ 819433 w 1014326"/>
                <a:gd name="connsiteY0" fmla="*/ 827598 h 919038"/>
                <a:gd name="connsiteX1" fmla="*/ 641381 w 1014326"/>
                <a:gd name="connsiteY1" fmla="*/ 824598 h 919038"/>
                <a:gd name="connsiteX2" fmla="*/ 669304 w 1014326"/>
                <a:gd name="connsiteY2" fmla="*/ 294570 h 919038"/>
                <a:gd name="connsiteX3" fmla="*/ 52756 w 1014326"/>
                <a:gd name="connsiteY3" fmla="*/ 359329 h 919038"/>
                <a:gd name="connsiteX4" fmla="*/ 0 w 1014326"/>
                <a:gd name="connsiteY4" fmla="*/ 186512 h 919038"/>
                <a:gd name="connsiteX5" fmla="*/ 858269 w 1014326"/>
                <a:gd name="connsiteY5" fmla="*/ 0 h 919038"/>
                <a:gd name="connsiteX6" fmla="*/ 976165 w 1014326"/>
                <a:gd name="connsiteY6" fmla="*/ 100225 h 919038"/>
                <a:gd name="connsiteX7" fmla="*/ 1014326 w 1014326"/>
                <a:gd name="connsiteY7" fmla="*/ 824598 h 919038"/>
                <a:gd name="connsiteX8" fmla="*/ 910873 w 1014326"/>
                <a:gd name="connsiteY8" fmla="*/ 919038 h 919038"/>
                <a:gd name="connsiteX0" fmla="*/ 641381 w 1014326"/>
                <a:gd name="connsiteY0" fmla="*/ 824598 h 919038"/>
                <a:gd name="connsiteX1" fmla="*/ 669304 w 1014326"/>
                <a:gd name="connsiteY1" fmla="*/ 294570 h 919038"/>
                <a:gd name="connsiteX2" fmla="*/ 52756 w 1014326"/>
                <a:gd name="connsiteY2" fmla="*/ 359329 h 919038"/>
                <a:gd name="connsiteX3" fmla="*/ 0 w 1014326"/>
                <a:gd name="connsiteY3" fmla="*/ 186512 h 919038"/>
                <a:gd name="connsiteX4" fmla="*/ 858269 w 1014326"/>
                <a:gd name="connsiteY4" fmla="*/ 0 h 919038"/>
                <a:gd name="connsiteX5" fmla="*/ 976165 w 1014326"/>
                <a:gd name="connsiteY5" fmla="*/ 100225 h 919038"/>
                <a:gd name="connsiteX6" fmla="*/ 1014326 w 1014326"/>
                <a:gd name="connsiteY6" fmla="*/ 824598 h 919038"/>
                <a:gd name="connsiteX7" fmla="*/ 910873 w 1014326"/>
                <a:gd name="connsiteY7" fmla="*/ 919038 h 919038"/>
                <a:gd name="connsiteX0" fmla="*/ 641381 w 1014326"/>
                <a:gd name="connsiteY0" fmla="*/ 824598 h 824598"/>
                <a:gd name="connsiteX1" fmla="*/ 669304 w 1014326"/>
                <a:gd name="connsiteY1" fmla="*/ 294570 h 824598"/>
                <a:gd name="connsiteX2" fmla="*/ 52756 w 1014326"/>
                <a:gd name="connsiteY2" fmla="*/ 359329 h 824598"/>
                <a:gd name="connsiteX3" fmla="*/ 0 w 1014326"/>
                <a:gd name="connsiteY3" fmla="*/ 186512 h 824598"/>
                <a:gd name="connsiteX4" fmla="*/ 858269 w 1014326"/>
                <a:gd name="connsiteY4" fmla="*/ 0 h 824598"/>
                <a:gd name="connsiteX5" fmla="*/ 976165 w 1014326"/>
                <a:gd name="connsiteY5" fmla="*/ 100225 h 824598"/>
                <a:gd name="connsiteX6" fmla="*/ 1014326 w 1014326"/>
                <a:gd name="connsiteY6" fmla="*/ 824598 h 824598"/>
                <a:gd name="connsiteX0" fmla="*/ 641381 w 1014326"/>
                <a:gd name="connsiteY0" fmla="*/ 824598 h 824598"/>
                <a:gd name="connsiteX1" fmla="*/ 669304 w 1014326"/>
                <a:gd name="connsiteY1" fmla="*/ 294570 h 824598"/>
                <a:gd name="connsiteX2" fmla="*/ 240923 w 1014326"/>
                <a:gd name="connsiteY2" fmla="*/ 376314 h 824598"/>
                <a:gd name="connsiteX3" fmla="*/ 0 w 1014326"/>
                <a:gd name="connsiteY3" fmla="*/ 186512 h 824598"/>
                <a:gd name="connsiteX4" fmla="*/ 858269 w 1014326"/>
                <a:gd name="connsiteY4" fmla="*/ 0 h 824598"/>
                <a:gd name="connsiteX5" fmla="*/ 976165 w 1014326"/>
                <a:gd name="connsiteY5" fmla="*/ 100225 h 824598"/>
                <a:gd name="connsiteX6" fmla="*/ 1014326 w 1014326"/>
                <a:gd name="connsiteY6" fmla="*/ 824598 h 824598"/>
                <a:gd name="connsiteX0" fmla="*/ 443772 w 816717"/>
                <a:gd name="connsiteY0" fmla="*/ 824598 h 824598"/>
                <a:gd name="connsiteX1" fmla="*/ 471695 w 816717"/>
                <a:gd name="connsiteY1" fmla="*/ 294570 h 824598"/>
                <a:gd name="connsiteX2" fmla="*/ 43314 w 816717"/>
                <a:gd name="connsiteY2" fmla="*/ 376314 h 824598"/>
                <a:gd name="connsiteX3" fmla="*/ 0 w 816717"/>
                <a:gd name="connsiteY3" fmla="*/ 117293 h 824598"/>
                <a:gd name="connsiteX4" fmla="*/ 660660 w 816717"/>
                <a:gd name="connsiteY4" fmla="*/ 0 h 824598"/>
                <a:gd name="connsiteX5" fmla="*/ 778556 w 816717"/>
                <a:gd name="connsiteY5" fmla="*/ 100225 h 824598"/>
                <a:gd name="connsiteX6" fmla="*/ 816717 w 816717"/>
                <a:gd name="connsiteY6" fmla="*/ 824598 h 824598"/>
                <a:gd name="connsiteX0" fmla="*/ 443772 w 816717"/>
                <a:gd name="connsiteY0" fmla="*/ 826528 h 826528"/>
                <a:gd name="connsiteX1" fmla="*/ 471695 w 816717"/>
                <a:gd name="connsiteY1" fmla="*/ 296500 h 826528"/>
                <a:gd name="connsiteX2" fmla="*/ 43314 w 816717"/>
                <a:gd name="connsiteY2" fmla="*/ 378244 h 826528"/>
                <a:gd name="connsiteX3" fmla="*/ 0 w 816717"/>
                <a:gd name="connsiteY3" fmla="*/ 119223 h 826528"/>
                <a:gd name="connsiteX4" fmla="*/ 660660 w 816717"/>
                <a:gd name="connsiteY4" fmla="*/ 1930 h 826528"/>
                <a:gd name="connsiteX5" fmla="*/ 778556 w 816717"/>
                <a:gd name="connsiteY5" fmla="*/ 102155 h 826528"/>
                <a:gd name="connsiteX6" fmla="*/ 816717 w 816717"/>
                <a:gd name="connsiteY6" fmla="*/ 826528 h 826528"/>
                <a:gd name="connsiteX0" fmla="*/ 443772 w 816717"/>
                <a:gd name="connsiteY0" fmla="*/ 826528 h 826528"/>
                <a:gd name="connsiteX1" fmla="*/ 471695 w 816717"/>
                <a:gd name="connsiteY1" fmla="*/ 296500 h 826528"/>
                <a:gd name="connsiteX2" fmla="*/ 43314 w 816717"/>
                <a:gd name="connsiteY2" fmla="*/ 378244 h 826528"/>
                <a:gd name="connsiteX3" fmla="*/ 0 w 816717"/>
                <a:gd name="connsiteY3" fmla="*/ 119223 h 826528"/>
                <a:gd name="connsiteX4" fmla="*/ 660660 w 816717"/>
                <a:gd name="connsiteY4" fmla="*/ 1930 h 826528"/>
                <a:gd name="connsiteX5" fmla="*/ 778556 w 816717"/>
                <a:gd name="connsiteY5" fmla="*/ 102155 h 826528"/>
                <a:gd name="connsiteX6" fmla="*/ 816717 w 816717"/>
                <a:gd name="connsiteY6" fmla="*/ 826528 h 826528"/>
                <a:gd name="connsiteX0" fmla="*/ 443772 w 779224"/>
                <a:gd name="connsiteY0" fmla="*/ 826528 h 826528"/>
                <a:gd name="connsiteX1" fmla="*/ 471695 w 779224"/>
                <a:gd name="connsiteY1" fmla="*/ 296500 h 826528"/>
                <a:gd name="connsiteX2" fmla="*/ 43314 w 779224"/>
                <a:gd name="connsiteY2" fmla="*/ 378244 h 826528"/>
                <a:gd name="connsiteX3" fmla="*/ 0 w 779224"/>
                <a:gd name="connsiteY3" fmla="*/ 119223 h 826528"/>
                <a:gd name="connsiteX4" fmla="*/ 660660 w 779224"/>
                <a:gd name="connsiteY4" fmla="*/ 1930 h 826528"/>
                <a:gd name="connsiteX5" fmla="*/ 778556 w 779224"/>
                <a:gd name="connsiteY5" fmla="*/ 102155 h 826528"/>
                <a:gd name="connsiteX6" fmla="*/ 736127 w 779224"/>
                <a:gd name="connsiteY6" fmla="*/ 794664 h 826528"/>
                <a:gd name="connsiteX0" fmla="*/ 443772 w 779224"/>
                <a:gd name="connsiteY0" fmla="*/ 808748 h 808748"/>
                <a:gd name="connsiteX1" fmla="*/ 471695 w 779224"/>
                <a:gd name="connsiteY1" fmla="*/ 278720 h 808748"/>
                <a:gd name="connsiteX2" fmla="*/ 43314 w 779224"/>
                <a:gd name="connsiteY2" fmla="*/ 360464 h 808748"/>
                <a:gd name="connsiteX3" fmla="*/ 0 w 779224"/>
                <a:gd name="connsiteY3" fmla="*/ 101443 h 808748"/>
                <a:gd name="connsiteX4" fmla="*/ 584178 w 779224"/>
                <a:gd name="connsiteY4" fmla="*/ 2319 h 808748"/>
                <a:gd name="connsiteX5" fmla="*/ 778556 w 779224"/>
                <a:gd name="connsiteY5" fmla="*/ 84375 h 808748"/>
                <a:gd name="connsiteX6" fmla="*/ 736127 w 779224"/>
                <a:gd name="connsiteY6" fmla="*/ 776884 h 808748"/>
                <a:gd name="connsiteX0" fmla="*/ 443772 w 736127"/>
                <a:gd name="connsiteY0" fmla="*/ 806430 h 806430"/>
                <a:gd name="connsiteX1" fmla="*/ 471695 w 736127"/>
                <a:gd name="connsiteY1" fmla="*/ 276402 h 806430"/>
                <a:gd name="connsiteX2" fmla="*/ 43314 w 736127"/>
                <a:gd name="connsiteY2" fmla="*/ 358146 h 806430"/>
                <a:gd name="connsiteX3" fmla="*/ 0 w 736127"/>
                <a:gd name="connsiteY3" fmla="*/ 99125 h 806430"/>
                <a:gd name="connsiteX4" fmla="*/ 584178 w 736127"/>
                <a:gd name="connsiteY4" fmla="*/ 1 h 806430"/>
                <a:gd name="connsiteX5" fmla="*/ 724923 w 736127"/>
                <a:gd name="connsiteY5" fmla="*/ 98752 h 806430"/>
                <a:gd name="connsiteX6" fmla="*/ 736127 w 736127"/>
                <a:gd name="connsiteY6" fmla="*/ 774566 h 806430"/>
                <a:gd name="connsiteX0" fmla="*/ 443772 w 736127"/>
                <a:gd name="connsiteY0" fmla="*/ 806430 h 806430"/>
                <a:gd name="connsiteX1" fmla="*/ 471695 w 736127"/>
                <a:gd name="connsiteY1" fmla="*/ 276402 h 806430"/>
                <a:gd name="connsiteX2" fmla="*/ 34329 w 736127"/>
                <a:gd name="connsiteY2" fmla="*/ 341958 h 806430"/>
                <a:gd name="connsiteX3" fmla="*/ 0 w 736127"/>
                <a:gd name="connsiteY3" fmla="*/ 99125 h 806430"/>
                <a:gd name="connsiteX4" fmla="*/ 584178 w 736127"/>
                <a:gd name="connsiteY4" fmla="*/ 1 h 806430"/>
                <a:gd name="connsiteX5" fmla="*/ 724923 w 736127"/>
                <a:gd name="connsiteY5" fmla="*/ 98752 h 806430"/>
                <a:gd name="connsiteX6" fmla="*/ 736127 w 736127"/>
                <a:gd name="connsiteY6" fmla="*/ 774566 h 806430"/>
                <a:gd name="connsiteX0" fmla="*/ 443772 w 736127"/>
                <a:gd name="connsiteY0" fmla="*/ 806430 h 806430"/>
                <a:gd name="connsiteX1" fmla="*/ 471695 w 736127"/>
                <a:gd name="connsiteY1" fmla="*/ 276402 h 806430"/>
                <a:gd name="connsiteX2" fmla="*/ 40945 w 736127"/>
                <a:gd name="connsiteY2" fmla="*/ 447801 h 806430"/>
                <a:gd name="connsiteX3" fmla="*/ 0 w 736127"/>
                <a:gd name="connsiteY3" fmla="*/ 99125 h 806430"/>
                <a:gd name="connsiteX4" fmla="*/ 584178 w 736127"/>
                <a:gd name="connsiteY4" fmla="*/ 1 h 806430"/>
                <a:gd name="connsiteX5" fmla="*/ 724923 w 736127"/>
                <a:gd name="connsiteY5" fmla="*/ 98752 h 806430"/>
                <a:gd name="connsiteX6" fmla="*/ 736127 w 736127"/>
                <a:gd name="connsiteY6" fmla="*/ 774566 h 806430"/>
                <a:gd name="connsiteX0" fmla="*/ 496694 w 789049"/>
                <a:gd name="connsiteY0" fmla="*/ 807991 h 807991"/>
                <a:gd name="connsiteX1" fmla="*/ 524617 w 789049"/>
                <a:gd name="connsiteY1" fmla="*/ 277963 h 807991"/>
                <a:gd name="connsiteX2" fmla="*/ 93867 w 789049"/>
                <a:gd name="connsiteY2" fmla="*/ 449362 h 807991"/>
                <a:gd name="connsiteX3" fmla="*/ 0 w 789049"/>
                <a:gd name="connsiteY3" fmla="*/ 180069 h 807991"/>
                <a:gd name="connsiteX4" fmla="*/ 637100 w 789049"/>
                <a:gd name="connsiteY4" fmla="*/ 1562 h 807991"/>
                <a:gd name="connsiteX5" fmla="*/ 777845 w 789049"/>
                <a:gd name="connsiteY5" fmla="*/ 100313 h 807991"/>
                <a:gd name="connsiteX6" fmla="*/ 789049 w 789049"/>
                <a:gd name="connsiteY6" fmla="*/ 776127 h 807991"/>
                <a:gd name="connsiteX0" fmla="*/ 496694 w 789049"/>
                <a:gd name="connsiteY0" fmla="*/ 807991 h 807991"/>
                <a:gd name="connsiteX1" fmla="*/ 484925 w 789049"/>
                <a:gd name="connsiteY1" fmla="*/ 357346 h 807991"/>
                <a:gd name="connsiteX2" fmla="*/ 93867 w 789049"/>
                <a:gd name="connsiteY2" fmla="*/ 449362 h 807991"/>
                <a:gd name="connsiteX3" fmla="*/ 0 w 789049"/>
                <a:gd name="connsiteY3" fmla="*/ 180069 h 807991"/>
                <a:gd name="connsiteX4" fmla="*/ 637100 w 789049"/>
                <a:gd name="connsiteY4" fmla="*/ 1562 h 807991"/>
                <a:gd name="connsiteX5" fmla="*/ 777845 w 789049"/>
                <a:gd name="connsiteY5" fmla="*/ 100313 h 807991"/>
                <a:gd name="connsiteX6" fmla="*/ 789049 w 789049"/>
                <a:gd name="connsiteY6" fmla="*/ 776127 h 807991"/>
                <a:gd name="connsiteX0" fmla="*/ 457003 w 749358"/>
                <a:gd name="connsiteY0" fmla="*/ 807774 h 807774"/>
                <a:gd name="connsiteX1" fmla="*/ 445234 w 749358"/>
                <a:gd name="connsiteY1" fmla="*/ 357129 h 807774"/>
                <a:gd name="connsiteX2" fmla="*/ 54176 w 749358"/>
                <a:gd name="connsiteY2" fmla="*/ 449145 h 807774"/>
                <a:gd name="connsiteX3" fmla="*/ 0 w 749358"/>
                <a:gd name="connsiteY3" fmla="*/ 173237 h 807774"/>
                <a:gd name="connsiteX4" fmla="*/ 597409 w 749358"/>
                <a:gd name="connsiteY4" fmla="*/ 1345 h 807774"/>
                <a:gd name="connsiteX5" fmla="*/ 738154 w 749358"/>
                <a:gd name="connsiteY5" fmla="*/ 100096 h 807774"/>
                <a:gd name="connsiteX6" fmla="*/ 749358 w 749358"/>
                <a:gd name="connsiteY6" fmla="*/ 775910 h 807774"/>
                <a:gd name="connsiteX0" fmla="*/ 457003 w 749358"/>
                <a:gd name="connsiteY0" fmla="*/ 807774 h 807774"/>
                <a:gd name="connsiteX1" fmla="*/ 445234 w 749358"/>
                <a:gd name="connsiteY1" fmla="*/ 357129 h 807774"/>
                <a:gd name="connsiteX2" fmla="*/ 54176 w 749358"/>
                <a:gd name="connsiteY2" fmla="*/ 449145 h 807774"/>
                <a:gd name="connsiteX3" fmla="*/ 0 w 749358"/>
                <a:gd name="connsiteY3" fmla="*/ 173237 h 807774"/>
                <a:gd name="connsiteX4" fmla="*/ 597409 w 749358"/>
                <a:gd name="connsiteY4" fmla="*/ 1345 h 807774"/>
                <a:gd name="connsiteX5" fmla="*/ 738154 w 749358"/>
                <a:gd name="connsiteY5" fmla="*/ 100096 h 807774"/>
                <a:gd name="connsiteX6" fmla="*/ 749358 w 749358"/>
                <a:gd name="connsiteY6" fmla="*/ 775910 h 807774"/>
                <a:gd name="connsiteX0" fmla="*/ 457003 w 749358"/>
                <a:gd name="connsiteY0" fmla="*/ 807774 h 807774"/>
                <a:gd name="connsiteX1" fmla="*/ 445234 w 749358"/>
                <a:gd name="connsiteY1" fmla="*/ 310822 h 807774"/>
                <a:gd name="connsiteX2" fmla="*/ 54176 w 749358"/>
                <a:gd name="connsiteY2" fmla="*/ 449145 h 807774"/>
                <a:gd name="connsiteX3" fmla="*/ 0 w 749358"/>
                <a:gd name="connsiteY3" fmla="*/ 173237 h 807774"/>
                <a:gd name="connsiteX4" fmla="*/ 597409 w 749358"/>
                <a:gd name="connsiteY4" fmla="*/ 1345 h 807774"/>
                <a:gd name="connsiteX5" fmla="*/ 738154 w 749358"/>
                <a:gd name="connsiteY5" fmla="*/ 100096 h 807774"/>
                <a:gd name="connsiteX6" fmla="*/ 749358 w 749358"/>
                <a:gd name="connsiteY6" fmla="*/ 775910 h 807774"/>
                <a:gd name="connsiteX0" fmla="*/ 457003 w 749358"/>
                <a:gd name="connsiteY0" fmla="*/ 807774 h 807774"/>
                <a:gd name="connsiteX1" fmla="*/ 445234 w 749358"/>
                <a:gd name="connsiteY1" fmla="*/ 310822 h 807774"/>
                <a:gd name="connsiteX2" fmla="*/ 54176 w 749358"/>
                <a:gd name="connsiteY2" fmla="*/ 422684 h 807774"/>
                <a:gd name="connsiteX3" fmla="*/ 0 w 749358"/>
                <a:gd name="connsiteY3" fmla="*/ 173237 h 807774"/>
                <a:gd name="connsiteX4" fmla="*/ 597409 w 749358"/>
                <a:gd name="connsiteY4" fmla="*/ 1345 h 807774"/>
                <a:gd name="connsiteX5" fmla="*/ 738154 w 749358"/>
                <a:gd name="connsiteY5" fmla="*/ 100096 h 807774"/>
                <a:gd name="connsiteX6" fmla="*/ 749358 w 749358"/>
                <a:gd name="connsiteY6" fmla="*/ 775910 h 807774"/>
                <a:gd name="connsiteX0" fmla="*/ 457003 w 749358"/>
                <a:gd name="connsiteY0" fmla="*/ 807774 h 807774"/>
                <a:gd name="connsiteX1" fmla="*/ 445234 w 749358"/>
                <a:gd name="connsiteY1" fmla="*/ 357129 h 807774"/>
                <a:gd name="connsiteX2" fmla="*/ 54176 w 749358"/>
                <a:gd name="connsiteY2" fmla="*/ 422684 h 807774"/>
                <a:gd name="connsiteX3" fmla="*/ 0 w 749358"/>
                <a:gd name="connsiteY3" fmla="*/ 173237 h 807774"/>
                <a:gd name="connsiteX4" fmla="*/ 597409 w 749358"/>
                <a:gd name="connsiteY4" fmla="*/ 1345 h 807774"/>
                <a:gd name="connsiteX5" fmla="*/ 738154 w 749358"/>
                <a:gd name="connsiteY5" fmla="*/ 100096 h 807774"/>
                <a:gd name="connsiteX6" fmla="*/ 749358 w 749358"/>
                <a:gd name="connsiteY6" fmla="*/ 775910 h 807774"/>
                <a:gd name="connsiteX0" fmla="*/ 457003 w 749358"/>
                <a:gd name="connsiteY0" fmla="*/ 807774 h 807774"/>
                <a:gd name="connsiteX1" fmla="*/ 445234 w 749358"/>
                <a:gd name="connsiteY1" fmla="*/ 324053 h 807774"/>
                <a:gd name="connsiteX2" fmla="*/ 54176 w 749358"/>
                <a:gd name="connsiteY2" fmla="*/ 422684 h 807774"/>
                <a:gd name="connsiteX3" fmla="*/ 0 w 749358"/>
                <a:gd name="connsiteY3" fmla="*/ 173237 h 807774"/>
                <a:gd name="connsiteX4" fmla="*/ 597409 w 749358"/>
                <a:gd name="connsiteY4" fmla="*/ 1345 h 807774"/>
                <a:gd name="connsiteX5" fmla="*/ 738154 w 749358"/>
                <a:gd name="connsiteY5" fmla="*/ 100096 h 807774"/>
                <a:gd name="connsiteX6" fmla="*/ 749358 w 749358"/>
                <a:gd name="connsiteY6" fmla="*/ 775910 h 807774"/>
                <a:gd name="connsiteX0" fmla="*/ 463618 w 749358"/>
                <a:gd name="connsiteY0" fmla="*/ 642394 h 775909"/>
                <a:gd name="connsiteX1" fmla="*/ 445234 w 749358"/>
                <a:gd name="connsiteY1" fmla="*/ 324053 h 775909"/>
                <a:gd name="connsiteX2" fmla="*/ 54176 w 749358"/>
                <a:gd name="connsiteY2" fmla="*/ 422684 h 775909"/>
                <a:gd name="connsiteX3" fmla="*/ 0 w 749358"/>
                <a:gd name="connsiteY3" fmla="*/ 173237 h 775909"/>
                <a:gd name="connsiteX4" fmla="*/ 597409 w 749358"/>
                <a:gd name="connsiteY4" fmla="*/ 1345 h 775909"/>
                <a:gd name="connsiteX5" fmla="*/ 738154 w 749358"/>
                <a:gd name="connsiteY5" fmla="*/ 100096 h 775909"/>
                <a:gd name="connsiteX6" fmla="*/ 749358 w 749358"/>
                <a:gd name="connsiteY6" fmla="*/ 775910 h 775909"/>
                <a:gd name="connsiteX0" fmla="*/ 463618 w 775819"/>
                <a:gd name="connsiteY0" fmla="*/ 642394 h 676682"/>
                <a:gd name="connsiteX1" fmla="*/ 445234 w 775819"/>
                <a:gd name="connsiteY1" fmla="*/ 324053 h 676682"/>
                <a:gd name="connsiteX2" fmla="*/ 54176 w 775819"/>
                <a:gd name="connsiteY2" fmla="*/ 422684 h 676682"/>
                <a:gd name="connsiteX3" fmla="*/ 0 w 775819"/>
                <a:gd name="connsiteY3" fmla="*/ 173237 h 676682"/>
                <a:gd name="connsiteX4" fmla="*/ 597409 w 775819"/>
                <a:gd name="connsiteY4" fmla="*/ 1345 h 676682"/>
                <a:gd name="connsiteX5" fmla="*/ 738154 w 775819"/>
                <a:gd name="connsiteY5" fmla="*/ 100096 h 676682"/>
                <a:gd name="connsiteX6" fmla="*/ 775819 w 775819"/>
                <a:gd name="connsiteY6" fmla="*/ 676682 h 6766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75819" h="676682">
                  <a:moveTo>
                    <a:pt x="463618" y="642394"/>
                  </a:moveTo>
                  <a:lnTo>
                    <a:pt x="445234" y="324053"/>
                  </a:lnTo>
                  <a:lnTo>
                    <a:pt x="54176" y="422684"/>
                  </a:lnTo>
                  <a:cubicBezTo>
                    <a:pt x="42733" y="341740"/>
                    <a:pt x="11443" y="254181"/>
                    <a:pt x="0" y="173237"/>
                  </a:cubicBezTo>
                  <a:lnTo>
                    <a:pt x="597409" y="1345"/>
                  </a:lnTo>
                  <a:cubicBezTo>
                    <a:pt x="720435" y="-10845"/>
                    <a:pt x="730378" y="62890"/>
                    <a:pt x="738154" y="100096"/>
                  </a:cubicBezTo>
                  <a:cubicBezTo>
                    <a:pt x="745930" y="137302"/>
                    <a:pt x="763099" y="435224"/>
                    <a:pt x="775819" y="676682"/>
                  </a:cubicBezTo>
                </a:path>
              </a:pathLst>
            </a:custGeom>
            <a:pattFill prst="trellis">
              <a:fgClr>
                <a:srgbClr val="0070C0"/>
              </a:fgClr>
              <a:bgClr>
                <a:schemeClr val="accent1">
                  <a:lumMod val="40000"/>
                  <a:lumOff val="60000"/>
                </a:schemeClr>
              </a:bgClr>
            </a:patt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 kern="0" dirty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10" name="グループ化 9">
              <a:extLst>
                <a:ext uri="{FF2B5EF4-FFF2-40B4-BE49-F238E27FC236}">
                  <a16:creationId xmlns:a16="http://schemas.microsoft.com/office/drawing/2014/main" id="{264C5496-6C74-4008-B324-072C183D0F17}"/>
                </a:ext>
              </a:extLst>
            </p:cNvPr>
            <p:cNvGrpSpPr/>
            <p:nvPr/>
          </p:nvGrpSpPr>
          <p:grpSpPr>
            <a:xfrm>
              <a:off x="6572252" y="2391964"/>
              <a:ext cx="2103289" cy="1144501"/>
              <a:chOff x="621763" y="2391964"/>
              <a:chExt cx="2103289" cy="1144501"/>
            </a:xfrm>
          </p:grpSpPr>
          <p:grpSp>
            <p:nvGrpSpPr>
              <p:cNvPr id="11" name="グループ化 10">
                <a:extLst>
                  <a:ext uri="{FF2B5EF4-FFF2-40B4-BE49-F238E27FC236}">
                    <a16:creationId xmlns:a16="http://schemas.microsoft.com/office/drawing/2014/main" id="{9E7A5D66-6ABF-4C7A-95D3-EE627B39D437}"/>
                  </a:ext>
                </a:extLst>
              </p:cNvPr>
              <p:cNvGrpSpPr/>
              <p:nvPr/>
            </p:nvGrpSpPr>
            <p:grpSpPr>
              <a:xfrm>
                <a:off x="652785" y="3384587"/>
                <a:ext cx="2072267" cy="151878"/>
                <a:chOff x="652785" y="3384587"/>
                <a:chExt cx="2072267" cy="151878"/>
              </a:xfrm>
            </p:grpSpPr>
            <p:sp>
              <p:nvSpPr>
                <p:cNvPr id="23" name="正方形/長方形 22">
                  <a:extLst>
                    <a:ext uri="{FF2B5EF4-FFF2-40B4-BE49-F238E27FC236}">
                      <a16:creationId xmlns:a16="http://schemas.microsoft.com/office/drawing/2014/main" id="{2074B5DF-D07D-49A9-87C4-22043AEC99E1}"/>
                    </a:ext>
                  </a:extLst>
                </p:cNvPr>
                <p:cNvSpPr/>
                <p:nvPr/>
              </p:nvSpPr>
              <p:spPr>
                <a:xfrm>
                  <a:off x="652785" y="3384587"/>
                  <a:ext cx="771778" cy="151878"/>
                </a:xfrm>
                <a:prstGeom prst="rect">
                  <a:avLst/>
                </a:prstGeom>
                <a:solidFill>
                  <a:schemeClr val="tx1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4" name="正方形/長方形 23">
                  <a:extLst>
                    <a:ext uri="{FF2B5EF4-FFF2-40B4-BE49-F238E27FC236}">
                      <a16:creationId xmlns:a16="http://schemas.microsoft.com/office/drawing/2014/main" id="{7BAD3337-607C-45B2-8E0B-8E9344875AA8}"/>
                    </a:ext>
                  </a:extLst>
                </p:cNvPr>
                <p:cNvSpPr/>
                <p:nvPr/>
              </p:nvSpPr>
              <p:spPr>
                <a:xfrm>
                  <a:off x="1424562" y="3384587"/>
                  <a:ext cx="1300490" cy="151878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12" name="グループ化 11">
                <a:extLst>
                  <a:ext uri="{FF2B5EF4-FFF2-40B4-BE49-F238E27FC236}">
                    <a16:creationId xmlns:a16="http://schemas.microsoft.com/office/drawing/2014/main" id="{30895DE6-62E3-4CD8-8F38-652A8A99FADD}"/>
                  </a:ext>
                </a:extLst>
              </p:cNvPr>
              <p:cNvGrpSpPr/>
              <p:nvPr/>
            </p:nvGrpSpPr>
            <p:grpSpPr>
              <a:xfrm>
                <a:off x="621763" y="2391964"/>
                <a:ext cx="1775106" cy="984718"/>
                <a:chOff x="743345" y="2545926"/>
                <a:chExt cx="1497565" cy="830756"/>
              </a:xfrm>
              <a:solidFill>
                <a:schemeClr val="bg1">
                  <a:lumMod val="65000"/>
                </a:schemeClr>
              </a:solidFill>
            </p:grpSpPr>
            <p:sp>
              <p:nvSpPr>
                <p:cNvPr id="13" name="四角形: 上の 2 つの角を丸める 12">
                  <a:extLst>
                    <a:ext uri="{FF2B5EF4-FFF2-40B4-BE49-F238E27FC236}">
                      <a16:creationId xmlns:a16="http://schemas.microsoft.com/office/drawing/2014/main" id="{1EAA885F-0909-45B3-9707-90DCD3752945}"/>
                    </a:ext>
                  </a:extLst>
                </p:cNvPr>
                <p:cNvSpPr/>
                <p:nvPr/>
              </p:nvSpPr>
              <p:spPr>
                <a:xfrm>
                  <a:off x="1719638" y="3282951"/>
                  <a:ext cx="415526" cy="74682"/>
                </a:xfrm>
                <a:prstGeom prst="round2SameRect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4" name="四角形: 上の 2 つの角を丸める 13">
                  <a:extLst>
                    <a:ext uri="{FF2B5EF4-FFF2-40B4-BE49-F238E27FC236}">
                      <a16:creationId xmlns:a16="http://schemas.microsoft.com/office/drawing/2014/main" id="{86DDE9F9-0537-494F-B32C-2EC5B93D27A0}"/>
                    </a:ext>
                  </a:extLst>
                </p:cNvPr>
                <p:cNvSpPr/>
                <p:nvPr/>
              </p:nvSpPr>
              <p:spPr>
                <a:xfrm>
                  <a:off x="1703703" y="3302000"/>
                  <a:ext cx="537207" cy="74682"/>
                </a:xfrm>
                <a:prstGeom prst="round2SameRect">
                  <a:avLst/>
                </a:prstGeom>
                <a:solidFill>
                  <a:schemeClr val="bg1">
                    <a:lumMod val="5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5" name="四角形: 上の 2 つの角を丸める 14">
                  <a:extLst>
                    <a:ext uri="{FF2B5EF4-FFF2-40B4-BE49-F238E27FC236}">
                      <a16:creationId xmlns:a16="http://schemas.microsoft.com/office/drawing/2014/main" id="{35E22DB6-EFE4-4C17-8AB3-871C1240FB15}"/>
                    </a:ext>
                  </a:extLst>
                </p:cNvPr>
                <p:cNvSpPr/>
                <p:nvPr/>
              </p:nvSpPr>
              <p:spPr>
                <a:xfrm>
                  <a:off x="933041" y="3302000"/>
                  <a:ext cx="822734" cy="74682"/>
                </a:xfrm>
                <a:prstGeom prst="round2SameRect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6" name="四角形: 角を丸くする 15">
                  <a:extLst>
                    <a:ext uri="{FF2B5EF4-FFF2-40B4-BE49-F238E27FC236}">
                      <a16:creationId xmlns:a16="http://schemas.microsoft.com/office/drawing/2014/main" id="{D44CF696-0C38-4592-B571-D0FB7AABCBE9}"/>
                    </a:ext>
                  </a:extLst>
                </p:cNvPr>
                <p:cNvSpPr/>
                <p:nvPr/>
              </p:nvSpPr>
              <p:spPr>
                <a:xfrm>
                  <a:off x="929208" y="3256281"/>
                  <a:ext cx="822734" cy="45719"/>
                </a:xfrm>
                <a:prstGeom prst="roundRect">
                  <a:avLst>
                    <a:gd name="adj" fmla="val 50000"/>
                  </a:avLst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7" name="四角形: 角を丸くする 16">
                  <a:extLst>
                    <a:ext uri="{FF2B5EF4-FFF2-40B4-BE49-F238E27FC236}">
                      <a16:creationId xmlns:a16="http://schemas.microsoft.com/office/drawing/2014/main" id="{D5109536-6DBC-4BE6-86AA-3DE7923C4C15}"/>
                    </a:ext>
                  </a:extLst>
                </p:cNvPr>
                <p:cNvSpPr/>
                <p:nvPr/>
              </p:nvSpPr>
              <p:spPr>
                <a:xfrm>
                  <a:off x="1720493" y="3256281"/>
                  <a:ext cx="45719" cy="45719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5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8" name="フリーフォーム: 図形 17">
                  <a:extLst>
                    <a:ext uri="{FF2B5EF4-FFF2-40B4-BE49-F238E27FC236}">
                      <a16:creationId xmlns:a16="http://schemas.microsoft.com/office/drawing/2014/main" id="{DB479A45-FCDF-4F5E-B03F-D80664AB5F41}"/>
                    </a:ext>
                  </a:extLst>
                </p:cNvPr>
                <p:cNvSpPr/>
                <p:nvPr/>
              </p:nvSpPr>
              <p:spPr>
                <a:xfrm flipV="1">
                  <a:off x="744200" y="2545927"/>
                  <a:ext cx="1012097" cy="711207"/>
                </a:xfrm>
                <a:custGeom>
                  <a:avLst/>
                  <a:gdLst>
                    <a:gd name="connsiteX0" fmla="*/ 40482 w 1012097"/>
                    <a:gd name="connsiteY0" fmla="*/ 711207 h 711207"/>
                    <a:gd name="connsiteX1" fmla="*/ 838118 w 1012097"/>
                    <a:gd name="connsiteY1" fmla="*/ 711207 h 711207"/>
                    <a:gd name="connsiteX2" fmla="*/ 1012097 w 1012097"/>
                    <a:gd name="connsiteY2" fmla="*/ 15293 h 711207"/>
                    <a:gd name="connsiteX3" fmla="*/ 996804 w 1012097"/>
                    <a:gd name="connsiteY3" fmla="*/ 0 h 711207"/>
                    <a:gd name="connsiteX4" fmla="*/ 218284 w 1012097"/>
                    <a:gd name="connsiteY4" fmla="*/ 0 h 711207"/>
                    <a:gd name="connsiteX5" fmla="*/ 218284 w 1012097"/>
                    <a:gd name="connsiteY5" fmla="*/ 1 h 711207"/>
                    <a:gd name="connsiteX6" fmla="*/ 170155 w 1012097"/>
                    <a:gd name="connsiteY6" fmla="*/ 1 h 711207"/>
                    <a:gd name="connsiteX7" fmla="*/ 0 w 1012097"/>
                    <a:gd name="connsiteY7" fmla="*/ 680622 h 711207"/>
                    <a:gd name="connsiteX8" fmla="*/ 48128 w 1012097"/>
                    <a:gd name="connsiteY8" fmla="*/ 680622 h 711207"/>
                    <a:gd name="connsiteX0" fmla="*/ 40482 w 1012097"/>
                    <a:gd name="connsiteY0" fmla="*/ 711207 h 711207"/>
                    <a:gd name="connsiteX1" fmla="*/ 838118 w 1012097"/>
                    <a:gd name="connsiteY1" fmla="*/ 711207 h 711207"/>
                    <a:gd name="connsiteX2" fmla="*/ 1012097 w 1012097"/>
                    <a:gd name="connsiteY2" fmla="*/ 15293 h 711207"/>
                    <a:gd name="connsiteX3" fmla="*/ 996804 w 1012097"/>
                    <a:gd name="connsiteY3" fmla="*/ 0 h 711207"/>
                    <a:gd name="connsiteX4" fmla="*/ 218284 w 1012097"/>
                    <a:gd name="connsiteY4" fmla="*/ 0 h 711207"/>
                    <a:gd name="connsiteX5" fmla="*/ 218284 w 1012097"/>
                    <a:gd name="connsiteY5" fmla="*/ 1 h 711207"/>
                    <a:gd name="connsiteX6" fmla="*/ 170155 w 1012097"/>
                    <a:gd name="connsiteY6" fmla="*/ 1 h 711207"/>
                    <a:gd name="connsiteX7" fmla="*/ 0 w 1012097"/>
                    <a:gd name="connsiteY7" fmla="*/ 680622 h 711207"/>
                    <a:gd name="connsiteX8" fmla="*/ 40482 w 1012097"/>
                    <a:gd name="connsiteY8" fmla="*/ 711207 h 7112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012097" h="711207">
                      <a:moveTo>
                        <a:pt x="40482" y="711207"/>
                      </a:moveTo>
                      <a:lnTo>
                        <a:pt x="838118" y="711207"/>
                      </a:lnTo>
                      <a:lnTo>
                        <a:pt x="1012097" y="15293"/>
                      </a:lnTo>
                      <a:lnTo>
                        <a:pt x="996804" y="0"/>
                      </a:lnTo>
                      <a:lnTo>
                        <a:pt x="218284" y="0"/>
                      </a:lnTo>
                      <a:lnTo>
                        <a:pt x="218284" y="1"/>
                      </a:lnTo>
                      <a:lnTo>
                        <a:pt x="170155" y="1"/>
                      </a:lnTo>
                      <a:lnTo>
                        <a:pt x="0" y="680622"/>
                      </a:lnTo>
                      <a:lnTo>
                        <a:pt x="40482" y="711207"/>
                      </a:lnTo>
                      <a:close/>
                    </a:path>
                  </a:pathLst>
                </a:custGeom>
                <a:solidFill>
                  <a:schemeClr val="bg1">
                    <a:lumMod val="5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9" name="平行四辺形 18">
                  <a:extLst>
                    <a:ext uri="{FF2B5EF4-FFF2-40B4-BE49-F238E27FC236}">
                      <a16:creationId xmlns:a16="http://schemas.microsoft.com/office/drawing/2014/main" id="{17247B3E-6366-46F7-96A1-1D27E4F5C04A}"/>
                    </a:ext>
                  </a:extLst>
                </p:cNvPr>
                <p:cNvSpPr/>
                <p:nvPr/>
              </p:nvSpPr>
              <p:spPr>
                <a:xfrm flipV="1">
                  <a:off x="744200" y="2576512"/>
                  <a:ext cx="975438" cy="680621"/>
                </a:xfrm>
                <a:prstGeom prst="parallelogram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0" name="フリーフォーム: 図形 19">
                  <a:extLst>
                    <a:ext uri="{FF2B5EF4-FFF2-40B4-BE49-F238E27FC236}">
                      <a16:creationId xmlns:a16="http://schemas.microsoft.com/office/drawing/2014/main" id="{F3ACF020-0A67-4D78-9A7F-FF07AB041AF0}"/>
                    </a:ext>
                  </a:extLst>
                </p:cNvPr>
                <p:cNvSpPr/>
                <p:nvPr/>
              </p:nvSpPr>
              <p:spPr>
                <a:xfrm flipV="1">
                  <a:off x="743345" y="2545926"/>
                  <a:ext cx="838118" cy="30585"/>
                </a:xfrm>
                <a:custGeom>
                  <a:avLst/>
                  <a:gdLst>
                    <a:gd name="connsiteX0" fmla="*/ 40482 w 1012097"/>
                    <a:gd name="connsiteY0" fmla="*/ 711207 h 711207"/>
                    <a:gd name="connsiteX1" fmla="*/ 838118 w 1012097"/>
                    <a:gd name="connsiteY1" fmla="*/ 711207 h 711207"/>
                    <a:gd name="connsiteX2" fmla="*/ 1012097 w 1012097"/>
                    <a:gd name="connsiteY2" fmla="*/ 15293 h 711207"/>
                    <a:gd name="connsiteX3" fmla="*/ 996804 w 1012097"/>
                    <a:gd name="connsiteY3" fmla="*/ 0 h 711207"/>
                    <a:gd name="connsiteX4" fmla="*/ 218284 w 1012097"/>
                    <a:gd name="connsiteY4" fmla="*/ 0 h 711207"/>
                    <a:gd name="connsiteX5" fmla="*/ 218284 w 1012097"/>
                    <a:gd name="connsiteY5" fmla="*/ 1 h 711207"/>
                    <a:gd name="connsiteX6" fmla="*/ 975438 w 1012097"/>
                    <a:gd name="connsiteY6" fmla="*/ 1 h 711207"/>
                    <a:gd name="connsiteX7" fmla="*/ 805283 w 1012097"/>
                    <a:gd name="connsiteY7" fmla="*/ 680622 h 711207"/>
                    <a:gd name="connsiteX8" fmla="*/ 0 w 1012097"/>
                    <a:gd name="connsiteY8" fmla="*/ 680622 h 711207"/>
                    <a:gd name="connsiteX0" fmla="*/ 40482 w 1012097"/>
                    <a:gd name="connsiteY0" fmla="*/ 711207 h 711207"/>
                    <a:gd name="connsiteX1" fmla="*/ 838118 w 1012097"/>
                    <a:gd name="connsiteY1" fmla="*/ 711207 h 711207"/>
                    <a:gd name="connsiteX2" fmla="*/ 1012097 w 1012097"/>
                    <a:gd name="connsiteY2" fmla="*/ 15293 h 711207"/>
                    <a:gd name="connsiteX3" fmla="*/ 996804 w 1012097"/>
                    <a:gd name="connsiteY3" fmla="*/ 0 h 711207"/>
                    <a:gd name="connsiteX4" fmla="*/ 218284 w 1012097"/>
                    <a:gd name="connsiteY4" fmla="*/ 0 h 711207"/>
                    <a:gd name="connsiteX5" fmla="*/ 975438 w 1012097"/>
                    <a:gd name="connsiteY5" fmla="*/ 1 h 711207"/>
                    <a:gd name="connsiteX6" fmla="*/ 805283 w 1012097"/>
                    <a:gd name="connsiteY6" fmla="*/ 680622 h 711207"/>
                    <a:gd name="connsiteX7" fmla="*/ 0 w 1012097"/>
                    <a:gd name="connsiteY7" fmla="*/ 680622 h 711207"/>
                    <a:gd name="connsiteX8" fmla="*/ 40482 w 1012097"/>
                    <a:gd name="connsiteY8" fmla="*/ 711207 h 711207"/>
                    <a:gd name="connsiteX0" fmla="*/ 40482 w 1012097"/>
                    <a:gd name="connsiteY0" fmla="*/ 711207 h 711207"/>
                    <a:gd name="connsiteX1" fmla="*/ 838118 w 1012097"/>
                    <a:gd name="connsiteY1" fmla="*/ 711207 h 711207"/>
                    <a:gd name="connsiteX2" fmla="*/ 1012097 w 1012097"/>
                    <a:gd name="connsiteY2" fmla="*/ 15293 h 711207"/>
                    <a:gd name="connsiteX3" fmla="*/ 996804 w 1012097"/>
                    <a:gd name="connsiteY3" fmla="*/ 0 h 711207"/>
                    <a:gd name="connsiteX4" fmla="*/ 975438 w 1012097"/>
                    <a:gd name="connsiteY4" fmla="*/ 1 h 711207"/>
                    <a:gd name="connsiteX5" fmla="*/ 805283 w 1012097"/>
                    <a:gd name="connsiteY5" fmla="*/ 680622 h 711207"/>
                    <a:gd name="connsiteX6" fmla="*/ 0 w 1012097"/>
                    <a:gd name="connsiteY6" fmla="*/ 680622 h 711207"/>
                    <a:gd name="connsiteX7" fmla="*/ 40482 w 1012097"/>
                    <a:gd name="connsiteY7" fmla="*/ 711207 h 711207"/>
                    <a:gd name="connsiteX0" fmla="*/ 40482 w 1012097"/>
                    <a:gd name="connsiteY0" fmla="*/ 711206 h 711206"/>
                    <a:gd name="connsiteX1" fmla="*/ 838118 w 1012097"/>
                    <a:gd name="connsiteY1" fmla="*/ 711206 h 711206"/>
                    <a:gd name="connsiteX2" fmla="*/ 1012097 w 1012097"/>
                    <a:gd name="connsiteY2" fmla="*/ 15292 h 711206"/>
                    <a:gd name="connsiteX3" fmla="*/ 975438 w 1012097"/>
                    <a:gd name="connsiteY3" fmla="*/ 0 h 711206"/>
                    <a:gd name="connsiteX4" fmla="*/ 805283 w 1012097"/>
                    <a:gd name="connsiteY4" fmla="*/ 680621 h 711206"/>
                    <a:gd name="connsiteX5" fmla="*/ 0 w 1012097"/>
                    <a:gd name="connsiteY5" fmla="*/ 680621 h 711206"/>
                    <a:gd name="connsiteX6" fmla="*/ 40482 w 1012097"/>
                    <a:gd name="connsiteY6" fmla="*/ 711206 h 711206"/>
                    <a:gd name="connsiteX0" fmla="*/ 40482 w 1012097"/>
                    <a:gd name="connsiteY0" fmla="*/ 695914 h 695914"/>
                    <a:gd name="connsiteX1" fmla="*/ 838118 w 1012097"/>
                    <a:gd name="connsiteY1" fmla="*/ 695914 h 695914"/>
                    <a:gd name="connsiteX2" fmla="*/ 1012097 w 1012097"/>
                    <a:gd name="connsiteY2" fmla="*/ 0 h 695914"/>
                    <a:gd name="connsiteX3" fmla="*/ 805283 w 1012097"/>
                    <a:gd name="connsiteY3" fmla="*/ 665329 h 695914"/>
                    <a:gd name="connsiteX4" fmla="*/ 0 w 1012097"/>
                    <a:gd name="connsiteY4" fmla="*/ 665329 h 695914"/>
                    <a:gd name="connsiteX5" fmla="*/ 40482 w 1012097"/>
                    <a:gd name="connsiteY5" fmla="*/ 695914 h 695914"/>
                    <a:gd name="connsiteX0" fmla="*/ 40482 w 838118"/>
                    <a:gd name="connsiteY0" fmla="*/ 30585 h 30585"/>
                    <a:gd name="connsiteX1" fmla="*/ 838118 w 838118"/>
                    <a:gd name="connsiteY1" fmla="*/ 30585 h 30585"/>
                    <a:gd name="connsiteX2" fmla="*/ 805283 w 838118"/>
                    <a:gd name="connsiteY2" fmla="*/ 0 h 30585"/>
                    <a:gd name="connsiteX3" fmla="*/ 0 w 838118"/>
                    <a:gd name="connsiteY3" fmla="*/ 0 h 30585"/>
                    <a:gd name="connsiteX4" fmla="*/ 40482 w 838118"/>
                    <a:gd name="connsiteY4" fmla="*/ 30585 h 305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38118" h="30585">
                      <a:moveTo>
                        <a:pt x="40482" y="30585"/>
                      </a:moveTo>
                      <a:lnTo>
                        <a:pt x="838118" y="30585"/>
                      </a:lnTo>
                      <a:lnTo>
                        <a:pt x="805283" y="0"/>
                      </a:lnTo>
                      <a:lnTo>
                        <a:pt x="0" y="0"/>
                      </a:lnTo>
                      <a:lnTo>
                        <a:pt x="40482" y="30585"/>
                      </a:ln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1" name="四角形: 上の 2 つの角を丸める 20">
                  <a:extLst>
                    <a:ext uri="{FF2B5EF4-FFF2-40B4-BE49-F238E27FC236}">
                      <a16:creationId xmlns:a16="http://schemas.microsoft.com/office/drawing/2014/main" id="{05A3B35F-72DE-4D51-9417-935A8A21F7FA}"/>
                    </a:ext>
                  </a:extLst>
                </p:cNvPr>
                <p:cNvSpPr/>
                <p:nvPr/>
              </p:nvSpPr>
              <p:spPr>
                <a:xfrm>
                  <a:off x="968172" y="3329167"/>
                  <a:ext cx="702387" cy="45719"/>
                </a:xfrm>
                <a:prstGeom prst="round2SameRect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2" name="四角形: 上の 2 つの角を丸める 21">
                  <a:extLst>
                    <a:ext uri="{FF2B5EF4-FFF2-40B4-BE49-F238E27FC236}">
                      <a16:creationId xmlns:a16="http://schemas.microsoft.com/office/drawing/2014/main" id="{751051FC-C1B6-4B36-A181-2D597D5A599D}"/>
                    </a:ext>
                  </a:extLst>
                </p:cNvPr>
                <p:cNvSpPr/>
                <p:nvPr/>
              </p:nvSpPr>
              <p:spPr>
                <a:xfrm>
                  <a:off x="1971622" y="3329167"/>
                  <a:ext cx="214050" cy="45719"/>
                </a:xfrm>
                <a:prstGeom prst="round2SameRect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</p:grpSp>
      <p:grpSp>
        <p:nvGrpSpPr>
          <p:cNvPr id="77" name="グループ化 76">
            <a:extLst>
              <a:ext uri="{FF2B5EF4-FFF2-40B4-BE49-F238E27FC236}">
                <a16:creationId xmlns:a16="http://schemas.microsoft.com/office/drawing/2014/main" id="{775C8EEA-F969-42F9-AC74-2BB94754FA1A}"/>
              </a:ext>
            </a:extLst>
          </p:cNvPr>
          <p:cNvGrpSpPr/>
          <p:nvPr/>
        </p:nvGrpSpPr>
        <p:grpSpPr>
          <a:xfrm>
            <a:off x="3587513" y="1012722"/>
            <a:ext cx="2723212" cy="2523743"/>
            <a:chOff x="3587513" y="1012722"/>
            <a:chExt cx="2723212" cy="2523743"/>
          </a:xfrm>
        </p:grpSpPr>
        <p:grpSp>
          <p:nvGrpSpPr>
            <p:cNvPr id="78" name="グループ化 77">
              <a:extLst>
                <a:ext uri="{FF2B5EF4-FFF2-40B4-BE49-F238E27FC236}">
                  <a16:creationId xmlns:a16="http://schemas.microsoft.com/office/drawing/2014/main" id="{8B9D49EB-1E5E-4689-BF3C-3D6ADB3CE3FD}"/>
                </a:ext>
              </a:extLst>
            </p:cNvPr>
            <p:cNvGrpSpPr/>
            <p:nvPr/>
          </p:nvGrpSpPr>
          <p:grpSpPr>
            <a:xfrm>
              <a:off x="3727642" y="1012722"/>
              <a:ext cx="2118923" cy="1712853"/>
              <a:chOff x="751288" y="4215607"/>
              <a:chExt cx="2118923" cy="1712853"/>
            </a:xfrm>
          </p:grpSpPr>
          <p:grpSp>
            <p:nvGrpSpPr>
              <p:cNvPr id="147" name="グループ化 146">
                <a:extLst>
                  <a:ext uri="{FF2B5EF4-FFF2-40B4-BE49-F238E27FC236}">
                    <a16:creationId xmlns:a16="http://schemas.microsoft.com/office/drawing/2014/main" id="{533A7297-0E4D-4E83-87F8-4A684DFB2BB6}"/>
                  </a:ext>
                </a:extLst>
              </p:cNvPr>
              <p:cNvGrpSpPr/>
              <p:nvPr/>
            </p:nvGrpSpPr>
            <p:grpSpPr>
              <a:xfrm>
                <a:off x="757000" y="4228307"/>
                <a:ext cx="2098135" cy="1678237"/>
                <a:chOff x="680692" y="1191044"/>
                <a:chExt cx="2098135" cy="1678237"/>
              </a:xfrm>
            </p:grpSpPr>
            <p:grpSp>
              <p:nvGrpSpPr>
                <p:cNvPr id="156" name="グループ化 155">
                  <a:extLst>
                    <a:ext uri="{FF2B5EF4-FFF2-40B4-BE49-F238E27FC236}">
                      <a16:creationId xmlns:a16="http://schemas.microsoft.com/office/drawing/2014/main" id="{E7247C96-238D-48FE-890A-04A8A4E37BA3}"/>
                    </a:ext>
                  </a:extLst>
                </p:cNvPr>
                <p:cNvGrpSpPr/>
                <p:nvPr/>
              </p:nvGrpSpPr>
              <p:grpSpPr>
                <a:xfrm>
                  <a:off x="680692" y="1191044"/>
                  <a:ext cx="2098135" cy="1678237"/>
                  <a:chOff x="781020" y="990601"/>
                  <a:chExt cx="2419739" cy="1935479"/>
                </a:xfrm>
              </p:grpSpPr>
              <p:grpSp>
                <p:nvGrpSpPr>
                  <p:cNvPr id="160" name="グループ化 159">
                    <a:extLst>
                      <a:ext uri="{FF2B5EF4-FFF2-40B4-BE49-F238E27FC236}">
                        <a16:creationId xmlns:a16="http://schemas.microsoft.com/office/drawing/2014/main" id="{1ACBA7CF-1C1A-4CF4-9091-6DCFBFCB2C91}"/>
                      </a:ext>
                    </a:extLst>
                  </p:cNvPr>
                  <p:cNvGrpSpPr/>
                  <p:nvPr/>
                </p:nvGrpSpPr>
                <p:grpSpPr>
                  <a:xfrm>
                    <a:off x="781020" y="990601"/>
                    <a:ext cx="1307219" cy="1935479"/>
                    <a:chOff x="781020" y="990601"/>
                    <a:chExt cx="1307219" cy="1935479"/>
                  </a:xfrm>
                </p:grpSpPr>
                <p:sp>
                  <p:nvSpPr>
                    <p:cNvPr id="164" name="正方形/長方形 163">
                      <a:extLst>
                        <a:ext uri="{FF2B5EF4-FFF2-40B4-BE49-F238E27FC236}">
                          <a16:creationId xmlns:a16="http://schemas.microsoft.com/office/drawing/2014/main" id="{F03FEEC9-C7B7-49C1-AA5A-B3CDA4DB6B8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81020" y="990601"/>
                      <a:ext cx="1307219" cy="1935479"/>
                    </a:xfrm>
                    <a:prstGeom prst="rect">
                      <a:avLst/>
                    </a:prstGeom>
                    <a:solidFill>
                      <a:schemeClr val="bg1">
                        <a:lumMod val="85000"/>
                      </a:schemeClr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65" name="正方形/長方形 164">
                      <a:extLst>
                        <a:ext uri="{FF2B5EF4-FFF2-40B4-BE49-F238E27FC236}">
                          <a16:creationId xmlns:a16="http://schemas.microsoft.com/office/drawing/2014/main" id="{0774E56F-A2D0-4553-96D2-6FF57891389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72787" y="1082500"/>
                      <a:ext cx="1123685" cy="1751681"/>
                    </a:xfrm>
                    <a:prstGeom prst="rect">
                      <a:avLst/>
                    </a:prstGeom>
                    <a:solidFill>
                      <a:schemeClr val="accent5">
                        <a:lumMod val="60000"/>
                        <a:lumOff val="40000"/>
                      </a:schemeClr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161" name="グループ化 160">
                    <a:extLst>
                      <a:ext uri="{FF2B5EF4-FFF2-40B4-BE49-F238E27FC236}">
                        <a16:creationId xmlns:a16="http://schemas.microsoft.com/office/drawing/2014/main" id="{A8CAE48C-4DED-43ED-9DFA-EA7C1365752A}"/>
                      </a:ext>
                    </a:extLst>
                  </p:cNvPr>
                  <p:cNvGrpSpPr/>
                  <p:nvPr/>
                </p:nvGrpSpPr>
                <p:grpSpPr>
                  <a:xfrm>
                    <a:off x="1893540" y="990601"/>
                    <a:ext cx="1307219" cy="1935479"/>
                    <a:chOff x="781020" y="990601"/>
                    <a:chExt cx="1307219" cy="1935479"/>
                  </a:xfrm>
                </p:grpSpPr>
                <p:sp>
                  <p:nvSpPr>
                    <p:cNvPr id="162" name="正方形/長方形 161">
                      <a:extLst>
                        <a:ext uri="{FF2B5EF4-FFF2-40B4-BE49-F238E27FC236}">
                          <a16:creationId xmlns:a16="http://schemas.microsoft.com/office/drawing/2014/main" id="{D46FFB5A-A9C3-4240-9431-6F20993DF96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81020" y="990601"/>
                      <a:ext cx="1307219" cy="1935479"/>
                    </a:xfrm>
                    <a:prstGeom prst="rect">
                      <a:avLst/>
                    </a:prstGeom>
                    <a:solidFill>
                      <a:schemeClr val="bg1">
                        <a:lumMod val="85000"/>
                      </a:schemeClr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63" name="正方形/長方形 162">
                      <a:extLst>
                        <a:ext uri="{FF2B5EF4-FFF2-40B4-BE49-F238E27FC236}">
                          <a16:creationId xmlns:a16="http://schemas.microsoft.com/office/drawing/2014/main" id="{E064F562-621C-498E-AEA8-634864DB981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72787" y="1082500"/>
                      <a:ext cx="1123685" cy="1751681"/>
                    </a:xfrm>
                    <a:prstGeom prst="rect">
                      <a:avLst/>
                    </a:prstGeom>
                    <a:solidFill>
                      <a:schemeClr val="accent5">
                        <a:lumMod val="60000"/>
                        <a:lumOff val="40000"/>
                      </a:schemeClr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  <p:grpSp>
              <p:nvGrpSpPr>
                <p:cNvPr id="157" name="グループ化 156">
                  <a:extLst>
                    <a:ext uri="{FF2B5EF4-FFF2-40B4-BE49-F238E27FC236}">
                      <a16:creationId xmlns:a16="http://schemas.microsoft.com/office/drawing/2014/main" id="{D3F14004-694D-4C77-9573-7FA319BEB843}"/>
                    </a:ext>
                  </a:extLst>
                </p:cNvPr>
                <p:cNvGrpSpPr/>
                <p:nvPr/>
              </p:nvGrpSpPr>
              <p:grpSpPr>
                <a:xfrm>
                  <a:off x="1556679" y="1884641"/>
                  <a:ext cx="89489" cy="215862"/>
                  <a:chOff x="1551833" y="1883733"/>
                  <a:chExt cx="89489" cy="215862"/>
                </a:xfrm>
              </p:grpSpPr>
              <p:sp>
                <p:nvSpPr>
                  <p:cNvPr id="158" name="四角形: 角を丸くする 157">
                    <a:extLst>
                      <a:ext uri="{FF2B5EF4-FFF2-40B4-BE49-F238E27FC236}">
                        <a16:creationId xmlns:a16="http://schemas.microsoft.com/office/drawing/2014/main" id="{95B1DA6E-1F0F-47B5-A512-EA28D082B1ED}"/>
                      </a:ext>
                    </a:extLst>
                  </p:cNvPr>
                  <p:cNvSpPr/>
                  <p:nvPr/>
                </p:nvSpPr>
                <p:spPr>
                  <a:xfrm>
                    <a:off x="1576552" y="1962565"/>
                    <a:ext cx="45720" cy="137030"/>
                  </a:xfrm>
                  <a:prstGeom prst="roundRect">
                    <a:avLst/>
                  </a:prstGeom>
                  <a:solidFill>
                    <a:schemeClr val="bg1">
                      <a:lumMod val="8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9" name="四角形: 角を丸くする 158">
                    <a:extLst>
                      <a:ext uri="{FF2B5EF4-FFF2-40B4-BE49-F238E27FC236}">
                        <a16:creationId xmlns:a16="http://schemas.microsoft.com/office/drawing/2014/main" id="{03FA2A08-7608-4CD8-8E5D-A2B2605F8B2F}"/>
                      </a:ext>
                    </a:extLst>
                  </p:cNvPr>
                  <p:cNvSpPr/>
                  <p:nvPr/>
                </p:nvSpPr>
                <p:spPr>
                  <a:xfrm>
                    <a:off x="1551833" y="1883733"/>
                    <a:ext cx="89489" cy="132266"/>
                  </a:xfrm>
                  <a:prstGeom prst="roundRect">
                    <a:avLst/>
                  </a:prstGeom>
                  <a:solidFill>
                    <a:schemeClr val="bg1">
                      <a:lumMod val="8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148" name="グループ化 147">
                <a:extLst>
                  <a:ext uri="{FF2B5EF4-FFF2-40B4-BE49-F238E27FC236}">
                    <a16:creationId xmlns:a16="http://schemas.microsoft.com/office/drawing/2014/main" id="{25C7B8CC-FA04-4C95-A899-FFC4B9D8A652}"/>
                  </a:ext>
                </a:extLst>
              </p:cNvPr>
              <p:cNvGrpSpPr/>
              <p:nvPr/>
            </p:nvGrpSpPr>
            <p:grpSpPr>
              <a:xfrm>
                <a:off x="751288" y="4215607"/>
                <a:ext cx="431375" cy="1712853"/>
                <a:chOff x="3644899" y="4362450"/>
                <a:chExt cx="414091" cy="1860550"/>
              </a:xfrm>
            </p:grpSpPr>
            <p:sp>
              <p:nvSpPr>
                <p:cNvPr id="153" name="フリーフォーム: 図形 152">
                  <a:extLst>
                    <a:ext uri="{FF2B5EF4-FFF2-40B4-BE49-F238E27FC236}">
                      <a16:creationId xmlns:a16="http://schemas.microsoft.com/office/drawing/2014/main" id="{5CF72A82-5905-4992-A86C-BB5B63DFBA5B}"/>
                    </a:ext>
                  </a:extLst>
                </p:cNvPr>
                <p:cNvSpPr/>
                <p:nvPr/>
              </p:nvSpPr>
              <p:spPr>
                <a:xfrm flipH="1">
                  <a:off x="3644900" y="4362450"/>
                  <a:ext cx="414090" cy="1860550"/>
                </a:xfrm>
                <a:custGeom>
                  <a:avLst/>
                  <a:gdLst>
                    <a:gd name="connsiteX0" fmla="*/ 84405 w 414090"/>
                    <a:gd name="connsiteY0" fmla="*/ 0 h 1860550"/>
                    <a:gd name="connsiteX1" fmla="*/ 414090 w 414090"/>
                    <a:gd name="connsiteY1" fmla="*/ 0 h 1860550"/>
                    <a:gd name="connsiteX2" fmla="*/ 414090 w 414090"/>
                    <a:gd name="connsiteY2" fmla="*/ 1860550 h 1860550"/>
                    <a:gd name="connsiteX3" fmla="*/ 110989 w 414090"/>
                    <a:gd name="connsiteY3" fmla="*/ 1860550 h 1860550"/>
                    <a:gd name="connsiteX4" fmla="*/ 74287 w 414090"/>
                    <a:gd name="connsiteY4" fmla="*/ 1799183 h 1860550"/>
                    <a:gd name="connsiteX5" fmla="*/ 0 w 414090"/>
                    <a:gd name="connsiteY5" fmla="*/ 1463675 h 1860550"/>
                    <a:gd name="connsiteX6" fmla="*/ 265663 w 414090"/>
                    <a:gd name="connsiteY6" fmla="*/ 910757 h 1860550"/>
                    <a:gd name="connsiteX7" fmla="*/ 271984 w 414090"/>
                    <a:gd name="connsiteY7" fmla="*/ 908050 h 1860550"/>
                    <a:gd name="connsiteX8" fmla="*/ 265663 w 414090"/>
                    <a:gd name="connsiteY8" fmla="*/ 905343 h 1860550"/>
                    <a:gd name="connsiteX9" fmla="*/ 0 w 414090"/>
                    <a:gd name="connsiteY9" fmla="*/ 352425 h 1860550"/>
                    <a:gd name="connsiteX10" fmla="*/ 74287 w 414090"/>
                    <a:gd name="connsiteY10" fmla="*/ 16918 h 1860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14090" h="1860550">
                      <a:moveTo>
                        <a:pt x="84405" y="0"/>
                      </a:moveTo>
                      <a:lnTo>
                        <a:pt x="414090" y="0"/>
                      </a:lnTo>
                      <a:lnTo>
                        <a:pt x="414090" y="1860550"/>
                      </a:lnTo>
                      <a:lnTo>
                        <a:pt x="110989" y="1860550"/>
                      </a:lnTo>
                      <a:lnTo>
                        <a:pt x="74287" y="1799183"/>
                      </a:lnTo>
                      <a:cubicBezTo>
                        <a:pt x="27386" y="1703410"/>
                        <a:pt x="0" y="1587955"/>
                        <a:pt x="0" y="1463675"/>
                      </a:cubicBezTo>
                      <a:cubicBezTo>
                        <a:pt x="0" y="1215116"/>
                        <a:pt x="109544" y="1001854"/>
                        <a:pt x="265663" y="910757"/>
                      </a:cubicBezTo>
                      <a:lnTo>
                        <a:pt x="271984" y="908050"/>
                      </a:lnTo>
                      <a:lnTo>
                        <a:pt x="265663" y="905343"/>
                      </a:lnTo>
                      <a:cubicBezTo>
                        <a:pt x="109544" y="814246"/>
                        <a:pt x="0" y="600984"/>
                        <a:pt x="0" y="352425"/>
                      </a:cubicBezTo>
                      <a:cubicBezTo>
                        <a:pt x="0" y="228146"/>
                        <a:pt x="27386" y="112690"/>
                        <a:pt x="74287" y="16918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4" name="フリーフォーム: 図形 153">
                  <a:extLst>
                    <a:ext uri="{FF2B5EF4-FFF2-40B4-BE49-F238E27FC236}">
                      <a16:creationId xmlns:a16="http://schemas.microsoft.com/office/drawing/2014/main" id="{D3A91BDC-770E-46DF-A278-2A2C8BB2D686}"/>
                    </a:ext>
                  </a:extLst>
                </p:cNvPr>
                <p:cNvSpPr/>
                <p:nvPr/>
              </p:nvSpPr>
              <p:spPr>
                <a:xfrm>
                  <a:off x="3734152" y="4362450"/>
                  <a:ext cx="139700" cy="1860550"/>
                </a:xfrm>
                <a:custGeom>
                  <a:avLst/>
                  <a:gdLst>
                    <a:gd name="connsiteX0" fmla="*/ 84405 w 725240"/>
                    <a:gd name="connsiteY0" fmla="*/ 0 h 1860550"/>
                    <a:gd name="connsiteX1" fmla="*/ 311150 w 725240"/>
                    <a:gd name="connsiteY1" fmla="*/ 0 h 1860550"/>
                    <a:gd name="connsiteX2" fmla="*/ 414090 w 725240"/>
                    <a:gd name="connsiteY2" fmla="*/ 0 h 1860550"/>
                    <a:gd name="connsiteX3" fmla="*/ 640835 w 725240"/>
                    <a:gd name="connsiteY3" fmla="*/ 0 h 1860550"/>
                    <a:gd name="connsiteX4" fmla="*/ 650953 w 725240"/>
                    <a:gd name="connsiteY4" fmla="*/ 16918 h 1860550"/>
                    <a:gd name="connsiteX5" fmla="*/ 725240 w 725240"/>
                    <a:gd name="connsiteY5" fmla="*/ 352425 h 1860550"/>
                    <a:gd name="connsiteX6" fmla="*/ 459577 w 725240"/>
                    <a:gd name="connsiteY6" fmla="*/ 905343 h 1860550"/>
                    <a:gd name="connsiteX7" fmla="*/ 453256 w 725240"/>
                    <a:gd name="connsiteY7" fmla="*/ 908050 h 1860550"/>
                    <a:gd name="connsiteX8" fmla="*/ 459577 w 725240"/>
                    <a:gd name="connsiteY8" fmla="*/ 910757 h 1860550"/>
                    <a:gd name="connsiteX9" fmla="*/ 725240 w 725240"/>
                    <a:gd name="connsiteY9" fmla="*/ 1463675 h 1860550"/>
                    <a:gd name="connsiteX10" fmla="*/ 650953 w 725240"/>
                    <a:gd name="connsiteY10" fmla="*/ 1799183 h 1860550"/>
                    <a:gd name="connsiteX11" fmla="*/ 614251 w 725240"/>
                    <a:gd name="connsiteY11" fmla="*/ 1860550 h 1860550"/>
                    <a:gd name="connsiteX12" fmla="*/ 414090 w 725240"/>
                    <a:gd name="connsiteY12" fmla="*/ 1860550 h 1860550"/>
                    <a:gd name="connsiteX13" fmla="*/ 311150 w 725240"/>
                    <a:gd name="connsiteY13" fmla="*/ 1860550 h 1860550"/>
                    <a:gd name="connsiteX14" fmla="*/ 110989 w 725240"/>
                    <a:gd name="connsiteY14" fmla="*/ 1860550 h 1860550"/>
                    <a:gd name="connsiteX15" fmla="*/ 74287 w 725240"/>
                    <a:gd name="connsiteY15" fmla="*/ 1799183 h 1860550"/>
                    <a:gd name="connsiteX16" fmla="*/ 0 w 725240"/>
                    <a:gd name="connsiteY16" fmla="*/ 1463675 h 1860550"/>
                    <a:gd name="connsiteX17" fmla="*/ 265663 w 725240"/>
                    <a:gd name="connsiteY17" fmla="*/ 910757 h 1860550"/>
                    <a:gd name="connsiteX18" fmla="*/ 271984 w 725240"/>
                    <a:gd name="connsiteY18" fmla="*/ 908050 h 1860550"/>
                    <a:gd name="connsiteX19" fmla="*/ 265663 w 725240"/>
                    <a:gd name="connsiteY19" fmla="*/ 905343 h 1860550"/>
                    <a:gd name="connsiteX20" fmla="*/ 0 w 725240"/>
                    <a:gd name="connsiteY20" fmla="*/ 352425 h 1860550"/>
                    <a:gd name="connsiteX21" fmla="*/ 74287 w 725240"/>
                    <a:gd name="connsiteY21" fmla="*/ 16918 h 1860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725240" h="1860550">
                      <a:moveTo>
                        <a:pt x="84405" y="0"/>
                      </a:moveTo>
                      <a:lnTo>
                        <a:pt x="311150" y="0"/>
                      </a:lnTo>
                      <a:lnTo>
                        <a:pt x="414090" y="0"/>
                      </a:lnTo>
                      <a:lnTo>
                        <a:pt x="640835" y="0"/>
                      </a:lnTo>
                      <a:lnTo>
                        <a:pt x="650953" y="16918"/>
                      </a:lnTo>
                      <a:cubicBezTo>
                        <a:pt x="697854" y="112690"/>
                        <a:pt x="725240" y="228146"/>
                        <a:pt x="725240" y="352425"/>
                      </a:cubicBezTo>
                      <a:cubicBezTo>
                        <a:pt x="725240" y="600984"/>
                        <a:pt x="615696" y="814246"/>
                        <a:pt x="459577" y="905343"/>
                      </a:cubicBezTo>
                      <a:lnTo>
                        <a:pt x="453256" y="908050"/>
                      </a:lnTo>
                      <a:lnTo>
                        <a:pt x="459577" y="910757"/>
                      </a:lnTo>
                      <a:cubicBezTo>
                        <a:pt x="615696" y="1001854"/>
                        <a:pt x="725240" y="1215116"/>
                        <a:pt x="725240" y="1463675"/>
                      </a:cubicBezTo>
                      <a:cubicBezTo>
                        <a:pt x="725240" y="1587955"/>
                        <a:pt x="697854" y="1703410"/>
                        <a:pt x="650953" y="1799183"/>
                      </a:cubicBezTo>
                      <a:lnTo>
                        <a:pt x="614251" y="1860550"/>
                      </a:lnTo>
                      <a:lnTo>
                        <a:pt x="414090" y="1860550"/>
                      </a:lnTo>
                      <a:lnTo>
                        <a:pt x="311150" y="1860550"/>
                      </a:lnTo>
                      <a:lnTo>
                        <a:pt x="110989" y="1860550"/>
                      </a:lnTo>
                      <a:lnTo>
                        <a:pt x="74287" y="1799183"/>
                      </a:lnTo>
                      <a:cubicBezTo>
                        <a:pt x="27386" y="1703410"/>
                        <a:pt x="0" y="1587955"/>
                        <a:pt x="0" y="1463675"/>
                      </a:cubicBezTo>
                      <a:cubicBezTo>
                        <a:pt x="0" y="1215116"/>
                        <a:pt x="109544" y="1001854"/>
                        <a:pt x="265663" y="910757"/>
                      </a:cubicBezTo>
                      <a:lnTo>
                        <a:pt x="271984" y="908050"/>
                      </a:lnTo>
                      <a:lnTo>
                        <a:pt x="265663" y="905343"/>
                      </a:lnTo>
                      <a:cubicBezTo>
                        <a:pt x="109544" y="814246"/>
                        <a:pt x="0" y="600984"/>
                        <a:pt x="0" y="352425"/>
                      </a:cubicBezTo>
                      <a:cubicBezTo>
                        <a:pt x="0" y="228146"/>
                        <a:pt x="27386" y="112690"/>
                        <a:pt x="74287" y="16918"/>
                      </a:cubicBez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5" name="四角形: 上の 2 つの角を丸める 154">
                  <a:extLst>
                    <a:ext uri="{FF2B5EF4-FFF2-40B4-BE49-F238E27FC236}">
                      <a16:creationId xmlns:a16="http://schemas.microsoft.com/office/drawing/2014/main" id="{20FD3858-7C96-4DA9-AEC6-BD4A2A9D5EDF}"/>
                    </a:ext>
                  </a:extLst>
                </p:cNvPr>
                <p:cNvSpPr/>
                <p:nvPr/>
              </p:nvSpPr>
              <p:spPr>
                <a:xfrm rot="5400000">
                  <a:off x="3648381" y="5134285"/>
                  <a:ext cx="297836" cy="304800"/>
                </a:xfrm>
                <a:prstGeom prst="round2SameRect">
                  <a:avLst/>
                </a:prstGeom>
                <a:solidFill>
                  <a:srgbClr val="FF99CC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49" name="グループ化 148">
                <a:extLst>
                  <a:ext uri="{FF2B5EF4-FFF2-40B4-BE49-F238E27FC236}">
                    <a16:creationId xmlns:a16="http://schemas.microsoft.com/office/drawing/2014/main" id="{59E0C71E-30C1-4DE8-BECB-EA3BE404DAC7}"/>
                  </a:ext>
                </a:extLst>
              </p:cNvPr>
              <p:cNvGrpSpPr/>
              <p:nvPr/>
            </p:nvGrpSpPr>
            <p:grpSpPr>
              <a:xfrm>
                <a:off x="2438837" y="4215607"/>
                <a:ext cx="431374" cy="1712853"/>
                <a:chOff x="4235450" y="4362450"/>
                <a:chExt cx="414090" cy="1860550"/>
              </a:xfrm>
            </p:grpSpPr>
            <p:sp>
              <p:nvSpPr>
                <p:cNvPr id="150" name="フリーフォーム: 図形 149">
                  <a:extLst>
                    <a:ext uri="{FF2B5EF4-FFF2-40B4-BE49-F238E27FC236}">
                      <a16:creationId xmlns:a16="http://schemas.microsoft.com/office/drawing/2014/main" id="{120DC63E-BE1E-493D-852F-FA9F6E4ECA45}"/>
                    </a:ext>
                  </a:extLst>
                </p:cNvPr>
                <p:cNvSpPr/>
                <p:nvPr/>
              </p:nvSpPr>
              <p:spPr>
                <a:xfrm>
                  <a:off x="4235450" y="4362450"/>
                  <a:ext cx="414090" cy="1860550"/>
                </a:xfrm>
                <a:custGeom>
                  <a:avLst/>
                  <a:gdLst>
                    <a:gd name="connsiteX0" fmla="*/ 84405 w 414090"/>
                    <a:gd name="connsiteY0" fmla="*/ 0 h 1860550"/>
                    <a:gd name="connsiteX1" fmla="*/ 414090 w 414090"/>
                    <a:gd name="connsiteY1" fmla="*/ 0 h 1860550"/>
                    <a:gd name="connsiteX2" fmla="*/ 414090 w 414090"/>
                    <a:gd name="connsiteY2" fmla="*/ 1860550 h 1860550"/>
                    <a:gd name="connsiteX3" fmla="*/ 110989 w 414090"/>
                    <a:gd name="connsiteY3" fmla="*/ 1860550 h 1860550"/>
                    <a:gd name="connsiteX4" fmla="*/ 74287 w 414090"/>
                    <a:gd name="connsiteY4" fmla="*/ 1799183 h 1860550"/>
                    <a:gd name="connsiteX5" fmla="*/ 0 w 414090"/>
                    <a:gd name="connsiteY5" fmla="*/ 1463675 h 1860550"/>
                    <a:gd name="connsiteX6" fmla="*/ 265663 w 414090"/>
                    <a:gd name="connsiteY6" fmla="*/ 910757 h 1860550"/>
                    <a:gd name="connsiteX7" fmla="*/ 271984 w 414090"/>
                    <a:gd name="connsiteY7" fmla="*/ 908050 h 1860550"/>
                    <a:gd name="connsiteX8" fmla="*/ 265663 w 414090"/>
                    <a:gd name="connsiteY8" fmla="*/ 905343 h 1860550"/>
                    <a:gd name="connsiteX9" fmla="*/ 0 w 414090"/>
                    <a:gd name="connsiteY9" fmla="*/ 352425 h 1860550"/>
                    <a:gd name="connsiteX10" fmla="*/ 74287 w 414090"/>
                    <a:gd name="connsiteY10" fmla="*/ 16918 h 1860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14090" h="1860550">
                      <a:moveTo>
                        <a:pt x="84405" y="0"/>
                      </a:moveTo>
                      <a:lnTo>
                        <a:pt x="414090" y="0"/>
                      </a:lnTo>
                      <a:lnTo>
                        <a:pt x="414090" y="1860550"/>
                      </a:lnTo>
                      <a:lnTo>
                        <a:pt x="110989" y="1860550"/>
                      </a:lnTo>
                      <a:lnTo>
                        <a:pt x="74287" y="1799183"/>
                      </a:lnTo>
                      <a:cubicBezTo>
                        <a:pt x="27386" y="1703410"/>
                        <a:pt x="0" y="1587955"/>
                        <a:pt x="0" y="1463675"/>
                      </a:cubicBezTo>
                      <a:cubicBezTo>
                        <a:pt x="0" y="1215116"/>
                        <a:pt x="109544" y="1001854"/>
                        <a:pt x="265663" y="910757"/>
                      </a:cubicBezTo>
                      <a:lnTo>
                        <a:pt x="271984" y="908050"/>
                      </a:lnTo>
                      <a:lnTo>
                        <a:pt x="265663" y="905343"/>
                      </a:lnTo>
                      <a:cubicBezTo>
                        <a:pt x="109544" y="814246"/>
                        <a:pt x="0" y="600984"/>
                        <a:pt x="0" y="352425"/>
                      </a:cubicBezTo>
                      <a:cubicBezTo>
                        <a:pt x="0" y="228146"/>
                        <a:pt x="27386" y="112690"/>
                        <a:pt x="74287" y="16918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1" name="フリーフォーム: 図形 150">
                  <a:extLst>
                    <a:ext uri="{FF2B5EF4-FFF2-40B4-BE49-F238E27FC236}">
                      <a16:creationId xmlns:a16="http://schemas.microsoft.com/office/drawing/2014/main" id="{F5441241-B479-4547-9C32-EB7D7688A7CF}"/>
                    </a:ext>
                  </a:extLst>
                </p:cNvPr>
                <p:cNvSpPr/>
                <p:nvPr/>
              </p:nvSpPr>
              <p:spPr>
                <a:xfrm>
                  <a:off x="4439002" y="4362450"/>
                  <a:ext cx="139700" cy="1860550"/>
                </a:xfrm>
                <a:custGeom>
                  <a:avLst/>
                  <a:gdLst>
                    <a:gd name="connsiteX0" fmla="*/ 84405 w 725240"/>
                    <a:gd name="connsiteY0" fmla="*/ 0 h 1860550"/>
                    <a:gd name="connsiteX1" fmla="*/ 311150 w 725240"/>
                    <a:gd name="connsiteY1" fmla="*/ 0 h 1860550"/>
                    <a:gd name="connsiteX2" fmla="*/ 414090 w 725240"/>
                    <a:gd name="connsiteY2" fmla="*/ 0 h 1860550"/>
                    <a:gd name="connsiteX3" fmla="*/ 640835 w 725240"/>
                    <a:gd name="connsiteY3" fmla="*/ 0 h 1860550"/>
                    <a:gd name="connsiteX4" fmla="*/ 650953 w 725240"/>
                    <a:gd name="connsiteY4" fmla="*/ 16918 h 1860550"/>
                    <a:gd name="connsiteX5" fmla="*/ 725240 w 725240"/>
                    <a:gd name="connsiteY5" fmla="*/ 352425 h 1860550"/>
                    <a:gd name="connsiteX6" fmla="*/ 459577 w 725240"/>
                    <a:gd name="connsiteY6" fmla="*/ 905343 h 1860550"/>
                    <a:gd name="connsiteX7" fmla="*/ 453256 w 725240"/>
                    <a:gd name="connsiteY7" fmla="*/ 908050 h 1860550"/>
                    <a:gd name="connsiteX8" fmla="*/ 459577 w 725240"/>
                    <a:gd name="connsiteY8" fmla="*/ 910757 h 1860550"/>
                    <a:gd name="connsiteX9" fmla="*/ 725240 w 725240"/>
                    <a:gd name="connsiteY9" fmla="*/ 1463675 h 1860550"/>
                    <a:gd name="connsiteX10" fmla="*/ 650953 w 725240"/>
                    <a:gd name="connsiteY10" fmla="*/ 1799183 h 1860550"/>
                    <a:gd name="connsiteX11" fmla="*/ 614251 w 725240"/>
                    <a:gd name="connsiteY11" fmla="*/ 1860550 h 1860550"/>
                    <a:gd name="connsiteX12" fmla="*/ 414090 w 725240"/>
                    <a:gd name="connsiteY12" fmla="*/ 1860550 h 1860550"/>
                    <a:gd name="connsiteX13" fmla="*/ 311150 w 725240"/>
                    <a:gd name="connsiteY13" fmla="*/ 1860550 h 1860550"/>
                    <a:gd name="connsiteX14" fmla="*/ 110989 w 725240"/>
                    <a:gd name="connsiteY14" fmla="*/ 1860550 h 1860550"/>
                    <a:gd name="connsiteX15" fmla="*/ 74287 w 725240"/>
                    <a:gd name="connsiteY15" fmla="*/ 1799183 h 1860550"/>
                    <a:gd name="connsiteX16" fmla="*/ 0 w 725240"/>
                    <a:gd name="connsiteY16" fmla="*/ 1463675 h 1860550"/>
                    <a:gd name="connsiteX17" fmla="*/ 265663 w 725240"/>
                    <a:gd name="connsiteY17" fmla="*/ 910757 h 1860550"/>
                    <a:gd name="connsiteX18" fmla="*/ 271984 w 725240"/>
                    <a:gd name="connsiteY18" fmla="*/ 908050 h 1860550"/>
                    <a:gd name="connsiteX19" fmla="*/ 265663 w 725240"/>
                    <a:gd name="connsiteY19" fmla="*/ 905343 h 1860550"/>
                    <a:gd name="connsiteX20" fmla="*/ 0 w 725240"/>
                    <a:gd name="connsiteY20" fmla="*/ 352425 h 1860550"/>
                    <a:gd name="connsiteX21" fmla="*/ 74287 w 725240"/>
                    <a:gd name="connsiteY21" fmla="*/ 16918 h 1860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725240" h="1860550">
                      <a:moveTo>
                        <a:pt x="84405" y="0"/>
                      </a:moveTo>
                      <a:lnTo>
                        <a:pt x="311150" y="0"/>
                      </a:lnTo>
                      <a:lnTo>
                        <a:pt x="414090" y="0"/>
                      </a:lnTo>
                      <a:lnTo>
                        <a:pt x="640835" y="0"/>
                      </a:lnTo>
                      <a:lnTo>
                        <a:pt x="650953" y="16918"/>
                      </a:lnTo>
                      <a:cubicBezTo>
                        <a:pt x="697854" y="112690"/>
                        <a:pt x="725240" y="228146"/>
                        <a:pt x="725240" y="352425"/>
                      </a:cubicBezTo>
                      <a:cubicBezTo>
                        <a:pt x="725240" y="600984"/>
                        <a:pt x="615696" y="814246"/>
                        <a:pt x="459577" y="905343"/>
                      </a:cubicBezTo>
                      <a:lnTo>
                        <a:pt x="453256" y="908050"/>
                      </a:lnTo>
                      <a:lnTo>
                        <a:pt x="459577" y="910757"/>
                      </a:lnTo>
                      <a:cubicBezTo>
                        <a:pt x="615696" y="1001854"/>
                        <a:pt x="725240" y="1215116"/>
                        <a:pt x="725240" y="1463675"/>
                      </a:cubicBezTo>
                      <a:cubicBezTo>
                        <a:pt x="725240" y="1587955"/>
                        <a:pt x="697854" y="1703410"/>
                        <a:pt x="650953" y="1799183"/>
                      </a:cubicBezTo>
                      <a:lnTo>
                        <a:pt x="614251" y="1860550"/>
                      </a:lnTo>
                      <a:lnTo>
                        <a:pt x="414090" y="1860550"/>
                      </a:lnTo>
                      <a:lnTo>
                        <a:pt x="311150" y="1860550"/>
                      </a:lnTo>
                      <a:lnTo>
                        <a:pt x="110989" y="1860550"/>
                      </a:lnTo>
                      <a:lnTo>
                        <a:pt x="74287" y="1799183"/>
                      </a:lnTo>
                      <a:cubicBezTo>
                        <a:pt x="27386" y="1703410"/>
                        <a:pt x="0" y="1587955"/>
                        <a:pt x="0" y="1463675"/>
                      </a:cubicBezTo>
                      <a:cubicBezTo>
                        <a:pt x="0" y="1215116"/>
                        <a:pt x="109544" y="1001854"/>
                        <a:pt x="265663" y="910757"/>
                      </a:cubicBezTo>
                      <a:lnTo>
                        <a:pt x="271984" y="908050"/>
                      </a:lnTo>
                      <a:lnTo>
                        <a:pt x="265663" y="905343"/>
                      </a:lnTo>
                      <a:cubicBezTo>
                        <a:pt x="109544" y="814246"/>
                        <a:pt x="0" y="600984"/>
                        <a:pt x="0" y="352425"/>
                      </a:cubicBezTo>
                      <a:cubicBezTo>
                        <a:pt x="0" y="228146"/>
                        <a:pt x="27386" y="112690"/>
                        <a:pt x="74287" y="16918"/>
                      </a:cubicBez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2" name="四角形: 上の 2 つの角を丸める 151">
                  <a:extLst>
                    <a:ext uri="{FF2B5EF4-FFF2-40B4-BE49-F238E27FC236}">
                      <a16:creationId xmlns:a16="http://schemas.microsoft.com/office/drawing/2014/main" id="{6C1C5E99-F0CC-4FD4-8D37-3FD646F5BFBB}"/>
                    </a:ext>
                  </a:extLst>
                </p:cNvPr>
                <p:cNvSpPr/>
                <p:nvPr/>
              </p:nvSpPr>
              <p:spPr>
                <a:xfrm rot="16200000">
                  <a:off x="4348222" y="5134285"/>
                  <a:ext cx="297836" cy="304800"/>
                </a:xfrm>
                <a:prstGeom prst="round2SameRect">
                  <a:avLst/>
                </a:prstGeom>
                <a:solidFill>
                  <a:srgbClr val="FF99CC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79" name="グループ化 78">
              <a:extLst>
                <a:ext uri="{FF2B5EF4-FFF2-40B4-BE49-F238E27FC236}">
                  <a16:creationId xmlns:a16="http://schemas.microsoft.com/office/drawing/2014/main" id="{73860DF2-7AA0-4C28-9827-ECBCDF958988}"/>
                </a:ext>
              </a:extLst>
            </p:cNvPr>
            <p:cNvGrpSpPr/>
            <p:nvPr/>
          </p:nvGrpSpPr>
          <p:grpSpPr>
            <a:xfrm rot="1800000">
              <a:off x="4331395" y="2565997"/>
              <a:ext cx="1072675" cy="636425"/>
              <a:chOff x="3560329" y="2804159"/>
              <a:chExt cx="1094802" cy="649553"/>
            </a:xfrm>
          </p:grpSpPr>
          <p:grpSp>
            <p:nvGrpSpPr>
              <p:cNvPr id="140" name="グループ化 139">
                <a:extLst>
                  <a:ext uri="{FF2B5EF4-FFF2-40B4-BE49-F238E27FC236}">
                    <a16:creationId xmlns:a16="http://schemas.microsoft.com/office/drawing/2014/main" id="{C25A1277-21A4-4091-B0A2-371D456ABEE4}"/>
                  </a:ext>
                </a:extLst>
              </p:cNvPr>
              <p:cNvGrpSpPr/>
              <p:nvPr/>
            </p:nvGrpSpPr>
            <p:grpSpPr>
              <a:xfrm>
                <a:off x="3560329" y="3059902"/>
                <a:ext cx="839064" cy="301224"/>
                <a:chOff x="1966479" y="3059902"/>
                <a:chExt cx="839064" cy="301224"/>
              </a:xfrm>
            </p:grpSpPr>
            <p:grpSp>
              <p:nvGrpSpPr>
                <p:cNvPr id="142" name="グループ化 141">
                  <a:extLst>
                    <a:ext uri="{FF2B5EF4-FFF2-40B4-BE49-F238E27FC236}">
                      <a16:creationId xmlns:a16="http://schemas.microsoft.com/office/drawing/2014/main" id="{279F7FC5-2873-47D3-996D-7A879A93029D}"/>
                    </a:ext>
                  </a:extLst>
                </p:cNvPr>
                <p:cNvGrpSpPr/>
                <p:nvPr/>
              </p:nvGrpSpPr>
              <p:grpSpPr>
                <a:xfrm>
                  <a:off x="1968091" y="3059902"/>
                  <a:ext cx="152581" cy="245345"/>
                  <a:chOff x="3696965" y="3132430"/>
                  <a:chExt cx="140232" cy="212394"/>
                </a:xfrm>
              </p:grpSpPr>
              <p:sp>
                <p:nvSpPr>
                  <p:cNvPr id="144" name="四角形: 角を丸くする 143">
                    <a:extLst>
                      <a:ext uri="{FF2B5EF4-FFF2-40B4-BE49-F238E27FC236}">
                        <a16:creationId xmlns:a16="http://schemas.microsoft.com/office/drawing/2014/main" id="{53FB108A-3102-4DA6-BDC9-77356E851FE1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3785701" y="3187552"/>
                    <a:ext cx="51496" cy="144423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45" name="四角形: 角を丸くする 144">
                    <a:extLst>
                      <a:ext uri="{FF2B5EF4-FFF2-40B4-BE49-F238E27FC236}">
                        <a16:creationId xmlns:a16="http://schemas.microsoft.com/office/drawing/2014/main" id="{BAB20FB0-389E-45BE-B264-B637EE96E809}"/>
                      </a:ext>
                    </a:extLst>
                  </p:cNvPr>
                  <p:cNvSpPr/>
                  <p:nvPr/>
                </p:nvSpPr>
                <p:spPr>
                  <a:xfrm>
                    <a:off x="3744758" y="3157376"/>
                    <a:ext cx="60516" cy="18744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46" name="四角形: 角を丸くする 145">
                    <a:extLst>
                      <a:ext uri="{FF2B5EF4-FFF2-40B4-BE49-F238E27FC236}">
                        <a16:creationId xmlns:a16="http://schemas.microsoft.com/office/drawing/2014/main" id="{069E1B24-83E8-46A3-AA58-D6B82BF219D5}"/>
                      </a:ext>
                    </a:extLst>
                  </p:cNvPr>
                  <p:cNvSpPr/>
                  <p:nvPr/>
                </p:nvSpPr>
                <p:spPr>
                  <a:xfrm rot="2634547">
                    <a:off x="3696965" y="3132430"/>
                    <a:ext cx="60517" cy="203393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143" name="フリーフォーム: 図形 142">
                  <a:extLst>
                    <a:ext uri="{FF2B5EF4-FFF2-40B4-BE49-F238E27FC236}">
                      <a16:creationId xmlns:a16="http://schemas.microsoft.com/office/drawing/2014/main" id="{503EAC5E-5D21-41DE-A7EE-7B7A5DB887A2}"/>
                    </a:ext>
                  </a:extLst>
                </p:cNvPr>
                <p:cNvSpPr/>
                <p:nvPr/>
              </p:nvSpPr>
              <p:spPr>
                <a:xfrm>
                  <a:off x="1966479" y="3060657"/>
                  <a:ext cx="839064" cy="300469"/>
                </a:xfrm>
                <a:custGeom>
                  <a:avLst/>
                  <a:gdLst>
                    <a:gd name="connsiteX0" fmla="*/ 225258 w 1057498"/>
                    <a:gd name="connsiteY0" fmla="*/ 0 h 338307"/>
                    <a:gd name="connsiteX1" fmla="*/ 350686 w 1057498"/>
                    <a:gd name="connsiteY1" fmla="*/ 10380 h 338307"/>
                    <a:gd name="connsiteX2" fmla="*/ 362052 w 1057498"/>
                    <a:gd name="connsiteY2" fmla="*/ 15644 h 338307"/>
                    <a:gd name="connsiteX3" fmla="*/ 839064 w 1057498"/>
                    <a:gd name="connsiteY3" fmla="*/ 125169 h 338307"/>
                    <a:gd name="connsiteX4" fmla="*/ 839064 w 1057498"/>
                    <a:gd name="connsiteY4" fmla="*/ 13072 h 338307"/>
                    <a:gd name="connsiteX5" fmla="*/ 1057498 w 1057498"/>
                    <a:gd name="connsiteY5" fmla="*/ 13072 h 338307"/>
                    <a:gd name="connsiteX6" fmla="*/ 1057498 w 1057498"/>
                    <a:gd name="connsiteY6" fmla="*/ 259705 h 338307"/>
                    <a:gd name="connsiteX7" fmla="*/ 1052705 w 1057498"/>
                    <a:gd name="connsiteY7" fmla="*/ 259705 h 338307"/>
                    <a:gd name="connsiteX8" fmla="*/ 1056977 w 1057498"/>
                    <a:gd name="connsiteY8" fmla="*/ 275694 h 338307"/>
                    <a:gd name="connsiteX9" fmla="*/ 1056976 w 1057498"/>
                    <a:gd name="connsiteY9" fmla="*/ 275692 h 338307"/>
                    <a:gd name="connsiteX10" fmla="*/ 907395 w 1057498"/>
                    <a:gd name="connsiteY10" fmla="*/ 332219 h 338307"/>
                    <a:gd name="connsiteX11" fmla="*/ 303273 w 1057498"/>
                    <a:gd name="connsiteY11" fmla="*/ 140087 h 338307"/>
                    <a:gd name="connsiteX12" fmla="*/ 303967 w 1057498"/>
                    <a:gd name="connsiteY12" fmla="*/ 137495 h 338307"/>
                    <a:gd name="connsiteX13" fmla="*/ 294303 w 1057498"/>
                    <a:gd name="connsiteY13" fmla="*/ 140796 h 338307"/>
                    <a:gd name="connsiteX14" fmla="*/ 225258 w 1057498"/>
                    <a:gd name="connsiteY14" fmla="*/ 147859 h 338307"/>
                    <a:gd name="connsiteX15" fmla="*/ 99830 w 1057498"/>
                    <a:gd name="connsiteY15" fmla="*/ 121536 h 338307"/>
                    <a:gd name="connsiteX16" fmla="*/ 98623 w 1057498"/>
                    <a:gd name="connsiteY16" fmla="*/ 120627 h 338307"/>
                    <a:gd name="connsiteX17" fmla="*/ 64054 w 1057498"/>
                    <a:gd name="connsiteY17" fmla="*/ 230891 h 338307"/>
                    <a:gd name="connsiteX18" fmla="*/ 47347 w 1057498"/>
                    <a:gd name="connsiteY18" fmla="*/ 251647 h 338307"/>
                    <a:gd name="connsiteX19" fmla="*/ 22196 w 1057498"/>
                    <a:gd name="connsiteY19" fmla="*/ 253324 h 338307"/>
                    <a:gd name="connsiteX20" fmla="*/ 3333 w 1057498"/>
                    <a:gd name="connsiteY20" fmla="*/ 234942 h 338307"/>
                    <a:gd name="connsiteX21" fmla="*/ 1808 w 1057498"/>
                    <a:gd name="connsiteY21" fmla="*/ 207268 h 338307"/>
                    <a:gd name="connsiteX22" fmla="*/ 48285 w 1057498"/>
                    <a:gd name="connsiteY22" fmla="*/ 59010 h 338307"/>
                    <a:gd name="connsiteX23" fmla="*/ 47877 w 1057498"/>
                    <a:gd name="connsiteY23" fmla="*/ 57986 h 338307"/>
                    <a:gd name="connsiteX24" fmla="*/ 225258 w 1057498"/>
                    <a:gd name="connsiteY24" fmla="*/ 0 h 338307"/>
                    <a:gd name="connsiteX0" fmla="*/ 225258 w 1057498"/>
                    <a:gd name="connsiteY0" fmla="*/ 0 h 338307"/>
                    <a:gd name="connsiteX1" fmla="*/ 350686 w 1057498"/>
                    <a:gd name="connsiteY1" fmla="*/ 10380 h 338307"/>
                    <a:gd name="connsiteX2" fmla="*/ 362052 w 1057498"/>
                    <a:gd name="connsiteY2" fmla="*/ 15644 h 338307"/>
                    <a:gd name="connsiteX3" fmla="*/ 839064 w 1057498"/>
                    <a:gd name="connsiteY3" fmla="*/ 125169 h 338307"/>
                    <a:gd name="connsiteX4" fmla="*/ 839064 w 1057498"/>
                    <a:gd name="connsiteY4" fmla="*/ 13072 h 338307"/>
                    <a:gd name="connsiteX5" fmla="*/ 1057498 w 1057498"/>
                    <a:gd name="connsiteY5" fmla="*/ 13072 h 338307"/>
                    <a:gd name="connsiteX6" fmla="*/ 1057498 w 1057498"/>
                    <a:gd name="connsiteY6" fmla="*/ 259705 h 338307"/>
                    <a:gd name="connsiteX7" fmla="*/ 1056977 w 1057498"/>
                    <a:gd name="connsiteY7" fmla="*/ 275694 h 338307"/>
                    <a:gd name="connsiteX8" fmla="*/ 1056976 w 1057498"/>
                    <a:gd name="connsiteY8" fmla="*/ 275692 h 338307"/>
                    <a:gd name="connsiteX9" fmla="*/ 907395 w 1057498"/>
                    <a:gd name="connsiteY9" fmla="*/ 332219 h 338307"/>
                    <a:gd name="connsiteX10" fmla="*/ 303273 w 1057498"/>
                    <a:gd name="connsiteY10" fmla="*/ 140087 h 338307"/>
                    <a:gd name="connsiteX11" fmla="*/ 303967 w 1057498"/>
                    <a:gd name="connsiteY11" fmla="*/ 137495 h 338307"/>
                    <a:gd name="connsiteX12" fmla="*/ 294303 w 1057498"/>
                    <a:gd name="connsiteY12" fmla="*/ 140796 h 338307"/>
                    <a:gd name="connsiteX13" fmla="*/ 225258 w 1057498"/>
                    <a:gd name="connsiteY13" fmla="*/ 147859 h 338307"/>
                    <a:gd name="connsiteX14" fmla="*/ 99830 w 1057498"/>
                    <a:gd name="connsiteY14" fmla="*/ 121536 h 338307"/>
                    <a:gd name="connsiteX15" fmla="*/ 98623 w 1057498"/>
                    <a:gd name="connsiteY15" fmla="*/ 120627 h 338307"/>
                    <a:gd name="connsiteX16" fmla="*/ 64054 w 1057498"/>
                    <a:gd name="connsiteY16" fmla="*/ 230891 h 338307"/>
                    <a:gd name="connsiteX17" fmla="*/ 47347 w 1057498"/>
                    <a:gd name="connsiteY17" fmla="*/ 251647 h 338307"/>
                    <a:gd name="connsiteX18" fmla="*/ 22196 w 1057498"/>
                    <a:gd name="connsiteY18" fmla="*/ 253324 h 338307"/>
                    <a:gd name="connsiteX19" fmla="*/ 3333 w 1057498"/>
                    <a:gd name="connsiteY19" fmla="*/ 234942 h 338307"/>
                    <a:gd name="connsiteX20" fmla="*/ 1808 w 1057498"/>
                    <a:gd name="connsiteY20" fmla="*/ 207268 h 338307"/>
                    <a:gd name="connsiteX21" fmla="*/ 48285 w 1057498"/>
                    <a:gd name="connsiteY21" fmla="*/ 59010 h 338307"/>
                    <a:gd name="connsiteX22" fmla="*/ 47877 w 1057498"/>
                    <a:gd name="connsiteY22" fmla="*/ 57986 h 338307"/>
                    <a:gd name="connsiteX23" fmla="*/ 225258 w 1057498"/>
                    <a:gd name="connsiteY23" fmla="*/ 0 h 338307"/>
                    <a:gd name="connsiteX0" fmla="*/ 225258 w 1057498"/>
                    <a:gd name="connsiteY0" fmla="*/ 0 h 338307"/>
                    <a:gd name="connsiteX1" fmla="*/ 350686 w 1057498"/>
                    <a:gd name="connsiteY1" fmla="*/ 10380 h 338307"/>
                    <a:gd name="connsiteX2" fmla="*/ 362052 w 1057498"/>
                    <a:gd name="connsiteY2" fmla="*/ 15644 h 338307"/>
                    <a:gd name="connsiteX3" fmla="*/ 839064 w 1057498"/>
                    <a:gd name="connsiteY3" fmla="*/ 125169 h 338307"/>
                    <a:gd name="connsiteX4" fmla="*/ 839064 w 1057498"/>
                    <a:gd name="connsiteY4" fmla="*/ 13072 h 338307"/>
                    <a:gd name="connsiteX5" fmla="*/ 1057498 w 1057498"/>
                    <a:gd name="connsiteY5" fmla="*/ 13072 h 338307"/>
                    <a:gd name="connsiteX6" fmla="*/ 1056977 w 1057498"/>
                    <a:gd name="connsiteY6" fmla="*/ 275694 h 338307"/>
                    <a:gd name="connsiteX7" fmla="*/ 1056976 w 1057498"/>
                    <a:gd name="connsiteY7" fmla="*/ 275692 h 338307"/>
                    <a:gd name="connsiteX8" fmla="*/ 907395 w 1057498"/>
                    <a:gd name="connsiteY8" fmla="*/ 332219 h 338307"/>
                    <a:gd name="connsiteX9" fmla="*/ 303273 w 1057498"/>
                    <a:gd name="connsiteY9" fmla="*/ 140087 h 338307"/>
                    <a:gd name="connsiteX10" fmla="*/ 303967 w 1057498"/>
                    <a:gd name="connsiteY10" fmla="*/ 137495 h 338307"/>
                    <a:gd name="connsiteX11" fmla="*/ 294303 w 1057498"/>
                    <a:gd name="connsiteY11" fmla="*/ 140796 h 338307"/>
                    <a:gd name="connsiteX12" fmla="*/ 225258 w 1057498"/>
                    <a:gd name="connsiteY12" fmla="*/ 147859 h 338307"/>
                    <a:gd name="connsiteX13" fmla="*/ 99830 w 1057498"/>
                    <a:gd name="connsiteY13" fmla="*/ 121536 h 338307"/>
                    <a:gd name="connsiteX14" fmla="*/ 98623 w 1057498"/>
                    <a:gd name="connsiteY14" fmla="*/ 120627 h 338307"/>
                    <a:gd name="connsiteX15" fmla="*/ 64054 w 1057498"/>
                    <a:gd name="connsiteY15" fmla="*/ 230891 h 338307"/>
                    <a:gd name="connsiteX16" fmla="*/ 47347 w 1057498"/>
                    <a:gd name="connsiteY16" fmla="*/ 251647 h 338307"/>
                    <a:gd name="connsiteX17" fmla="*/ 22196 w 1057498"/>
                    <a:gd name="connsiteY17" fmla="*/ 253324 h 338307"/>
                    <a:gd name="connsiteX18" fmla="*/ 3333 w 1057498"/>
                    <a:gd name="connsiteY18" fmla="*/ 234942 h 338307"/>
                    <a:gd name="connsiteX19" fmla="*/ 1808 w 1057498"/>
                    <a:gd name="connsiteY19" fmla="*/ 207268 h 338307"/>
                    <a:gd name="connsiteX20" fmla="*/ 48285 w 1057498"/>
                    <a:gd name="connsiteY20" fmla="*/ 59010 h 338307"/>
                    <a:gd name="connsiteX21" fmla="*/ 47877 w 1057498"/>
                    <a:gd name="connsiteY21" fmla="*/ 57986 h 338307"/>
                    <a:gd name="connsiteX22" fmla="*/ 225258 w 1057498"/>
                    <a:gd name="connsiteY22" fmla="*/ 0 h 338307"/>
                    <a:gd name="connsiteX0" fmla="*/ 225258 w 1057498"/>
                    <a:gd name="connsiteY0" fmla="*/ 0 h 338307"/>
                    <a:gd name="connsiteX1" fmla="*/ 350686 w 1057498"/>
                    <a:gd name="connsiteY1" fmla="*/ 10380 h 338307"/>
                    <a:gd name="connsiteX2" fmla="*/ 362052 w 1057498"/>
                    <a:gd name="connsiteY2" fmla="*/ 15644 h 338307"/>
                    <a:gd name="connsiteX3" fmla="*/ 839064 w 1057498"/>
                    <a:gd name="connsiteY3" fmla="*/ 125169 h 338307"/>
                    <a:gd name="connsiteX4" fmla="*/ 839064 w 1057498"/>
                    <a:gd name="connsiteY4" fmla="*/ 13072 h 338307"/>
                    <a:gd name="connsiteX5" fmla="*/ 1057498 w 1057498"/>
                    <a:gd name="connsiteY5" fmla="*/ 13072 h 338307"/>
                    <a:gd name="connsiteX6" fmla="*/ 1056977 w 1057498"/>
                    <a:gd name="connsiteY6" fmla="*/ 275694 h 338307"/>
                    <a:gd name="connsiteX7" fmla="*/ 1056976 w 1057498"/>
                    <a:gd name="connsiteY7" fmla="*/ 275692 h 338307"/>
                    <a:gd name="connsiteX8" fmla="*/ 907395 w 1057498"/>
                    <a:gd name="connsiteY8" fmla="*/ 332219 h 338307"/>
                    <a:gd name="connsiteX9" fmla="*/ 303273 w 1057498"/>
                    <a:gd name="connsiteY9" fmla="*/ 140087 h 338307"/>
                    <a:gd name="connsiteX10" fmla="*/ 303967 w 1057498"/>
                    <a:gd name="connsiteY10" fmla="*/ 137495 h 338307"/>
                    <a:gd name="connsiteX11" fmla="*/ 225258 w 1057498"/>
                    <a:gd name="connsiteY11" fmla="*/ 147859 h 338307"/>
                    <a:gd name="connsiteX12" fmla="*/ 99830 w 1057498"/>
                    <a:gd name="connsiteY12" fmla="*/ 121536 h 338307"/>
                    <a:gd name="connsiteX13" fmla="*/ 98623 w 1057498"/>
                    <a:gd name="connsiteY13" fmla="*/ 120627 h 338307"/>
                    <a:gd name="connsiteX14" fmla="*/ 64054 w 1057498"/>
                    <a:gd name="connsiteY14" fmla="*/ 230891 h 338307"/>
                    <a:gd name="connsiteX15" fmla="*/ 47347 w 1057498"/>
                    <a:gd name="connsiteY15" fmla="*/ 251647 h 338307"/>
                    <a:gd name="connsiteX16" fmla="*/ 22196 w 1057498"/>
                    <a:gd name="connsiteY16" fmla="*/ 253324 h 338307"/>
                    <a:gd name="connsiteX17" fmla="*/ 3333 w 1057498"/>
                    <a:gd name="connsiteY17" fmla="*/ 234942 h 338307"/>
                    <a:gd name="connsiteX18" fmla="*/ 1808 w 1057498"/>
                    <a:gd name="connsiteY18" fmla="*/ 207268 h 338307"/>
                    <a:gd name="connsiteX19" fmla="*/ 48285 w 1057498"/>
                    <a:gd name="connsiteY19" fmla="*/ 59010 h 338307"/>
                    <a:gd name="connsiteX20" fmla="*/ 47877 w 1057498"/>
                    <a:gd name="connsiteY20" fmla="*/ 57986 h 338307"/>
                    <a:gd name="connsiteX21" fmla="*/ 225258 w 1057498"/>
                    <a:gd name="connsiteY21" fmla="*/ 0 h 338307"/>
                    <a:gd name="connsiteX0" fmla="*/ 225258 w 1057498"/>
                    <a:gd name="connsiteY0" fmla="*/ 0 h 338307"/>
                    <a:gd name="connsiteX1" fmla="*/ 350686 w 1057498"/>
                    <a:gd name="connsiteY1" fmla="*/ 10380 h 338307"/>
                    <a:gd name="connsiteX2" fmla="*/ 362052 w 1057498"/>
                    <a:gd name="connsiteY2" fmla="*/ 15644 h 338307"/>
                    <a:gd name="connsiteX3" fmla="*/ 839064 w 1057498"/>
                    <a:gd name="connsiteY3" fmla="*/ 125169 h 338307"/>
                    <a:gd name="connsiteX4" fmla="*/ 839064 w 1057498"/>
                    <a:gd name="connsiteY4" fmla="*/ 13072 h 338307"/>
                    <a:gd name="connsiteX5" fmla="*/ 1057498 w 1057498"/>
                    <a:gd name="connsiteY5" fmla="*/ 13072 h 338307"/>
                    <a:gd name="connsiteX6" fmla="*/ 1056977 w 1057498"/>
                    <a:gd name="connsiteY6" fmla="*/ 275694 h 338307"/>
                    <a:gd name="connsiteX7" fmla="*/ 1056976 w 1057498"/>
                    <a:gd name="connsiteY7" fmla="*/ 275692 h 338307"/>
                    <a:gd name="connsiteX8" fmla="*/ 907395 w 1057498"/>
                    <a:gd name="connsiteY8" fmla="*/ 332219 h 338307"/>
                    <a:gd name="connsiteX9" fmla="*/ 303273 w 1057498"/>
                    <a:gd name="connsiteY9" fmla="*/ 140087 h 338307"/>
                    <a:gd name="connsiteX10" fmla="*/ 225258 w 1057498"/>
                    <a:gd name="connsiteY10" fmla="*/ 147859 h 338307"/>
                    <a:gd name="connsiteX11" fmla="*/ 99830 w 1057498"/>
                    <a:gd name="connsiteY11" fmla="*/ 121536 h 338307"/>
                    <a:gd name="connsiteX12" fmla="*/ 98623 w 1057498"/>
                    <a:gd name="connsiteY12" fmla="*/ 120627 h 338307"/>
                    <a:gd name="connsiteX13" fmla="*/ 64054 w 1057498"/>
                    <a:gd name="connsiteY13" fmla="*/ 230891 h 338307"/>
                    <a:gd name="connsiteX14" fmla="*/ 47347 w 1057498"/>
                    <a:gd name="connsiteY14" fmla="*/ 251647 h 338307"/>
                    <a:gd name="connsiteX15" fmla="*/ 22196 w 1057498"/>
                    <a:gd name="connsiteY15" fmla="*/ 253324 h 338307"/>
                    <a:gd name="connsiteX16" fmla="*/ 3333 w 1057498"/>
                    <a:gd name="connsiteY16" fmla="*/ 234942 h 338307"/>
                    <a:gd name="connsiteX17" fmla="*/ 1808 w 1057498"/>
                    <a:gd name="connsiteY17" fmla="*/ 207268 h 338307"/>
                    <a:gd name="connsiteX18" fmla="*/ 48285 w 1057498"/>
                    <a:gd name="connsiteY18" fmla="*/ 59010 h 338307"/>
                    <a:gd name="connsiteX19" fmla="*/ 47877 w 1057498"/>
                    <a:gd name="connsiteY19" fmla="*/ 57986 h 338307"/>
                    <a:gd name="connsiteX20" fmla="*/ 225258 w 1057498"/>
                    <a:gd name="connsiteY20" fmla="*/ 0 h 338307"/>
                    <a:gd name="connsiteX0" fmla="*/ 225258 w 1057498"/>
                    <a:gd name="connsiteY0" fmla="*/ 0 h 338307"/>
                    <a:gd name="connsiteX1" fmla="*/ 350686 w 1057498"/>
                    <a:gd name="connsiteY1" fmla="*/ 10380 h 338307"/>
                    <a:gd name="connsiteX2" fmla="*/ 839064 w 1057498"/>
                    <a:gd name="connsiteY2" fmla="*/ 125169 h 338307"/>
                    <a:gd name="connsiteX3" fmla="*/ 839064 w 1057498"/>
                    <a:gd name="connsiteY3" fmla="*/ 13072 h 338307"/>
                    <a:gd name="connsiteX4" fmla="*/ 1057498 w 1057498"/>
                    <a:gd name="connsiteY4" fmla="*/ 13072 h 338307"/>
                    <a:gd name="connsiteX5" fmla="*/ 1056977 w 1057498"/>
                    <a:gd name="connsiteY5" fmla="*/ 275694 h 338307"/>
                    <a:gd name="connsiteX6" fmla="*/ 1056976 w 1057498"/>
                    <a:gd name="connsiteY6" fmla="*/ 275692 h 338307"/>
                    <a:gd name="connsiteX7" fmla="*/ 907395 w 1057498"/>
                    <a:gd name="connsiteY7" fmla="*/ 332219 h 338307"/>
                    <a:gd name="connsiteX8" fmla="*/ 303273 w 1057498"/>
                    <a:gd name="connsiteY8" fmla="*/ 140087 h 338307"/>
                    <a:gd name="connsiteX9" fmla="*/ 225258 w 1057498"/>
                    <a:gd name="connsiteY9" fmla="*/ 147859 h 338307"/>
                    <a:gd name="connsiteX10" fmla="*/ 99830 w 1057498"/>
                    <a:gd name="connsiteY10" fmla="*/ 121536 h 338307"/>
                    <a:gd name="connsiteX11" fmla="*/ 98623 w 1057498"/>
                    <a:gd name="connsiteY11" fmla="*/ 120627 h 338307"/>
                    <a:gd name="connsiteX12" fmla="*/ 64054 w 1057498"/>
                    <a:gd name="connsiteY12" fmla="*/ 230891 h 338307"/>
                    <a:gd name="connsiteX13" fmla="*/ 47347 w 1057498"/>
                    <a:gd name="connsiteY13" fmla="*/ 251647 h 338307"/>
                    <a:gd name="connsiteX14" fmla="*/ 22196 w 1057498"/>
                    <a:gd name="connsiteY14" fmla="*/ 253324 h 338307"/>
                    <a:gd name="connsiteX15" fmla="*/ 3333 w 1057498"/>
                    <a:gd name="connsiteY15" fmla="*/ 234942 h 338307"/>
                    <a:gd name="connsiteX16" fmla="*/ 1808 w 1057498"/>
                    <a:gd name="connsiteY16" fmla="*/ 207268 h 338307"/>
                    <a:gd name="connsiteX17" fmla="*/ 48285 w 1057498"/>
                    <a:gd name="connsiteY17" fmla="*/ 59010 h 338307"/>
                    <a:gd name="connsiteX18" fmla="*/ 47877 w 1057498"/>
                    <a:gd name="connsiteY18" fmla="*/ 57986 h 338307"/>
                    <a:gd name="connsiteX19" fmla="*/ 225258 w 1057498"/>
                    <a:gd name="connsiteY19" fmla="*/ 0 h 338307"/>
                    <a:gd name="connsiteX0" fmla="*/ 225258 w 1057498"/>
                    <a:gd name="connsiteY0" fmla="*/ 0 h 338307"/>
                    <a:gd name="connsiteX1" fmla="*/ 350686 w 1057498"/>
                    <a:gd name="connsiteY1" fmla="*/ 10380 h 338307"/>
                    <a:gd name="connsiteX2" fmla="*/ 839064 w 1057498"/>
                    <a:gd name="connsiteY2" fmla="*/ 125169 h 338307"/>
                    <a:gd name="connsiteX3" fmla="*/ 1057498 w 1057498"/>
                    <a:gd name="connsiteY3" fmla="*/ 13072 h 338307"/>
                    <a:gd name="connsiteX4" fmla="*/ 1056977 w 1057498"/>
                    <a:gd name="connsiteY4" fmla="*/ 275694 h 338307"/>
                    <a:gd name="connsiteX5" fmla="*/ 1056976 w 1057498"/>
                    <a:gd name="connsiteY5" fmla="*/ 275692 h 338307"/>
                    <a:gd name="connsiteX6" fmla="*/ 907395 w 1057498"/>
                    <a:gd name="connsiteY6" fmla="*/ 332219 h 338307"/>
                    <a:gd name="connsiteX7" fmla="*/ 303273 w 1057498"/>
                    <a:gd name="connsiteY7" fmla="*/ 140087 h 338307"/>
                    <a:gd name="connsiteX8" fmla="*/ 225258 w 1057498"/>
                    <a:gd name="connsiteY8" fmla="*/ 147859 h 338307"/>
                    <a:gd name="connsiteX9" fmla="*/ 99830 w 1057498"/>
                    <a:gd name="connsiteY9" fmla="*/ 121536 h 338307"/>
                    <a:gd name="connsiteX10" fmla="*/ 98623 w 1057498"/>
                    <a:gd name="connsiteY10" fmla="*/ 120627 h 338307"/>
                    <a:gd name="connsiteX11" fmla="*/ 64054 w 1057498"/>
                    <a:gd name="connsiteY11" fmla="*/ 230891 h 338307"/>
                    <a:gd name="connsiteX12" fmla="*/ 47347 w 1057498"/>
                    <a:gd name="connsiteY12" fmla="*/ 251647 h 338307"/>
                    <a:gd name="connsiteX13" fmla="*/ 22196 w 1057498"/>
                    <a:gd name="connsiteY13" fmla="*/ 253324 h 338307"/>
                    <a:gd name="connsiteX14" fmla="*/ 3333 w 1057498"/>
                    <a:gd name="connsiteY14" fmla="*/ 234942 h 338307"/>
                    <a:gd name="connsiteX15" fmla="*/ 1808 w 1057498"/>
                    <a:gd name="connsiteY15" fmla="*/ 207268 h 338307"/>
                    <a:gd name="connsiteX16" fmla="*/ 48285 w 1057498"/>
                    <a:gd name="connsiteY16" fmla="*/ 59010 h 338307"/>
                    <a:gd name="connsiteX17" fmla="*/ 47877 w 1057498"/>
                    <a:gd name="connsiteY17" fmla="*/ 57986 h 338307"/>
                    <a:gd name="connsiteX18" fmla="*/ 225258 w 1057498"/>
                    <a:gd name="connsiteY18" fmla="*/ 0 h 338307"/>
                    <a:gd name="connsiteX0" fmla="*/ 225258 w 1056977"/>
                    <a:gd name="connsiteY0" fmla="*/ 0 h 338307"/>
                    <a:gd name="connsiteX1" fmla="*/ 350686 w 1056977"/>
                    <a:gd name="connsiteY1" fmla="*/ 10380 h 338307"/>
                    <a:gd name="connsiteX2" fmla="*/ 839064 w 1056977"/>
                    <a:gd name="connsiteY2" fmla="*/ 125169 h 338307"/>
                    <a:gd name="connsiteX3" fmla="*/ 1056977 w 1056977"/>
                    <a:gd name="connsiteY3" fmla="*/ 275694 h 338307"/>
                    <a:gd name="connsiteX4" fmla="*/ 1056976 w 1056977"/>
                    <a:gd name="connsiteY4" fmla="*/ 275692 h 338307"/>
                    <a:gd name="connsiteX5" fmla="*/ 907395 w 1056977"/>
                    <a:gd name="connsiteY5" fmla="*/ 332219 h 338307"/>
                    <a:gd name="connsiteX6" fmla="*/ 303273 w 1056977"/>
                    <a:gd name="connsiteY6" fmla="*/ 140087 h 338307"/>
                    <a:gd name="connsiteX7" fmla="*/ 225258 w 1056977"/>
                    <a:gd name="connsiteY7" fmla="*/ 147859 h 338307"/>
                    <a:gd name="connsiteX8" fmla="*/ 99830 w 1056977"/>
                    <a:gd name="connsiteY8" fmla="*/ 121536 h 338307"/>
                    <a:gd name="connsiteX9" fmla="*/ 98623 w 1056977"/>
                    <a:gd name="connsiteY9" fmla="*/ 120627 h 338307"/>
                    <a:gd name="connsiteX10" fmla="*/ 64054 w 1056977"/>
                    <a:gd name="connsiteY10" fmla="*/ 230891 h 338307"/>
                    <a:gd name="connsiteX11" fmla="*/ 47347 w 1056977"/>
                    <a:gd name="connsiteY11" fmla="*/ 251647 h 338307"/>
                    <a:gd name="connsiteX12" fmla="*/ 22196 w 1056977"/>
                    <a:gd name="connsiteY12" fmla="*/ 253324 h 338307"/>
                    <a:gd name="connsiteX13" fmla="*/ 3333 w 1056977"/>
                    <a:gd name="connsiteY13" fmla="*/ 234942 h 338307"/>
                    <a:gd name="connsiteX14" fmla="*/ 1808 w 1056977"/>
                    <a:gd name="connsiteY14" fmla="*/ 207268 h 338307"/>
                    <a:gd name="connsiteX15" fmla="*/ 48285 w 1056977"/>
                    <a:gd name="connsiteY15" fmla="*/ 59010 h 338307"/>
                    <a:gd name="connsiteX16" fmla="*/ 47877 w 1056977"/>
                    <a:gd name="connsiteY16" fmla="*/ 57986 h 338307"/>
                    <a:gd name="connsiteX17" fmla="*/ 225258 w 1056977"/>
                    <a:gd name="connsiteY17" fmla="*/ 0 h 338307"/>
                    <a:gd name="connsiteX0" fmla="*/ 225258 w 1058985"/>
                    <a:gd name="connsiteY0" fmla="*/ 0 h 338352"/>
                    <a:gd name="connsiteX1" fmla="*/ 350686 w 1058985"/>
                    <a:gd name="connsiteY1" fmla="*/ 10380 h 338352"/>
                    <a:gd name="connsiteX2" fmla="*/ 839064 w 1058985"/>
                    <a:gd name="connsiteY2" fmla="*/ 125169 h 338352"/>
                    <a:gd name="connsiteX3" fmla="*/ 1056977 w 1058985"/>
                    <a:gd name="connsiteY3" fmla="*/ 275694 h 338352"/>
                    <a:gd name="connsiteX4" fmla="*/ 907395 w 1058985"/>
                    <a:gd name="connsiteY4" fmla="*/ 332219 h 338352"/>
                    <a:gd name="connsiteX5" fmla="*/ 303273 w 1058985"/>
                    <a:gd name="connsiteY5" fmla="*/ 140087 h 338352"/>
                    <a:gd name="connsiteX6" fmla="*/ 225258 w 1058985"/>
                    <a:gd name="connsiteY6" fmla="*/ 147859 h 338352"/>
                    <a:gd name="connsiteX7" fmla="*/ 99830 w 1058985"/>
                    <a:gd name="connsiteY7" fmla="*/ 121536 h 338352"/>
                    <a:gd name="connsiteX8" fmla="*/ 98623 w 1058985"/>
                    <a:gd name="connsiteY8" fmla="*/ 120627 h 338352"/>
                    <a:gd name="connsiteX9" fmla="*/ 64054 w 1058985"/>
                    <a:gd name="connsiteY9" fmla="*/ 230891 h 338352"/>
                    <a:gd name="connsiteX10" fmla="*/ 47347 w 1058985"/>
                    <a:gd name="connsiteY10" fmla="*/ 251647 h 338352"/>
                    <a:gd name="connsiteX11" fmla="*/ 22196 w 1058985"/>
                    <a:gd name="connsiteY11" fmla="*/ 253324 h 338352"/>
                    <a:gd name="connsiteX12" fmla="*/ 3333 w 1058985"/>
                    <a:gd name="connsiteY12" fmla="*/ 234942 h 338352"/>
                    <a:gd name="connsiteX13" fmla="*/ 1808 w 1058985"/>
                    <a:gd name="connsiteY13" fmla="*/ 207268 h 338352"/>
                    <a:gd name="connsiteX14" fmla="*/ 48285 w 1058985"/>
                    <a:gd name="connsiteY14" fmla="*/ 59010 h 338352"/>
                    <a:gd name="connsiteX15" fmla="*/ 47877 w 1058985"/>
                    <a:gd name="connsiteY15" fmla="*/ 57986 h 338352"/>
                    <a:gd name="connsiteX16" fmla="*/ 225258 w 1058985"/>
                    <a:gd name="connsiteY16" fmla="*/ 0 h 338352"/>
                    <a:gd name="connsiteX0" fmla="*/ 225258 w 907395"/>
                    <a:gd name="connsiteY0" fmla="*/ 0 h 332219"/>
                    <a:gd name="connsiteX1" fmla="*/ 350686 w 907395"/>
                    <a:gd name="connsiteY1" fmla="*/ 10380 h 332219"/>
                    <a:gd name="connsiteX2" fmla="*/ 839064 w 907395"/>
                    <a:gd name="connsiteY2" fmla="*/ 125169 h 332219"/>
                    <a:gd name="connsiteX3" fmla="*/ 907395 w 907395"/>
                    <a:gd name="connsiteY3" fmla="*/ 332219 h 332219"/>
                    <a:gd name="connsiteX4" fmla="*/ 303273 w 907395"/>
                    <a:gd name="connsiteY4" fmla="*/ 140087 h 332219"/>
                    <a:gd name="connsiteX5" fmla="*/ 225258 w 907395"/>
                    <a:gd name="connsiteY5" fmla="*/ 147859 h 332219"/>
                    <a:gd name="connsiteX6" fmla="*/ 99830 w 907395"/>
                    <a:gd name="connsiteY6" fmla="*/ 121536 h 332219"/>
                    <a:gd name="connsiteX7" fmla="*/ 98623 w 907395"/>
                    <a:gd name="connsiteY7" fmla="*/ 120627 h 332219"/>
                    <a:gd name="connsiteX8" fmla="*/ 64054 w 907395"/>
                    <a:gd name="connsiteY8" fmla="*/ 230891 h 332219"/>
                    <a:gd name="connsiteX9" fmla="*/ 47347 w 907395"/>
                    <a:gd name="connsiteY9" fmla="*/ 251647 h 332219"/>
                    <a:gd name="connsiteX10" fmla="*/ 22196 w 907395"/>
                    <a:gd name="connsiteY10" fmla="*/ 253324 h 332219"/>
                    <a:gd name="connsiteX11" fmla="*/ 3333 w 907395"/>
                    <a:gd name="connsiteY11" fmla="*/ 234942 h 332219"/>
                    <a:gd name="connsiteX12" fmla="*/ 1808 w 907395"/>
                    <a:gd name="connsiteY12" fmla="*/ 207268 h 332219"/>
                    <a:gd name="connsiteX13" fmla="*/ 48285 w 907395"/>
                    <a:gd name="connsiteY13" fmla="*/ 59010 h 332219"/>
                    <a:gd name="connsiteX14" fmla="*/ 47877 w 907395"/>
                    <a:gd name="connsiteY14" fmla="*/ 57986 h 332219"/>
                    <a:gd name="connsiteX15" fmla="*/ 225258 w 907395"/>
                    <a:gd name="connsiteY15" fmla="*/ 0 h 332219"/>
                    <a:gd name="connsiteX0" fmla="*/ 225258 w 839064"/>
                    <a:gd name="connsiteY0" fmla="*/ 0 h 300469"/>
                    <a:gd name="connsiteX1" fmla="*/ 350686 w 839064"/>
                    <a:gd name="connsiteY1" fmla="*/ 10380 h 300469"/>
                    <a:gd name="connsiteX2" fmla="*/ 839064 w 839064"/>
                    <a:gd name="connsiteY2" fmla="*/ 125169 h 300469"/>
                    <a:gd name="connsiteX3" fmla="*/ 780395 w 839064"/>
                    <a:gd name="connsiteY3" fmla="*/ 300469 h 300469"/>
                    <a:gd name="connsiteX4" fmla="*/ 303273 w 839064"/>
                    <a:gd name="connsiteY4" fmla="*/ 140087 h 300469"/>
                    <a:gd name="connsiteX5" fmla="*/ 225258 w 839064"/>
                    <a:gd name="connsiteY5" fmla="*/ 147859 h 300469"/>
                    <a:gd name="connsiteX6" fmla="*/ 99830 w 839064"/>
                    <a:gd name="connsiteY6" fmla="*/ 121536 h 300469"/>
                    <a:gd name="connsiteX7" fmla="*/ 98623 w 839064"/>
                    <a:gd name="connsiteY7" fmla="*/ 120627 h 300469"/>
                    <a:gd name="connsiteX8" fmla="*/ 64054 w 839064"/>
                    <a:gd name="connsiteY8" fmla="*/ 230891 h 300469"/>
                    <a:gd name="connsiteX9" fmla="*/ 47347 w 839064"/>
                    <a:gd name="connsiteY9" fmla="*/ 251647 h 300469"/>
                    <a:gd name="connsiteX10" fmla="*/ 22196 w 839064"/>
                    <a:gd name="connsiteY10" fmla="*/ 253324 h 300469"/>
                    <a:gd name="connsiteX11" fmla="*/ 3333 w 839064"/>
                    <a:gd name="connsiteY11" fmla="*/ 234942 h 300469"/>
                    <a:gd name="connsiteX12" fmla="*/ 1808 w 839064"/>
                    <a:gd name="connsiteY12" fmla="*/ 207268 h 300469"/>
                    <a:gd name="connsiteX13" fmla="*/ 48285 w 839064"/>
                    <a:gd name="connsiteY13" fmla="*/ 59010 h 300469"/>
                    <a:gd name="connsiteX14" fmla="*/ 47877 w 839064"/>
                    <a:gd name="connsiteY14" fmla="*/ 57986 h 300469"/>
                    <a:gd name="connsiteX15" fmla="*/ 225258 w 839064"/>
                    <a:gd name="connsiteY15" fmla="*/ 0 h 3004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839064" h="300469">
                      <a:moveTo>
                        <a:pt x="225258" y="0"/>
                      </a:moveTo>
                      <a:cubicBezTo>
                        <a:pt x="274241" y="0"/>
                        <a:pt x="318586" y="2088"/>
                        <a:pt x="350686" y="10380"/>
                      </a:cubicBezTo>
                      <a:lnTo>
                        <a:pt x="839064" y="125169"/>
                      </a:lnTo>
                      <a:lnTo>
                        <a:pt x="780395" y="300469"/>
                      </a:lnTo>
                      <a:lnTo>
                        <a:pt x="303273" y="140087"/>
                      </a:lnTo>
                      <a:lnTo>
                        <a:pt x="225258" y="147859"/>
                      </a:lnTo>
                      <a:cubicBezTo>
                        <a:pt x="176276" y="147859"/>
                        <a:pt x="131930" y="137800"/>
                        <a:pt x="99830" y="121536"/>
                      </a:cubicBezTo>
                      <a:lnTo>
                        <a:pt x="98623" y="120627"/>
                      </a:lnTo>
                      <a:lnTo>
                        <a:pt x="64054" y="230891"/>
                      </a:lnTo>
                      <a:cubicBezTo>
                        <a:pt x="61090" y="240348"/>
                        <a:pt x="54922" y="247587"/>
                        <a:pt x="47347" y="251647"/>
                      </a:cubicBezTo>
                      <a:lnTo>
                        <a:pt x="22196" y="253324"/>
                      </a:lnTo>
                      <a:lnTo>
                        <a:pt x="3333" y="234942"/>
                      </a:lnTo>
                      <a:cubicBezTo>
                        <a:pt x="-357" y="226607"/>
                        <a:pt x="-1156" y="216724"/>
                        <a:pt x="1808" y="207268"/>
                      </a:cubicBezTo>
                      <a:lnTo>
                        <a:pt x="48285" y="59010"/>
                      </a:lnTo>
                      <a:lnTo>
                        <a:pt x="47877" y="57986"/>
                      </a:lnTo>
                      <a:cubicBezTo>
                        <a:pt x="47877" y="8350"/>
                        <a:pt x="127293" y="0"/>
                        <a:pt x="225258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141" name="フリーフォーム: 図形 140">
                <a:extLst>
                  <a:ext uri="{FF2B5EF4-FFF2-40B4-BE49-F238E27FC236}">
                    <a16:creationId xmlns:a16="http://schemas.microsoft.com/office/drawing/2014/main" id="{FF8C618F-2AD7-429E-A763-19A864850720}"/>
                  </a:ext>
                </a:extLst>
              </p:cNvPr>
              <p:cNvSpPr/>
              <p:nvPr/>
            </p:nvSpPr>
            <p:spPr>
              <a:xfrm rot="10800000" flipH="1">
                <a:off x="3910416" y="2804159"/>
                <a:ext cx="744715" cy="649553"/>
              </a:xfrm>
              <a:custGeom>
                <a:avLst/>
                <a:gdLst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28746 w 1014326"/>
                  <a:gd name="connsiteY6" fmla="*/ 356466 h 824598"/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52756 w 1014326"/>
                  <a:gd name="connsiteY6" fmla="*/ 359329 h 824598"/>
                  <a:gd name="connsiteX7" fmla="*/ 0 w 1014326"/>
                  <a:gd name="connsiteY7" fmla="*/ 186512 h 824598"/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52756 w 1014326"/>
                  <a:gd name="connsiteY6" fmla="*/ 359329 h 824598"/>
                  <a:gd name="connsiteX7" fmla="*/ 0 w 1014326"/>
                  <a:gd name="connsiteY7" fmla="*/ 186512 h 824598"/>
                  <a:gd name="connsiteX0" fmla="*/ 0 w 1014326"/>
                  <a:gd name="connsiteY0" fmla="*/ 186512 h 827598"/>
                  <a:gd name="connsiteX1" fmla="*/ 858269 w 1014326"/>
                  <a:gd name="connsiteY1" fmla="*/ 0 h 827598"/>
                  <a:gd name="connsiteX2" fmla="*/ 976165 w 1014326"/>
                  <a:gd name="connsiteY2" fmla="*/ 100225 h 827598"/>
                  <a:gd name="connsiteX3" fmla="*/ 1014326 w 1014326"/>
                  <a:gd name="connsiteY3" fmla="*/ 824598 h 827598"/>
                  <a:gd name="connsiteX4" fmla="*/ 819433 w 1014326"/>
                  <a:gd name="connsiteY4" fmla="*/ 827598 h 827598"/>
                  <a:gd name="connsiteX5" fmla="*/ 641381 w 1014326"/>
                  <a:gd name="connsiteY5" fmla="*/ 824598 h 827598"/>
                  <a:gd name="connsiteX6" fmla="*/ 669304 w 1014326"/>
                  <a:gd name="connsiteY6" fmla="*/ 294570 h 827598"/>
                  <a:gd name="connsiteX7" fmla="*/ 52756 w 1014326"/>
                  <a:gd name="connsiteY7" fmla="*/ 359329 h 827598"/>
                  <a:gd name="connsiteX8" fmla="*/ 0 w 1014326"/>
                  <a:gd name="connsiteY8" fmla="*/ 186512 h 827598"/>
                  <a:gd name="connsiteX0" fmla="*/ 819433 w 1014326"/>
                  <a:gd name="connsiteY0" fmla="*/ 827598 h 919038"/>
                  <a:gd name="connsiteX1" fmla="*/ 641381 w 1014326"/>
                  <a:gd name="connsiteY1" fmla="*/ 824598 h 919038"/>
                  <a:gd name="connsiteX2" fmla="*/ 669304 w 1014326"/>
                  <a:gd name="connsiteY2" fmla="*/ 294570 h 919038"/>
                  <a:gd name="connsiteX3" fmla="*/ 52756 w 1014326"/>
                  <a:gd name="connsiteY3" fmla="*/ 359329 h 919038"/>
                  <a:gd name="connsiteX4" fmla="*/ 0 w 1014326"/>
                  <a:gd name="connsiteY4" fmla="*/ 186512 h 919038"/>
                  <a:gd name="connsiteX5" fmla="*/ 858269 w 1014326"/>
                  <a:gd name="connsiteY5" fmla="*/ 0 h 919038"/>
                  <a:gd name="connsiteX6" fmla="*/ 976165 w 1014326"/>
                  <a:gd name="connsiteY6" fmla="*/ 100225 h 919038"/>
                  <a:gd name="connsiteX7" fmla="*/ 1014326 w 1014326"/>
                  <a:gd name="connsiteY7" fmla="*/ 824598 h 919038"/>
                  <a:gd name="connsiteX8" fmla="*/ 910873 w 1014326"/>
                  <a:gd name="connsiteY8" fmla="*/ 919038 h 919038"/>
                  <a:gd name="connsiteX0" fmla="*/ 641381 w 1014326"/>
                  <a:gd name="connsiteY0" fmla="*/ 824598 h 919038"/>
                  <a:gd name="connsiteX1" fmla="*/ 669304 w 1014326"/>
                  <a:gd name="connsiteY1" fmla="*/ 294570 h 919038"/>
                  <a:gd name="connsiteX2" fmla="*/ 52756 w 1014326"/>
                  <a:gd name="connsiteY2" fmla="*/ 359329 h 919038"/>
                  <a:gd name="connsiteX3" fmla="*/ 0 w 1014326"/>
                  <a:gd name="connsiteY3" fmla="*/ 186512 h 919038"/>
                  <a:gd name="connsiteX4" fmla="*/ 858269 w 1014326"/>
                  <a:gd name="connsiteY4" fmla="*/ 0 h 919038"/>
                  <a:gd name="connsiteX5" fmla="*/ 976165 w 1014326"/>
                  <a:gd name="connsiteY5" fmla="*/ 100225 h 919038"/>
                  <a:gd name="connsiteX6" fmla="*/ 1014326 w 1014326"/>
                  <a:gd name="connsiteY6" fmla="*/ 824598 h 919038"/>
                  <a:gd name="connsiteX7" fmla="*/ 910873 w 1014326"/>
                  <a:gd name="connsiteY7" fmla="*/ 919038 h 919038"/>
                  <a:gd name="connsiteX0" fmla="*/ 641381 w 1014326"/>
                  <a:gd name="connsiteY0" fmla="*/ 824598 h 824598"/>
                  <a:gd name="connsiteX1" fmla="*/ 669304 w 1014326"/>
                  <a:gd name="connsiteY1" fmla="*/ 294570 h 824598"/>
                  <a:gd name="connsiteX2" fmla="*/ 52756 w 1014326"/>
                  <a:gd name="connsiteY2" fmla="*/ 359329 h 824598"/>
                  <a:gd name="connsiteX3" fmla="*/ 0 w 1014326"/>
                  <a:gd name="connsiteY3" fmla="*/ 186512 h 824598"/>
                  <a:gd name="connsiteX4" fmla="*/ 858269 w 1014326"/>
                  <a:gd name="connsiteY4" fmla="*/ 0 h 824598"/>
                  <a:gd name="connsiteX5" fmla="*/ 976165 w 1014326"/>
                  <a:gd name="connsiteY5" fmla="*/ 100225 h 824598"/>
                  <a:gd name="connsiteX6" fmla="*/ 1014326 w 1014326"/>
                  <a:gd name="connsiteY6" fmla="*/ 824598 h 824598"/>
                  <a:gd name="connsiteX0" fmla="*/ 641381 w 1014326"/>
                  <a:gd name="connsiteY0" fmla="*/ 824598 h 824598"/>
                  <a:gd name="connsiteX1" fmla="*/ 669304 w 1014326"/>
                  <a:gd name="connsiteY1" fmla="*/ 294570 h 824598"/>
                  <a:gd name="connsiteX2" fmla="*/ 240923 w 1014326"/>
                  <a:gd name="connsiteY2" fmla="*/ 376314 h 824598"/>
                  <a:gd name="connsiteX3" fmla="*/ 0 w 1014326"/>
                  <a:gd name="connsiteY3" fmla="*/ 186512 h 824598"/>
                  <a:gd name="connsiteX4" fmla="*/ 858269 w 1014326"/>
                  <a:gd name="connsiteY4" fmla="*/ 0 h 824598"/>
                  <a:gd name="connsiteX5" fmla="*/ 976165 w 1014326"/>
                  <a:gd name="connsiteY5" fmla="*/ 100225 h 824598"/>
                  <a:gd name="connsiteX6" fmla="*/ 1014326 w 1014326"/>
                  <a:gd name="connsiteY6" fmla="*/ 824598 h 824598"/>
                  <a:gd name="connsiteX0" fmla="*/ 443772 w 816717"/>
                  <a:gd name="connsiteY0" fmla="*/ 824598 h 824598"/>
                  <a:gd name="connsiteX1" fmla="*/ 471695 w 816717"/>
                  <a:gd name="connsiteY1" fmla="*/ 294570 h 824598"/>
                  <a:gd name="connsiteX2" fmla="*/ 43314 w 816717"/>
                  <a:gd name="connsiteY2" fmla="*/ 376314 h 824598"/>
                  <a:gd name="connsiteX3" fmla="*/ 0 w 816717"/>
                  <a:gd name="connsiteY3" fmla="*/ 117293 h 824598"/>
                  <a:gd name="connsiteX4" fmla="*/ 660660 w 816717"/>
                  <a:gd name="connsiteY4" fmla="*/ 0 h 824598"/>
                  <a:gd name="connsiteX5" fmla="*/ 778556 w 816717"/>
                  <a:gd name="connsiteY5" fmla="*/ 100225 h 824598"/>
                  <a:gd name="connsiteX6" fmla="*/ 816717 w 816717"/>
                  <a:gd name="connsiteY6" fmla="*/ 824598 h 824598"/>
                  <a:gd name="connsiteX0" fmla="*/ 443772 w 816717"/>
                  <a:gd name="connsiteY0" fmla="*/ 826528 h 826528"/>
                  <a:gd name="connsiteX1" fmla="*/ 471695 w 816717"/>
                  <a:gd name="connsiteY1" fmla="*/ 296500 h 826528"/>
                  <a:gd name="connsiteX2" fmla="*/ 43314 w 816717"/>
                  <a:gd name="connsiteY2" fmla="*/ 378244 h 826528"/>
                  <a:gd name="connsiteX3" fmla="*/ 0 w 816717"/>
                  <a:gd name="connsiteY3" fmla="*/ 119223 h 826528"/>
                  <a:gd name="connsiteX4" fmla="*/ 660660 w 816717"/>
                  <a:gd name="connsiteY4" fmla="*/ 1930 h 826528"/>
                  <a:gd name="connsiteX5" fmla="*/ 778556 w 816717"/>
                  <a:gd name="connsiteY5" fmla="*/ 102155 h 826528"/>
                  <a:gd name="connsiteX6" fmla="*/ 816717 w 816717"/>
                  <a:gd name="connsiteY6" fmla="*/ 826528 h 826528"/>
                  <a:gd name="connsiteX0" fmla="*/ 443772 w 816717"/>
                  <a:gd name="connsiteY0" fmla="*/ 826528 h 826528"/>
                  <a:gd name="connsiteX1" fmla="*/ 471695 w 816717"/>
                  <a:gd name="connsiteY1" fmla="*/ 296500 h 826528"/>
                  <a:gd name="connsiteX2" fmla="*/ 43314 w 816717"/>
                  <a:gd name="connsiteY2" fmla="*/ 378244 h 826528"/>
                  <a:gd name="connsiteX3" fmla="*/ 0 w 816717"/>
                  <a:gd name="connsiteY3" fmla="*/ 119223 h 826528"/>
                  <a:gd name="connsiteX4" fmla="*/ 660660 w 816717"/>
                  <a:gd name="connsiteY4" fmla="*/ 1930 h 826528"/>
                  <a:gd name="connsiteX5" fmla="*/ 778556 w 816717"/>
                  <a:gd name="connsiteY5" fmla="*/ 102155 h 826528"/>
                  <a:gd name="connsiteX6" fmla="*/ 816717 w 816717"/>
                  <a:gd name="connsiteY6" fmla="*/ 826528 h 826528"/>
                  <a:gd name="connsiteX0" fmla="*/ 443772 w 779224"/>
                  <a:gd name="connsiteY0" fmla="*/ 826528 h 826528"/>
                  <a:gd name="connsiteX1" fmla="*/ 471695 w 779224"/>
                  <a:gd name="connsiteY1" fmla="*/ 296500 h 826528"/>
                  <a:gd name="connsiteX2" fmla="*/ 43314 w 779224"/>
                  <a:gd name="connsiteY2" fmla="*/ 378244 h 826528"/>
                  <a:gd name="connsiteX3" fmla="*/ 0 w 779224"/>
                  <a:gd name="connsiteY3" fmla="*/ 119223 h 826528"/>
                  <a:gd name="connsiteX4" fmla="*/ 660660 w 779224"/>
                  <a:gd name="connsiteY4" fmla="*/ 1930 h 826528"/>
                  <a:gd name="connsiteX5" fmla="*/ 778556 w 779224"/>
                  <a:gd name="connsiteY5" fmla="*/ 102155 h 826528"/>
                  <a:gd name="connsiteX6" fmla="*/ 736127 w 779224"/>
                  <a:gd name="connsiteY6" fmla="*/ 794664 h 826528"/>
                  <a:gd name="connsiteX0" fmla="*/ 443772 w 779224"/>
                  <a:gd name="connsiteY0" fmla="*/ 808748 h 808748"/>
                  <a:gd name="connsiteX1" fmla="*/ 471695 w 779224"/>
                  <a:gd name="connsiteY1" fmla="*/ 278720 h 808748"/>
                  <a:gd name="connsiteX2" fmla="*/ 43314 w 779224"/>
                  <a:gd name="connsiteY2" fmla="*/ 360464 h 808748"/>
                  <a:gd name="connsiteX3" fmla="*/ 0 w 779224"/>
                  <a:gd name="connsiteY3" fmla="*/ 101443 h 808748"/>
                  <a:gd name="connsiteX4" fmla="*/ 584178 w 779224"/>
                  <a:gd name="connsiteY4" fmla="*/ 2319 h 808748"/>
                  <a:gd name="connsiteX5" fmla="*/ 778556 w 779224"/>
                  <a:gd name="connsiteY5" fmla="*/ 84375 h 808748"/>
                  <a:gd name="connsiteX6" fmla="*/ 736127 w 779224"/>
                  <a:gd name="connsiteY6" fmla="*/ 776884 h 808748"/>
                  <a:gd name="connsiteX0" fmla="*/ 443772 w 736127"/>
                  <a:gd name="connsiteY0" fmla="*/ 806430 h 806430"/>
                  <a:gd name="connsiteX1" fmla="*/ 471695 w 736127"/>
                  <a:gd name="connsiteY1" fmla="*/ 276402 h 806430"/>
                  <a:gd name="connsiteX2" fmla="*/ 43314 w 736127"/>
                  <a:gd name="connsiteY2" fmla="*/ 358146 h 806430"/>
                  <a:gd name="connsiteX3" fmla="*/ 0 w 736127"/>
                  <a:gd name="connsiteY3" fmla="*/ 99125 h 806430"/>
                  <a:gd name="connsiteX4" fmla="*/ 584178 w 736127"/>
                  <a:gd name="connsiteY4" fmla="*/ 1 h 806430"/>
                  <a:gd name="connsiteX5" fmla="*/ 724923 w 736127"/>
                  <a:gd name="connsiteY5" fmla="*/ 98752 h 806430"/>
                  <a:gd name="connsiteX6" fmla="*/ 736127 w 736127"/>
                  <a:gd name="connsiteY6" fmla="*/ 774566 h 806430"/>
                  <a:gd name="connsiteX0" fmla="*/ 443772 w 736127"/>
                  <a:gd name="connsiteY0" fmla="*/ 806430 h 806430"/>
                  <a:gd name="connsiteX1" fmla="*/ 471695 w 736127"/>
                  <a:gd name="connsiteY1" fmla="*/ 276402 h 806430"/>
                  <a:gd name="connsiteX2" fmla="*/ 34329 w 736127"/>
                  <a:gd name="connsiteY2" fmla="*/ 341958 h 806430"/>
                  <a:gd name="connsiteX3" fmla="*/ 0 w 736127"/>
                  <a:gd name="connsiteY3" fmla="*/ 99125 h 806430"/>
                  <a:gd name="connsiteX4" fmla="*/ 584178 w 736127"/>
                  <a:gd name="connsiteY4" fmla="*/ 1 h 806430"/>
                  <a:gd name="connsiteX5" fmla="*/ 724923 w 736127"/>
                  <a:gd name="connsiteY5" fmla="*/ 98752 h 806430"/>
                  <a:gd name="connsiteX6" fmla="*/ 736127 w 736127"/>
                  <a:gd name="connsiteY6" fmla="*/ 774566 h 806430"/>
                  <a:gd name="connsiteX0" fmla="*/ 443772 w 736127"/>
                  <a:gd name="connsiteY0" fmla="*/ 806430 h 806430"/>
                  <a:gd name="connsiteX1" fmla="*/ 471695 w 736127"/>
                  <a:gd name="connsiteY1" fmla="*/ 276402 h 806430"/>
                  <a:gd name="connsiteX2" fmla="*/ 40945 w 736127"/>
                  <a:gd name="connsiteY2" fmla="*/ 447801 h 806430"/>
                  <a:gd name="connsiteX3" fmla="*/ 0 w 736127"/>
                  <a:gd name="connsiteY3" fmla="*/ 99125 h 806430"/>
                  <a:gd name="connsiteX4" fmla="*/ 584178 w 736127"/>
                  <a:gd name="connsiteY4" fmla="*/ 1 h 806430"/>
                  <a:gd name="connsiteX5" fmla="*/ 724923 w 736127"/>
                  <a:gd name="connsiteY5" fmla="*/ 98752 h 806430"/>
                  <a:gd name="connsiteX6" fmla="*/ 736127 w 736127"/>
                  <a:gd name="connsiteY6" fmla="*/ 774566 h 806430"/>
                  <a:gd name="connsiteX0" fmla="*/ 496694 w 789049"/>
                  <a:gd name="connsiteY0" fmla="*/ 807991 h 807991"/>
                  <a:gd name="connsiteX1" fmla="*/ 524617 w 789049"/>
                  <a:gd name="connsiteY1" fmla="*/ 277963 h 807991"/>
                  <a:gd name="connsiteX2" fmla="*/ 93867 w 789049"/>
                  <a:gd name="connsiteY2" fmla="*/ 449362 h 807991"/>
                  <a:gd name="connsiteX3" fmla="*/ 0 w 789049"/>
                  <a:gd name="connsiteY3" fmla="*/ 180069 h 807991"/>
                  <a:gd name="connsiteX4" fmla="*/ 637100 w 789049"/>
                  <a:gd name="connsiteY4" fmla="*/ 1562 h 807991"/>
                  <a:gd name="connsiteX5" fmla="*/ 777845 w 789049"/>
                  <a:gd name="connsiteY5" fmla="*/ 100313 h 807991"/>
                  <a:gd name="connsiteX6" fmla="*/ 789049 w 789049"/>
                  <a:gd name="connsiteY6" fmla="*/ 776127 h 807991"/>
                  <a:gd name="connsiteX0" fmla="*/ 496694 w 789049"/>
                  <a:gd name="connsiteY0" fmla="*/ 807991 h 807991"/>
                  <a:gd name="connsiteX1" fmla="*/ 484925 w 789049"/>
                  <a:gd name="connsiteY1" fmla="*/ 357346 h 807991"/>
                  <a:gd name="connsiteX2" fmla="*/ 93867 w 789049"/>
                  <a:gd name="connsiteY2" fmla="*/ 449362 h 807991"/>
                  <a:gd name="connsiteX3" fmla="*/ 0 w 789049"/>
                  <a:gd name="connsiteY3" fmla="*/ 180069 h 807991"/>
                  <a:gd name="connsiteX4" fmla="*/ 637100 w 789049"/>
                  <a:gd name="connsiteY4" fmla="*/ 1562 h 807991"/>
                  <a:gd name="connsiteX5" fmla="*/ 777845 w 789049"/>
                  <a:gd name="connsiteY5" fmla="*/ 100313 h 807991"/>
                  <a:gd name="connsiteX6" fmla="*/ 789049 w 789049"/>
                  <a:gd name="connsiteY6" fmla="*/ 776127 h 807991"/>
                  <a:gd name="connsiteX0" fmla="*/ 457003 w 749358"/>
                  <a:gd name="connsiteY0" fmla="*/ 807774 h 807774"/>
                  <a:gd name="connsiteX1" fmla="*/ 445234 w 749358"/>
                  <a:gd name="connsiteY1" fmla="*/ 357129 h 807774"/>
                  <a:gd name="connsiteX2" fmla="*/ 54176 w 749358"/>
                  <a:gd name="connsiteY2" fmla="*/ 449145 h 807774"/>
                  <a:gd name="connsiteX3" fmla="*/ 0 w 749358"/>
                  <a:gd name="connsiteY3" fmla="*/ 173237 h 807774"/>
                  <a:gd name="connsiteX4" fmla="*/ 597409 w 749358"/>
                  <a:gd name="connsiteY4" fmla="*/ 1345 h 807774"/>
                  <a:gd name="connsiteX5" fmla="*/ 738154 w 749358"/>
                  <a:gd name="connsiteY5" fmla="*/ 100096 h 807774"/>
                  <a:gd name="connsiteX6" fmla="*/ 749358 w 749358"/>
                  <a:gd name="connsiteY6" fmla="*/ 775910 h 807774"/>
                  <a:gd name="connsiteX0" fmla="*/ 457003 w 749358"/>
                  <a:gd name="connsiteY0" fmla="*/ 807774 h 807774"/>
                  <a:gd name="connsiteX1" fmla="*/ 445234 w 749358"/>
                  <a:gd name="connsiteY1" fmla="*/ 357129 h 807774"/>
                  <a:gd name="connsiteX2" fmla="*/ 54176 w 749358"/>
                  <a:gd name="connsiteY2" fmla="*/ 449145 h 807774"/>
                  <a:gd name="connsiteX3" fmla="*/ 0 w 749358"/>
                  <a:gd name="connsiteY3" fmla="*/ 173237 h 807774"/>
                  <a:gd name="connsiteX4" fmla="*/ 597409 w 749358"/>
                  <a:gd name="connsiteY4" fmla="*/ 1345 h 807774"/>
                  <a:gd name="connsiteX5" fmla="*/ 738154 w 749358"/>
                  <a:gd name="connsiteY5" fmla="*/ 100096 h 807774"/>
                  <a:gd name="connsiteX6" fmla="*/ 749358 w 749358"/>
                  <a:gd name="connsiteY6" fmla="*/ 775910 h 807774"/>
                  <a:gd name="connsiteX0" fmla="*/ 457003 w 749358"/>
                  <a:gd name="connsiteY0" fmla="*/ 807774 h 807774"/>
                  <a:gd name="connsiteX1" fmla="*/ 445234 w 749358"/>
                  <a:gd name="connsiteY1" fmla="*/ 310822 h 807774"/>
                  <a:gd name="connsiteX2" fmla="*/ 54176 w 749358"/>
                  <a:gd name="connsiteY2" fmla="*/ 449145 h 807774"/>
                  <a:gd name="connsiteX3" fmla="*/ 0 w 749358"/>
                  <a:gd name="connsiteY3" fmla="*/ 173237 h 807774"/>
                  <a:gd name="connsiteX4" fmla="*/ 597409 w 749358"/>
                  <a:gd name="connsiteY4" fmla="*/ 1345 h 807774"/>
                  <a:gd name="connsiteX5" fmla="*/ 738154 w 749358"/>
                  <a:gd name="connsiteY5" fmla="*/ 100096 h 807774"/>
                  <a:gd name="connsiteX6" fmla="*/ 749358 w 749358"/>
                  <a:gd name="connsiteY6" fmla="*/ 775910 h 807774"/>
                  <a:gd name="connsiteX0" fmla="*/ 457003 w 749358"/>
                  <a:gd name="connsiteY0" fmla="*/ 807774 h 807774"/>
                  <a:gd name="connsiteX1" fmla="*/ 445234 w 749358"/>
                  <a:gd name="connsiteY1" fmla="*/ 310822 h 807774"/>
                  <a:gd name="connsiteX2" fmla="*/ 54176 w 749358"/>
                  <a:gd name="connsiteY2" fmla="*/ 422684 h 807774"/>
                  <a:gd name="connsiteX3" fmla="*/ 0 w 749358"/>
                  <a:gd name="connsiteY3" fmla="*/ 173237 h 807774"/>
                  <a:gd name="connsiteX4" fmla="*/ 597409 w 749358"/>
                  <a:gd name="connsiteY4" fmla="*/ 1345 h 807774"/>
                  <a:gd name="connsiteX5" fmla="*/ 738154 w 749358"/>
                  <a:gd name="connsiteY5" fmla="*/ 100096 h 807774"/>
                  <a:gd name="connsiteX6" fmla="*/ 749358 w 749358"/>
                  <a:gd name="connsiteY6" fmla="*/ 775910 h 807774"/>
                  <a:gd name="connsiteX0" fmla="*/ 457003 w 749358"/>
                  <a:gd name="connsiteY0" fmla="*/ 807774 h 807774"/>
                  <a:gd name="connsiteX1" fmla="*/ 445234 w 749358"/>
                  <a:gd name="connsiteY1" fmla="*/ 357129 h 807774"/>
                  <a:gd name="connsiteX2" fmla="*/ 54176 w 749358"/>
                  <a:gd name="connsiteY2" fmla="*/ 422684 h 807774"/>
                  <a:gd name="connsiteX3" fmla="*/ 0 w 749358"/>
                  <a:gd name="connsiteY3" fmla="*/ 173237 h 807774"/>
                  <a:gd name="connsiteX4" fmla="*/ 597409 w 749358"/>
                  <a:gd name="connsiteY4" fmla="*/ 1345 h 807774"/>
                  <a:gd name="connsiteX5" fmla="*/ 738154 w 749358"/>
                  <a:gd name="connsiteY5" fmla="*/ 100096 h 807774"/>
                  <a:gd name="connsiteX6" fmla="*/ 749358 w 749358"/>
                  <a:gd name="connsiteY6" fmla="*/ 775910 h 807774"/>
                  <a:gd name="connsiteX0" fmla="*/ 457003 w 749358"/>
                  <a:gd name="connsiteY0" fmla="*/ 807774 h 807774"/>
                  <a:gd name="connsiteX1" fmla="*/ 445234 w 749358"/>
                  <a:gd name="connsiteY1" fmla="*/ 324053 h 807774"/>
                  <a:gd name="connsiteX2" fmla="*/ 54176 w 749358"/>
                  <a:gd name="connsiteY2" fmla="*/ 422684 h 807774"/>
                  <a:gd name="connsiteX3" fmla="*/ 0 w 749358"/>
                  <a:gd name="connsiteY3" fmla="*/ 173237 h 807774"/>
                  <a:gd name="connsiteX4" fmla="*/ 597409 w 749358"/>
                  <a:gd name="connsiteY4" fmla="*/ 1345 h 807774"/>
                  <a:gd name="connsiteX5" fmla="*/ 738154 w 749358"/>
                  <a:gd name="connsiteY5" fmla="*/ 100096 h 807774"/>
                  <a:gd name="connsiteX6" fmla="*/ 749358 w 749358"/>
                  <a:gd name="connsiteY6" fmla="*/ 775910 h 807774"/>
                  <a:gd name="connsiteX0" fmla="*/ 463618 w 749358"/>
                  <a:gd name="connsiteY0" fmla="*/ 642394 h 775909"/>
                  <a:gd name="connsiteX1" fmla="*/ 445234 w 749358"/>
                  <a:gd name="connsiteY1" fmla="*/ 324053 h 775909"/>
                  <a:gd name="connsiteX2" fmla="*/ 54176 w 749358"/>
                  <a:gd name="connsiteY2" fmla="*/ 422684 h 775909"/>
                  <a:gd name="connsiteX3" fmla="*/ 0 w 749358"/>
                  <a:gd name="connsiteY3" fmla="*/ 173237 h 775909"/>
                  <a:gd name="connsiteX4" fmla="*/ 597409 w 749358"/>
                  <a:gd name="connsiteY4" fmla="*/ 1345 h 775909"/>
                  <a:gd name="connsiteX5" fmla="*/ 738154 w 749358"/>
                  <a:gd name="connsiteY5" fmla="*/ 100096 h 775909"/>
                  <a:gd name="connsiteX6" fmla="*/ 749358 w 749358"/>
                  <a:gd name="connsiteY6" fmla="*/ 775910 h 775909"/>
                  <a:gd name="connsiteX0" fmla="*/ 463618 w 775819"/>
                  <a:gd name="connsiteY0" fmla="*/ 642394 h 676682"/>
                  <a:gd name="connsiteX1" fmla="*/ 445234 w 775819"/>
                  <a:gd name="connsiteY1" fmla="*/ 324053 h 676682"/>
                  <a:gd name="connsiteX2" fmla="*/ 54176 w 775819"/>
                  <a:gd name="connsiteY2" fmla="*/ 422684 h 676682"/>
                  <a:gd name="connsiteX3" fmla="*/ 0 w 775819"/>
                  <a:gd name="connsiteY3" fmla="*/ 173237 h 676682"/>
                  <a:gd name="connsiteX4" fmla="*/ 597409 w 775819"/>
                  <a:gd name="connsiteY4" fmla="*/ 1345 h 676682"/>
                  <a:gd name="connsiteX5" fmla="*/ 738154 w 775819"/>
                  <a:gd name="connsiteY5" fmla="*/ 100096 h 676682"/>
                  <a:gd name="connsiteX6" fmla="*/ 775819 w 775819"/>
                  <a:gd name="connsiteY6" fmla="*/ 676682 h 6766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775819" h="676682">
                    <a:moveTo>
                      <a:pt x="463618" y="642394"/>
                    </a:moveTo>
                    <a:lnTo>
                      <a:pt x="445234" y="324053"/>
                    </a:lnTo>
                    <a:lnTo>
                      <a:pt x="54176" y="422684"/>
                    </a:lnTo>
                    <a:cubicBezTo>
                      <a:pt x="42733" y="341740"/>
                      <a:pt x="11443" y="254181"/>
                      <a:pt x="0" y="173237"/>
                    </a:cubicBezTo>
                    <a:lnTo>
                      <a:pt x="597409" y="1345"/>
                    </a:lnTo>
                    <a:cubicBezTo>
                      <a:pt x="720435" y="-10845"/>
                      <a:pt x="730378" y="62890"/>
                      <a:pt x="738154" y="100096"/>
                    </a:cubicBezTo>
                    <a:cubicBezTo>
                      <a:pt x="745930" y="137302"/>
                      <a:pt x="763099" y="435224"/>
                      <a:pt x="775819" y="676682"/>
                    </a:cubicBezTo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80" name="グループ化 79">
              <a:extLst>
                <a:ext uri="{FF2B5EF4-FFF2-40B4-BE49-F238E27FC236}">
                  <a16:creationId xmlns:a16="http://schemas.microsoft.com/office/drawing/2014/main" id="{13A3502E-176A-4291-98A8-1D45BB58A788}"/>
                </a:ext>
              </a:extLst>
            </p:cNvPr>
            <p:cNvGrpSpPr/>
            <p:nvPr/>
          </p:nvGrpSpPr>
          <p:grpSpPr>
            <a:xfrm>
              <a:off x="5317794" y="2604920"/>
              <a:ext cx="992931" cy="931545"/>
              <a:chOff x="2410767" y="2604920"/>
              <a:chExt cx="992931" cy="931545"/>
            </a:xfrm>
          </p:grpSpPr>
          <p:sp>
            <p:nvSpPr>
              <p:cNvPr id="136" name="フリーフォーム: 図形 135">
                <a:extLst>
                  <a:ext uri="{FF2B5EF4-FFF2-40B4-BE49-F238E27FC236}">
                    <a16:creationId xmlns:a16="http://schemas.microsoft.com/office/drawing/2014/main" id="{28AABF46-2874-4972-8FF0-2593DEE11E1D}"/>
                  </a:ext>
                </a:extLst>
              </p:cNvPr>
              <p:cNvSpPr/>
              <p:nvPr/>
            </p:nvSpPr>
            <p:spPr>
              <a:xfrm>
                <a:off x="2687083" y="2678907"/>
                <a:ext cx="716615" cy="705680"/>
              </a:xfrm>
              <a:custGeom>
                <a:avLst/>
                <a:gdLst>
                  <a:gd name="connsiteX0" fmla="*/ 513590 w 1024004"/>
                  <a:gd name="connsiteY0" fmla="*/ 0 h 698500"/>
                  <a:gd name="connsiteX1" fmla="*/ 1024004 w 1024004"/>
                  <a:gd name="connsiteY1" fmla="*/ 187325 h 698500"/>
                  <a:gd name="connsiteX2" fmla="*/ 1022368 w 1024004"/>
                  <a:gd name="connsiteY2" fmla="*/ 193281 h 698500"/>
                  <a:gd name="connsiteX3" fmla="*/ 1023367 w 1024004"/>
                  <a:gd name="connsiteY3" fmla="*/ 195692 h 698500"/>
                  <a:gd name="connsiteX4" fmla="*/ 1023367 w 1024004"/>
                  <a:gd name="connsiteY4" fmla="*/ 485950 h 698500"/>
                  <a:gd name="connsiteX5" fmla="*/ 810817 w 1024004"/>
                  <a:gd name="connsiteY5" fmla="*/ 698500 h 698500"/>
                  <a:gd name="connsiteX6" fmla="*/ 212550 w 1024004"/>
                  <a:gd name="connsiteY6" fmla="*/ 698500 h 698500"/>
                  <a:gd name="connsiteX7" fmla="*/ 0 w 1024004"/>
                  <a:gd name="connsiteY7" fmla="*/ 485950 h 698500"/>
                  <a:gd name="connsiteX8" fmla="*/ 0 w 1024004"/>
                  <a:gd name="connsiteY8" fmla="*/ 195692 h 698500"/>
                  <a:gd name="connsiteX9" fmla="*/ 3292 w 1024004"/>
                  <a:gd name="connsiteY9" fmla="*/ 187746 h 698500"/>
                  <a:gd name="connsiteX10" fmla="*/ 3176 w 1024004"/>
                  <a:gd name="connsiteY10" fmla="*/ 187325 h 698500"/>
                  <a:gd name="connsiteX11" fmla="*/ 513590 w 1024004"/>
                  <a:gd name="connsiteY11" fmla="*/ 0 h 698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024004" h="698500">
                    <a:moveTo>
                      <a:pt x="513590" y="0"/>
                    </a:moveTo>
                    <a:cubicBezTo>
                      <a:pt x="795484" y="0"/>
                      <a:pt x="1024004" y="83868"/>
                      <a:pt x="1024004" y="187325"/>
                    </a:cubicBezTo>
                    <a:lnTo>
                      <a:pt x="1022368" y="193281"/>
                    </a:lnTo>
                    <a:lnTo>
                      <a:pt x="1023367" y="195692"/>
                    </a:lnTo>
                    <a:lnTo>
                      <a:pt x="1023367" y="485950"/>
                    </a:lnTo>
                    <a:cubicBezTo>
                      <a:pt x="1023367" y="603338"/>
                      <a:pt x="928205" y="698500"/>
                      <a:pt x="810817" y="698500"/>
                    </a:cubicBezTo>
                    <a:lnTo>
                      <a:pt x="212550" y="698500"/>
                    </a:lnTo>
                    <a:cubicBezTo>
                      <a:pt x="95162" y="698500"/>
                      <a:pt x="0" y="603338"/>
                      <a:pt x="0" y="485950"/>
                    </a:cubicBezTo>
                    <a:lnTo>
                      <a:pt x="0" y="195692"/>
                    </a:lnTo>
                    <a:lnTo>
                      <a:pt x="3292" y="187746"/>
                    </a:lnTo>
                    <a:lnTo>
                      <a:pt x="3176" y="187325"/>
                    </a:lnTo>
                    <a:cubicBezTo>
                      <a:pt x="3176" y="83868"/>
                      <a:pt x="231696" y="0"/>
                      <a:pt x="51359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37" name="グループ化 136">
                <a:extLst>
                  <a:ext uri="{FF2B5EF4-FFF2-40B4-BE49-F238E27FC236}">
                    <a16:creationId xmlns:a16="http://schemas.microsoft.com/office/drawing/2014/main" id="{822BD455-E3D0-4624-84D9-2A1A9B4627DE}"/>
                  </a:ext>
                </a:extLst>
              </p:cNvPr>
              <p:cNvGrpSpPr/>
              <p:nvPr/>
            </p:nvGrpSpPr>
            <p:grpSpPr>
              <a:xfrm>
                <a:off x="2410767" y="2604920"/>
                <a:ext cx="959868" cy="931545"/>
                <a:chOff x="3005072" y="4257675"/>
                <a:chExt cx="959868" cy="698500"/>
              </a:xfrm>
              <a:solidFill>
                <a:srgbClr val="0070C0"/>
              </a:solidFill>
            </p:grpSpPr>
            <p:sp>
              <p:nvSpPr>
                <p:cNvPr id="138" name="フリーフォーム: 図形 137">
                  <a:extLst>
                    <a:ext uri="{FF2B5EF4-FFF2-40B4-BE49-F238E27FC236}">
                      <a16:creationId xmlns:a16="http://schemas.microsoft.com/office/drawing/2014/main" id="{5702CDE4-33E9-4147-A1F3-BDC3A188397A}"/>
                    </a:ext>
                  </a:extLst>
                </p:cNvPr>
                <p:cNvSpPr/>
                <p:nvPr/>
              </p:nvSpPr>
              <p:spPr>
                <a:xfrm>
                  <a:off x="3068571" y="4257675"/>
                  <a:ext cx="896369" cy="698500"/>
                </a:xfrm>
                <a:custGeom>
                  <a:avLst/>
                  <a:gdLst>
                    <a:gd name="connsiteX0" fmla="*/ 513590 w 1024004"/>
                    <a:gd name="connsiteY0" fmla="*/ 0 h 698500"/>
                    <a:gd name="connsiteX1" fmla="*/ 1024004 w 1024004"/>
                    <a:gd name="connsiteY1" fmla="*/ 187325 h 698500"/>
                    <a:gd name="connsiteX2" fmla="*/ 1022368 w 1024004"/>
                    <a:gd name="connsiteY2" fmla="*/ 193281 h 698500"/>
                    <a:gd name="connsiteX3" fmla="*/ 1023367 w 1024004"/>
                    <a:gd name="connsiteY3" fmla="*/ 195692 h 698500"/>
                    <a:gd name="connsiteX4" fmla="*/ 1023367 w 1024004"/>
                    <a:gd name="connsiteY4" fmla="*/ 485950 h 698500"/>
                    <a:gd name="connsiteX5" fmla="*/ 810817 w 1024004"/>
                    <a:gd name="connsiteY5" fmla="*/ 698500 h 698500"/>
                    <a:gd name="connsiteX6" fmla="*/ 212550 w 1024004"/>
                    <a:gd name="connsiteY6" fmla="*/ 698500 h 698500"/>
                    <a:gd name="connsiteX7" fmla="*/ 0 w 1024004"/>
                    <a:gd name="connsiteY7" fmla="*/ 485950 h 698500"/>
                    <a:gd name="connsiteX8" fmla="*/ 0 w 1024004"/>
                    <a:gd name="connsiteY8" fmla="*/ 195692 h 698500"/>
                    <a:gd name="connsiteX9" fmla="*/ 3292 w 1024004"/>
                    <a:gd name="connsiteY9" fmla="*/ 187746 h 698500"/>
                    <a:gd name="connsiteX10" fmla="*/ 3176 w 1024004"/>
                    <a:gd name="connsiteY10" fmla="*/ 187325 h 698500"/>
                    <a:gd name="connsiteX11" fmla="*/ 513590 w 1024004"/>
                    <a:gd name="connsiteY11" fmla="*/ 0 h 6985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024004" h="698500">
                      <a:moveTo>
                        <a:pt x="513590" y="0"/>
                      </a:moveTo>
                      <a:cubicBezTo>
                        <a:pt x="795484" y="0"/>
                        <a:pt x="1024004" y="83868"/>
                        <a:pt x="1024004" y="187325"/>
                      </a:cubicBezTo>
                      <a:lnTo>
                        <a:pt x="1022368" y="193281"/>
                      </a:lnTo>
                      <a:lnTo>
                        <a:pt x="1023367" y="195692"/>
                      </a:lnTo>
                      <a:lnTo>
                        <a:pt x="1023367" y="485950"/>
                      </a:lnTo>
                      <a:cubicBezTo>
                        <a:pt x="1023367" y="603338"/>
                        <a:pt x="928205" y="698500"/>
                        <a:pt x="810817" y="698500"/>
                      </a:cubicBezTo>
                      <a:lnTo>
                        <a:pt x="212550" y="698500"/>
                      </a:lnTo>
                      <a:cubicBezTo>
                        <a:pt x="95162" y="698500"/>
                        <a:pt x="0" y="603338"/>
                        <a:pt x="0" y="485950"/>
                      </a:cubicBezTo>
                      <a:lnTo>
                        <a:pt x="0" y="195692"/>
                      </a:lnTo>
                      <a:lnTo>
                        <a:pt x="3292" y="187746"/>
                      </a:lnTo>
                      <a:lnTo>
                        <a:pt x="3176" y="187325"/>
                      </a:lnTo>
                      <a:cubicBezTo>
                        <a:pt x="3176" y="83868"/>
                        <a:pt x="231696" y="0"/>
                        <a:pt x="513590" y="0"/>
                      </a:cubicBezTo>
                      <a:close/>
                    </a:path>
                  </a:pathLst>
                </a:custGeom>
                <a:solidFill>
                  <a:srgbClr val="FF3399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39" name="フリーフォーム: 図形 138">
                  <a:extLst>
                    <a:ext uri="{FF2B5EF4-FFF2-40B4-BE49-F238E27FC236}">
                      <a16:creationId xmlns:a16="http://schemas.microsoft.com/office/drawing/2014/main" id="{980C17CD-9516-423B-ABFD-903060D78EF3}"/>
                    </a:ext>
                  </a:extLst>
                </p:cNvPr>
                <p:cNvSpPr/>
                <p:nvPr/>
              </p:nvSpPr>
              <p:spPr>
                <a:xfrm>
                  <a:off x="3005072" y="4257675"/>
                  <a:ext cx="879844" cy="698500"/>
                </a:xfrm>
                <a:custGeom>
                  <a:avLst/>
                  <a:gdLst>
                    <a:gd name="connsiteX0" fmla="*/ 513590 w 1024004"/>
                    <a:gd name="connsiteY0" fmla="*/ 0 h 698500"/>
                    <a:gd name="connsiteX1" fmla="*/ 1024004 w 1024004"/>
                    <a:gd name="connsiteY1" fmla="*/ 187325 h 698500"/>
                    <a:gd name="connsiteX2" fmla="*/ 1022368 w 1024004"/>
                    <a:gd name="connsiteY2" fmla="*/ 193281 h 698500"/>
                    <a:gd name="connsiteX3" fmla="*/ 1023367 w 1024004"/>
                    <a:gd name="connsiteY3" fmla="*/ 195692 h 698500"/>
                    <a:gd name="connsiteX4" fmla="*/ 1023367 w 1024004"/>
                    <a:gd name="connsiteY4" fmla="*/ 485950 h 698500"/>
                    <a:gd name="connsiteX5" fmla="*/ 810817 w 1024004"/>
                    <a:gd name="connsiteY5" fmla="*/ 698500 h 698500"/>
                    <a:gd name="connsiteX6" fmla="*/ 212550 w 1024004"/>
                    <a:gd name="connsiteY6" fmla="*/ 698500 h 698500"/>
                    <a:gd name="connsiteX7" fmla="*/ 0 w 1024004"/>
                    <a:gd name="connsiteY7" fmla="*/ 485950 h 698500"/>
                    <a:gd name="connsiteX8" fmla="*/ 0 w 1024004"/>
                    <a:gd name="connsiteY8" fmla="*/ 195692 h 698500"/>
                    <a:gd name="connsiteX9" fmla="*/ 3292 w 1024004"/>
                    <a:gd name="connsiteY9" fmla="*/ 187746 h 698500"/>
                    <a:gd name="connsiteX10" fmla="*/ 3176 w 1024004"/>
                    <a:gd name="connsiteY10" fmla="*/ 187325 h 698500"/>
                    <a:gd name="connsiteX11" fmla="*/ 513590 w 1024004"/>
                    <a:gd name="connsiteY11" fmla="*/ 0 h 6985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024004" h="698500">
                      <a:moveTo>
                        <a:pt x="513590" y="0"/>
                      </a:moveTo>
                      <a:cubicBezTo>
                        <a:pt x="795484" y="0"/>
                        <a:pt x="1024004" y="83868"/>
                        <a:pt x="1024004" y="187325"/>
                      </a:cubicBezTo>
                      <a:lnTo>
                        <a:pt x="1022368" y="193281"/>
                      </a:lnTo>
                      <a:lnTo>
                        <a:pt x="1023367" y="195692"/>
                      </a:lnTo>
                      <a:lnTo>
                        <a:pt x="1023367" y="485950"/>
                      </a:lnTo>
                      <a:cubicBezTo>
                        <a:pt x="1023367" y="603338"/>
                        <a:pt x="928205" y="698500"/>
                        <a:pt x="810817" y="698500"/>
                      </a:cubicBezTo>
                      <a:lnTo>
                        <a:pt x="212550" y="698500"/>
                      </a:lnTo>
                      <a:cubicBezTo>
                        <a:pt x="95162" y="698500"/>
                        <a:pt x="0" y="603338"/>
                        <a:pt x="0" y="485950"/>
                      </a:cubicBezTo>
                      <a:lnTo>
                        <a:pt x="0" y="195692"/>
                      </a:lnTo>
                      <a:lnTo>
                        <a:pt x="3292" y="187746"/>
                      </a:lnTo>
                      <a:lnTo>
                        <a:pt x="3176" y="187325"/>
                      </a:lnTo>
                      <a:cubicBezTo>
                        <a:pt x="3176" y="83868"/>
                        <a:pt x="231696" y="0"/>
                        <a:pt x="513590" y="0"/>
                      </a:cubicBezTo>
                      <a:close/>
                    </a:path>
                  </a:pathLst>
                </a:custGeom>
                <a:solidFill>
                  <a:srgbClr val="D60093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81" name="グループ化 80">
              <a:extLst>
                <a:ext uri="{FF2B5EF4-FFF2-40B4-BE49-F238E27FC236}">
                  <a16:creationId xmlns:a16="http://schemas.microsoft.com/office/drawing/2014/main" id="{F04769AB-1995-4605-835B-A42FBD8CEFBA}"/>
                </a:ext>
              </a:extLst>
            </p:cNvPr>
            <p:cNvGrpSpPr/>
            <p:nvPr/>
          </p:nvGrpSpPr>
          <p:grpSpPr>
            <a:xfrm>
              <a:off x="5062494" y="1518989"/>
              <a:ext cx="959320" cy="2017476"/>
              <a:chOff x="4398298" y="1317708"/>
              <a:chExt cx="1060648" cy="2230572"/>
            </a:xfrm>
          </p:grpSpPr>
          <p:sp>
            <p:nvSpPr>
              <p:cNvPr id="105" name="片側の 2 つの角を丸めた四角形 128">
                <a:extLst>
                  <a:ext uri="{FF2B5EF4-FFF2-40B4-BE49-F238E27FC236}">
                    <a16:creationId xmlns:a16="http://schemas.microsoft.com/office/drawing/2014/main" id="{46EFC17E-B1ED-420D-9F41-DAB6C9B259D2}"/>
                  </a:ext>
                </a:extLst>
              </p:cNvPr>
              <p:cNvSpPr/>
              <p:nvPr/>
            </p:nvSpPr>
            <p:spPr>
              <a:xfrm>
                <a:off x="4514159" y="1368295"/>
                <a:ext cx="944787" cy="112107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6" name="月 105">
                <a:extLst>
                  <a:ext uri="{FF2B5EF4-FFF2-40B4-BE49-F238E27FC236}">
                    <a16:creationId xmlns:a16="http://schemas.microsoft.com/office/drawing/2014/main" id="{965DDBA7-2662-4FD7-98DE-0962C91D1E98}"/>
                  </a:ext>
                </a:extLst>
              </p:cNvPr>
              <p:cNvSpPr/>
              <p:nvPr/>
            </p:nvSpPr>
            <p:spPr>
              <a:xfrm flipH="1">
                <a:off x="4524742" y="1604625"/>
                <a:ext cx="104457" cy="846766"/>
              </a:xfrm>
              <a:prstGeom prst="moon">
                <a:avLst/>
              </a:pr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7" name="フリーフォーム: 図形 106">
                <a:extLst>
                  <a:ext uri="{FF2B5EF4-FFF2-40B4-BE49-F238E27FC236}">
                    <a16:creationId xmlns:a16="http://schemas.microsoft.com/office/drawing/2014/main" id="{F3A3FF0F-C453-4815-8753-888F4677E063}"/>
                  </a:ext>
                </a:extLst>
              </p:cNvPr>
              <p:cNvSpPr/>
              <p:nvPr/>
            </p:nvSpPr>
            <p:spPr>
              <a:xfrm>
                <a:off x="4439002" y="1408719"/>
                <a:ext cx="897082" cy="1466720"/>
              </a:xfrm>
              <a:custGeom>
                <a:avLst/>
                <a:gdLst>
                  <a:gd name="connsiteX0" fmla="*/ 448541 w 897082"/>
                  <a:gd name="connsiteY0" fmla="*/ 0 h 1466720"/>
                  <a:gd name="connsiteX1" fmla="*/ 897082 w 897082"/>
                  <a:gd name="connsiteY1" fmla="*/ 448541 h 1466720"/>
                  <a:gd name="connsiteX2" fmla="*/ 897082 w 897082"/>
                  <a:gd name="connsiteY2" fmla="*/ 572384 h 1466720"/>
                  <a:gd name="connsiteX3" fmla="*/ 623133 w 897082"/>
                  <a:gd name="connsiteY3" fmla="*/ 985676 h 1466720"/>
                  <a:gd name="connsiteX4" fmla="*/ 564119 w 897082"/>
                  <a:gd name="connsiteY4" fmla="*/ 1003996 h 1466720"/>
                  <a:gd name="connsiteX5" fmla="*/ 575827 w 897082"/>
                  <a:gd name="connsiteY5" fmla="*/ 1118635 h 1466720"/>
                  <a:gd name="connsiteX6" fmla="*/ 603105 w 897082"/>
                  <a:gd name="connsiteY6" fmla="*/ 1118635 h 1466720"/>
                  <a:gd name="connsiteX7" fmla="*/ 786798 w 897082"/>
                  <a:gd name="connsiteY7" fmla="*/ 1292678 h 1466720"/>
                  <a:gd name="connsiteX8" fmla="*/ 786797 w 897082"/>
                  <a:gd name="connsiteY8" fmla="*/ 1466720 h 1466720"/>
                  <a:gd name="connsiteX9" fmla="*/ 188668 w 897082"/>
                  <a:gd name="connsiteY9" fmla="*/ 1466720 h 1466720"/>
                  <a:gd name="connsiteX10" fmla="*/ 188668 w 897082"/>
                  <a:gd name="connsiteY10" fmla="*/ 1292678 h 1466720"/>
                  <a:gd name="connsiteX11" fmla="*/ 300860 w 897082"/>
                  <a:gd name="connsiteY11" fmla="*/ 1132312 h 1466720"/>
                  <a:gd name="connsiteX12" fmla="*/ 352270 w 897082"/>
                  <a:gd name="connsiteY12" fmla="*/ 1122478 h 1466720"/>
                  <a:gd name="connsiteX13" fmla="*/ 363516 w 897082"/>
                  <a:gd name="connsiteY13" fmla="*/ 1012354 h 1466720"/>
                  <a:gd name="connsiteX14" fmla="*/ 358144 w 897082"/>
                  <a:gd name="connsiteY14" fmla="*/ 1011812 h 1466720"/>
                  <a:gd name="connsiteX15" fmla="*/ 0 w 897082"/>
                  <a:gd name="connsiteY15" fmla="*/ 572384 h 1466720"/>
                  <a:gd name="connsiteX16" fmla="*/ 0 w 897082"/>
                  <a:gd name="connsiteY16" fmla="*/ 448541 h 1466720"/>
                  <a:gd name="connsiteX17" fmla="*/ 448541 w 897082"/>
                  <a:gd name="connsiteY17" fmla="*/ 0 h 14667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897082" h="1466720">
                    <a:moveTo>
                      <a:pt x="448541" y="0"/>
                    </a:moveTo>
                    <a:cubicBezTo>
                      <a:pt x="696263" y="0"/>
                      <a:pt x="897082" y="200819"/>
                      <a:pt x="897082" y="448541"/>
                    </a:cubicBezTo>
                    <a:lnTo>
                      <a:pt x="897082" y="572384"/>
                    </a:lnTo>
                    <a:cubicBezTo>
                      <a:pt x="897082" y="758175"/>
                      <a:pt x="784121" y="917584"/>
                      <a:pt x="623133" y="985676"/>
                    </a:cubicBezTo>
                    <a:lnTo>
                      <a:pt x="564119" y="1003996"/>
                    </a:lnTo>
                    <a:lnTo>
                      <a:pt x="575827" y="1118635"/>
                    </a:lnTo>
                    <a:lnTo>
                      <a:pt x="603105" y="1118635"/>
                    </a:lnTo>
                    <a:cubicBezTo>
                      <a:pt x="704556" y="1118635"/>
                      <a:pt x="786798" y="1196557"/>
                      <a:pt x="786798" y="1292678"/>
                    </a:cubicBezTo>
                    <a:cubicBezTo>
                      <a:pt x="786798" y="1350692"/>
                      <a:pt x="786797" y="1408706"/>
                      <a:pt x="786797" y="1466720"/>
                    </a:cubicBezTo>
                    <a:lnTo>
                      <a:pt x="188668" y="1466720"/>
                    </a:lnTo>
                    <a:lnTo>
                      <a:pt x="188668" y="1292678"/>
                    </a:lnTo>
                    <a:cubicBezTo>
                      <a:pt x="188668" y="1220587"/>
                      <a:pt x="234929" y="1158734"/>
                      <a:pt x="300860" y="1132312"/>
                    </a:cubicBezTo>
                    <a:lnTo>
                      <a:pt x="352270" y="1122478"/>
                    </a:lnTo>
                    <a:lnTo>
                      <a:pt x="363516" y="1012354"/>
                    </a:lnTo>
                    <a:lnTo>
                      <a:pt x="358144" y="1011812"/>
                    </a:lnTo>
                    <a:cubicBezTo>
                      <a:pt x="153752" y="969988"/>
                      <a:pt x="0" y="789141"/>
                      <a:pt x="0" y="572384"/>
                    </a:cubicBezTo>
                    <a:lnTo>
                      <a:pt x="0" y="448541"/>
                    </a:lnTo>
                    <a:cubicBezTo>
                      <a:pt x="0" y="200819"/>
                      <a:pt x="200819" y="0"/>
                      <a:pt x="448541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8" name="フリーフォーム: 図形 107">
                <a:extLst>
                  <a:ext uri="{FF2B5EF4-FFF2-40B4-BE49-F238E27FC236}">
                    <a16:creationId xmlns:a16="http://schemas.microsoft.com/office/drawing/2014/main" id="{B65C7416-55A1-483E-BA8C-0D25B5250903}"/>
                  </a:ext>
                </a:extLst>
              </p:cNvPr>
              <p:cNvSpPr/>
              <p:nvPr/>
            </p:nvSpPr>
            <p:spPr>
              <a:xfrm>
                <a:off x="4792000" y="2412716"/>
                <a:ext cx="180209" cy="92359"/>
              </a:xfrm>
              <a:custGeom>
                <a:avLst/>
                <a:gdLst>
                  <a:gd name="connsiteX0" fmla="*/ 209318 w 211408"/>
                  <a:gd name="connsiteY0" fmla="*/ 0 h 93697"/>
                  <a:gd name="connsiteX1" fmla="*/ 211408 w 211408"/>
                  <a:gd name="connsiteY1" fmla="*/ 20463 h 93697"/>
                  <a:gd name="connsiteX2" fmla="*/ 206348 w 211408"/>
                  <a:gd name="connsiteY2" fmla="*/ 24396 h 93697"/>
                  <a:gd name="connsiteX3" fmla="*/ 7260 w 211408"/>
                  <a:gd name="connsiteY3" fmla="*/ 93228 h 93697"/>
                  <a:gd name="connsiteX4" fmla="*/ 0 w 211408"/>
                  <a:gd name="connsiteY4" fmla="*/ 93697 h 93697"/>
                  <a:gd name="connsiteX5" fmla="*/ 8715 w 211408"/>
                  <a:gd name="connsiteY5" fmla="*/ 8358 h 93697"/>
                  <a:gd name="connsiteX6" fmla="*/ 93740 w 211408"/>
                  <a:gd name="connsiteY6" fmla="*/ 16929 h 93697"/>
                  <a:gd name="connsiteX7" fmla="*/ 184137 w 211408"/>
                  <a:gd name="connsiteY7" fmla="*/ 7816 h 93697"/>
                  <a:gd name="connsiteX0" fmla="*/ 209318 w 211408"/>
                  <a:gd name="connsiteY0" fmla="*/ 0 h 93697"/>
                  <a:gd name="connsiteX1" fmla="*/ 211408 w 211408"/>
                  <a:gd name="connsiteY1" fmla="*/ 20463 h 93697"/>
                  <a:gd name="connsiteX2" fmla="*/ 7260 w 211408"/>
                  <a:gd name="connsiteY2" fmla="*/ 93228 h 93697"/>
                  <a:gd name="connsiteX3" fmla="*/ 0 w 211408"/>
                  <a:gd name="connsiteY3" fmla="*/ 93697 h 93697"/>
                  <a:gd name="connsiteX4" fmla="*/ 8715 w 211408"/>
                  <a:gd name="connsiteY4" fmla="*/ 8358 h 93697"/>
                  <a:gd name="connsiteX5" fmla="*/ 93740 w 211408"/>
                  <a:gd name="connsiteY5" fmla="*/ 16929 h 93697"/>
                  <a:gd name="connsiteX6" fmla="*/ 184137 w 211408"/>
                  <a:gd name="connsiteY6" fmla="*/ 7816 h 93697"/>
                  <a:gd name="connsiteX7" fmla="*/ 209318 w 211408"/>
                  <a:gd name="connsiteY7" fmla="*/ 0 h 93697"/>
                  <a:gd name="connsiteX0" fmla="*/ 209318 w 209318"/>
                  <a:gd name="connsiteY0" fmla="*/ 0 h 93697"/>
                  <a:gd name="connsiteX1" fmla="*/ 7260 w 209318"/>
                  <a:gd name="connsiteY1" fmla="*/ 93228 h 93697"/>
                  <a:gd name="connsiteX2" fmla="*/ 0 w 209318"/>
                  <a:gd name="connsiteY2" fmla="*/ 93697 h 93697"/>
                  <a:gd name="connsiteX3" fmla="*/ 8715 w 209318"/>
                  <a:gd name="connsiteY3" fmla="*/ 8358 h 93697"/>
                  <a:gd name="connsiteX4" fmla="*/ 93740 w 209318"/>
                  <a:gd name="connsiteY4" fmla="*/ 16929 h 93697"/>
                  <a:gd name="connsiteX5" fmla="*/ 184137 w 209318"/>
                  <a:gd name="connsiteY5" fmla="*/ 7816 h 93697"/>
                  <a:gd name="connsiteX6" fmla="*/ 209318 w 209318"/>
                  <a:gd name="connsiteY6" fmla="*/ 0 h 93697"/>
                  <a:gd name="connsiteX0" fmla="*/ 209318 w 209318"/>
                  <a:gd name="connsiteY0" fmla="*/ 0 h 93697"/>
                  <a:gd name="connsiteX1" fmla="*/ 7260 w 209318"/>
                  <a:gd name="connsiteY1" fmla="*/ 93228 h 93697"/>
                  <a:gd name="connsiteX2" fmla="*/ 0 w 209318"/>
                  <a:gd name="connsiteY2" fmla="*/ 93697 h 93697"/>
                  <a:gd name="connsiteX3" fmla="*/ 8715 w 209318"/>
                  <a:gd name="connsiteY3" fmla="*/ 8358 h 93697"/>
                  <a:gd name="connsiteX4" fmla="*/ 93740 w 209318"/>
                  <a:gd name="connsiteY4" fmla="*/ 16929 h 93697"/>
                  <a:gd name="connsiteX5" fmla="*/ 184137 w 209318"/>
                  <a:gd name="connsiteY5" fmla="*/ 7816 h 93697"/>
                  <a:gd name="connsiteX6" fmla="*/ 209318 w 209318"/>
                  <a:gd name="connsiteY6" fmla="*/ 0 h 93697"/>
                  <a:gd name="connsiteX0" fmla="*/ 209318 w 209318"/>
                  <a:gd name="connsiteY0" fmla="*/ 0 h 93697"/>
                  <a:gd name="connsiteX1" fmla="*/ 0 w 209318"/>
                  <a:gd name="connsiteY1" fmla="*/ 93697 h 93697"/>
                  <a:gd name="connsiteX2" fmla="*/ 8715 w 209318"/>
                  <a:gd name="connsiteY2" fmla="*/ 8358 h 93697"/>
                  <a:gd name="connsiteX3" fmla="*/ 93740 w 209318"/>
                  <a:gd name="connsiteY3" fmla="*/ 16929 h 93697"/>
                  <a:gd name="connsiteX4" fmla="*/ 184137 w 209318"/>
                  <a:gd name="connsiteY4" fmla="*/ 7816 h 93697"/>
                  <a:gd name="connsiteX5" fmla="*/ 209318 w 209318"/>
                  <a:gd name="connsiteY5" fmla="*/ 0 h 93697"/>
                  <a:gd name="connsiteX0" fmla="*/ 209318 w 209318"/>
                  <a:gd name="connsiteY0" fmla="*/ 0 h 93697"/>
                  <a:gd name="connsiteX1" fmla="*/ 0 w 209318"/>
                  <a:gd name="connsiteY1" fmla="*/ 93697 h 93697"/>
                  <a:gd name="connsiteX2" fmla="*/ 8715 w 209318"/>
                  <a:gd name="connsiteY2" fmla="*/ 8358 h 93697"/>
                  <a:gd name="connsiteX3" fmla="*/ 93740 w 209318"/>
                  <a:gd name="connsiteY3" fmla="*/ 16929 h 93697"/>
                  <a:gd name="connsiteX4" fmla="*/ 184137 w 209318"/>
                  <a:gd name="connsiteY4" fmla="*/ 7816 h 93697"/>
                  <a:gd name="connsiteX5" fmla="*/ 209318 w 209318"/>
                  <a:gd name="connsiteY5" fmla="*/ 0 h 936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9318" h="93697">
                    <a:moveTo>
                      <a:pt x="209318" y="0"/>
                    </a:moveTo>
                    <a:cubicBezTo>
                      <a:pt x="148204" y="60213"/>
                      <a:pt x="33434" y="92304"/>
                      <a:pt x="0" y="93697"/>
                    </a:cubicBezTo>
                    <a:lnTo>
                      <a:pt x="8715" y="8358"/>
                    </a:lnTo>
                    <a:lnTo>
                      <a:pt x="93740" y="16929"/>
                    </a:lnTo>
                    <a:cubicBezTo>
                      <a:pt x="124705" y="16929"/>
                      <a:pt x="154938" y="13791"/>
                      <a:pt x="184137" y="7816"/>
                    </a:cubicBezTo>
                    <a:lnTo>
                      <a:pt x="209318" y="0"/>
                    </a:lnTo>
                    <a:close/>
                  </a:path>
                </a:pathLst>
              </a:custGeom>
              <a:solidFill>
                <a:srgbClr val="000000">
                  <a:alpha val="50196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9" name="円/楕円 368">
                <a:extLst>
                  <a:ext uri="{FF2B5EF4-FFF2-40B4-BE49-F238E27FC236}">
                    <a16:creationId xmlns:a16="http://schemas.microsoft.com/office/drawing/2014/main" id="{C95C3C6D-8572-4337-855C-12742AFD3BED}"/>
                  </a:ext>
                </a:extLst>
              </p:cNvPr>
              <p:cNvSpPr/>
              <p:nvPr/>
            </p:nvSpPr>
            <p:spPr>
              <a:xfrm rot="900000" flipH="1">
                <a:off x="5199114" y="1838852"/>
                <a:ext cx="203820" cy="337309"/>
              </a:xfrm>
              <a:custGeom>
                <a:avLst/>
                <a:gdLst>
                  <a:gd name="connsiteX0" fmla="*/ 0 w 216246"/>
                  <a:gd name="connsiteY0" fmla="*/ 168522 h 337044"/>
                  <a:gd name="connsiteX1" fmla="*/ 108123 w 216246"/>
                  <a:gd name="connsiteY1" fmla="*/ 0 h 337044"/>
                  <a:gd name="connsiteX2" fmla="*/ 216246 w 216246"/>
                  <a:gd name="connsiteY2" fmla="*/ 168522 h 337044"/>
                  <a:gd name="connsiteX3" fmla="*/ 108123 w 216246"/>
                  <a:gd name="connsiteY3" fmla="*/ 337044 h 337044"/>
                  <a:gd name="connsiteX4" fmla="*/ 0 w 216246"/>
                  <a:gd name="connsiteY4" fmla="*/ 168522 h 337044"/>
                  <a:gd name="connsiteX0" fmla="*/ 0 w 227371"/>
                  <a:gd name="connsiteY0" fmla="*/ 170508 h 339030"/>
                  <a:gd name="connsiteX1" fmla="*/ 108123 w 227371"/>
                  <a:gd name="connsiteY1" fmla="*/ 1986 h 339030"/>
                  <a:gd name="connsiteX2" fmla="*/ 211667 w 227371"/>
                  <a:gd name="connsiteY2" fmla="*/ 83801 h 339030"/>
                  <a:gd name="connsiteX3" fmla="*/ 216246 w 227371"/>
                  <a:gd name="connsiteY3" fmla="*/ 170508 h 339030"/>
                  <a:gd name="connsiteX4" fmla="*/ 108123 w 227371"/>
                  <a:gd name="connsiteY4" fmla="*/ 339030 h 339030"/>
                  <a:gd name="connsiteX5" fmla="*/ 0 w 227371"/>
                  <a:gd name="connsiteY5" fmla="*/ 170508 h 339030"/>
                  <a:gd name="connsiteX0" fmla="*/ 216246 w 307686"/>
                  <a:gd name="connsiteY0" fmla="*/ 170508 h 339030"/>
                  <a:gd name="connsiteX1" fmla="*/ 108123 w 307686"/>
                  <a:gd name="connsiteY1" fmla="*/ 339030 h 339030"/>
                  <a:gd name="connsiteX2" fmla="*/ 0 w 307686"/>
                  <a:gd name="connsiteY2" fmla="*/ 170508 h 339030"/>
                  <a:gd name="connsiteX3" fmla="*/ 108123 w 307686"/>
                  <a:gd name="connsiteY3" fmla="*/ 1986 h 339030"/>
                  <a:gd name="connsiteX4" fmla="*/ 211667 w 307686"/>
                  <a:gd name="connsiteY4" fmla="*/ 83801 h 339030"/>
                  <a:gd name="connsiteX5" fmla="*/ 307686 w 307686"/>
                  <a:gd name="connsiteY5" fmla="*/ 261948 h 339030"/>
                  <a:gd name="connsiteX0" fmla="*/ 216246 w 216246"/>
                  <a:gd name="connsiteY0" fmla="*/ 170508 h 339030"/>
                  <a:gd name="connsiteX1" fmla="*/ 108123 w 216246"/>
                  <a:gd name="connsiteY1" fmla="*/ 339030 h 339030"/>
                  <a:gd name="connsiteX2" fmla="*/ 0 w 216246"/>
                  <a:gd name="connsiteY2" fmla="*/ 170508 h 339030"/>
                  <a:gd name="connsiteX3" fmla="*/ 108123 w 216246"/>
                  <a:gd name="connsiteY3" fmla="*/ 1986 h 339030"/>
                  <a:gd name="connsiteX4" fmla="*/ 211667 w 216246"/>
                  <a:gd name="connsiteY4" fmla="*/ 83801 h 339030"/>
                  <a:gd name="connsiteX0" fmla="*/ 108123 w 211667"/>
                  <a:gd name="connsiteY0" fmla="*/ 339030 h 339030"/>
                  <a:gd name="connsiteX1" fmla="*/ 0 w 211667"/>
                  <a:gd name="connsiteY1" fmla="*/ 170508 h 339030"/>
                  <a:gd name="connsiteX2" fmla="*/ 108123 w 211667"/>
                  <a:gd name="connsiteY2" fmla="*/ 1986 h 339030"/>
                  <a:gd name="connsiteX3" fmla="*/ 211667 w 211667"/>
                  <a:gd name="connsiteY3" fmla="*/ 83801 h 339030"/>
                  <a:gd name="connsiteX0" fmla="*/ 108123 w 211667"/>
                  <a:gd name="connsiteY0" fmla="*/ 340366 h 340366"/>
                  <a:gd name="connsiteX1" fmla="*/ 0 w 211667"/>
                  <a:gd name="connsiteY1" fmla="*/ 171844 h 340366"/>
                  <a:gd name="connsiteX2" fmla="*/ 108123 w 211667"/>
                  <a:gd name="connsiteY2" fmla="*/ 3322 h 340366"/>
                  <a:gd name="connsiteX3" fmla="*/ 211667 w 211667"/>
                  <a:gd name="connsiteY3" fmla="*/ 85137 h 340366"/>
                  <a:gd name="connsiteX0" fmla="*/ 108123 w 203820"/>
                  <a:gd name="connsiteY0" fmla="*/ 338586 h 338586"/>
                  <a:gd name="connsiteX1" fmla="*/ 0 w 203820"/>
                  <a:gd name="connsiteY1" fmla="*/ 170064 h 338586"/>
                  <a:gd name="connsiteX2" fmla="*/ 108123 w 203820"/>
                  <a:gd name="connsiteY2" fmla="*/ 1542 h 338586"/>
                  <a:gd name="connsiteX3" fmla="*/ 203820 w 203820"/>
                  <a:gd name="connsiteY3" fmla="*/ 103441 h 338586"/>
                  <a:gd name="connsiteX0" fmla="*/ 108123 w 203820"/>
                  <a:gd name="connsiteY0" fmla="*/ 337309 h 337309"/>
                  <a:gd name="connsiteX1" fmla="*/ 0 w 203820"/>
                  <a:gd name="connsiteY1" fmla="*/ 168787 h 337309"/>
                  <a:gd name="connsiteX2" fmla="*/ 108123 w 203820"/>
                  <a:gd name="connsiteY2" fmla="*/ 265 h 337309"/>
                  <a:gd name="connsiteX3" fmla="*/ 203820 w 203820"/>
                  <a:gd name="connsiteY3" fmla="*/ 102164 h 337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3820" h="337309">
                    <a:moveTo>
                      <a:pt x="108123" y="337309"/>
                    </a:moveTo>
                    <a:cubicBezTo>
                      <a:pt x="48408" y="337309"/>
                      <a:pt x="0" y="261859"/>
                      <a:pt x="0" y="168787"/>
                    </a:cubicBezTo>
                    <a:cubicBezTo>
                      <a:pt x="0" y="75715"/>
                      <a:pt x="49017" y="-5227"/>
                      <a:pt x="108123" y="265"/>
                    </a:cubicBezTo>
                    <a:cubicBezTo>
                      <a:pt x="167229" y="5757"/>
                      <a:pt x="195044" y="39575"/>
                      <a:pt x="203820" y="102164"/>
                    </a:cubicBezTo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0" name="円/楕円 369">
                <a:extLst>
                  <a:ext uri="{FF2B5EF4-FFF2-40B4-BE49-F238E27FC236}">
                    <a16:creationId xmlns:a16="http://schemas.microsoft.com/office/drawing/2014/main" id="{060442AF-D668-4D40-8DEB-66EB2CF8DB7E}"/>
                  </a:ext>
                </a:extLst>
              </p:cNvPr>
              <p:cNvSpPr/>
              <p:nvPr/>
            </p:nvSpPr>
            <p:spPr>
              <a:xfrm rot="900000" flipH="1">
                <a:off x="5243089" y="1897406"/>
                <a:ext cx="120663" cy="221097"/>
              </a:xfrm>
              <a:custGeom>
                <a:avLst/>
                <a:gdLst>
                  <a:gd name="connsiteX0" fmla="*/ 0 w 137951"/>
                  <a:gd name="connsiteY0" fmla="*/ 109765 h 219530"/>
                  <a:gd name="connsiteX1" fmla="*/ 68976 w 137951"/>
                  <a:gd name="connsiteY1" fmla="*/ 0 h 219530"/>
                  <a:gd name="connsiteX2" fmla="*/ 137952 w 137951"/>
                  <a:gd name="connsiteY2" fmla="*/ 109765 h 219530"/>
                  <a:gd name="connsiteX3" fmla="*/ 68976 w 137951"/>
                  <a:gd name="connsiteY3" fmla="*/ 219530 h 219530"/>
                  <a:gd name="connsiteX4" fmla="*/ 0 w 137951"/>
                  <a:gd name="connsiteY4" fmla="*/ 109765 h 219530"/>
                  <a:gd name="connsiteX0" fmla="*/ 0 w 137952"/>
                  <a:gd name="connsiteY0" fmla="*/ 109765 h 219530"/>
                  <a:gd name="connsiteX1" fmla="*/ 68976 w 137952"/>
                  <a:gd name="connsiteY1" fmla="*/ 0 h 219530"/>
                  <a:gd name="connsiteX2" fmla="*/ 137952 w 137952"/>
                  <a:gd name="connsiteY2" fmla="*/ 109765 h 219530"/>
                  <a:gd name="connsiteX3" fmla="*/ 68976 w 137952"/>
                  <a:gd name="connsiteY3" fmla="*/ 219530 h 219530"/>
                  <a:gd name="connsiteX4" fmla="*/ 0 w 137952"/>
                  <a:gd name="connsiteY4" fmla="*/ 109765 h 219530"/>
                  <a:gd name="connsiteX0" fmla="*/ 0 w 120663"/>
                  <a:gd name="connsiteY0" fmla="*/ 110869 h 221097"/>
                  <a:gd name="connsiteX1" fmla="*/ 68976 w 120663"/>
                  <a:gd name="connsiteY1" fmla="*/ 1104 h 221097"/>
                  <a:gd name="connsiteX2" fmla="*/ 120663 w 120663"/>
                  <a:gd name="connsiteY2" fmla="*/ 74187 h 221097"/>
                  <a:gd name="connsiteX3" fmla="*/ 68976 w 120663"/>
                  <a:gd name="connsiteY3" fmla="*/ 220634 h 221097"/>
                  <a:gd name="connsiteX4" fmla="*/ 0 w 120663"/>
                  <a:gd name="connsiteY4" fmla="*/ 110869 h 221097"/>
                  <a:gd name="connsiteX0" fmla="*/ 0 w 120663"/>
                  <a:gd name="connsiteY0" fmla="*/ 110869 h 221097"/>
                  <a:gd name="connsiteX1" fmla="*/ 68976 w 120663"/>
                  <a:gd name="connsiteY1" fmla="*/ 1104 h 221097"/>
                  <a:gd name="connsiteX2" fmla="*/ 120663 w 120663"/>
                  <a:gd name="connsiteY2" fmla="*/ 74187 h 221097"/>
                  <a:gd name="connsiteX3" fmla="*/ 68976 w 120663"/>
                  <a:gd name="connsiteY3" fmla="*/ 220634 h 221097"/>
                  <a:gd name="connsiteX4" fmla="*/ 0 w 120663"/>
                  <a:gd name="connsiteY4" fmla="*/ 110869 h 221097"/>
                  <a:gd name="connsiteX0" fmla="*/ 0 w 120663"/>
                  <a:gd name="connsiteY0" fmla="*/ 110869 h 221097"/>
                  <a:gd name="connsiteX1" fmla="*/ 68976 w 120663"/>
                  <a:gd name="connsiteY1" fmla="*/ 1104 h 221097"/>
                  <a:gd name="connsiteX2" fmla="*/ 120663 w 120663"/>
                  <a:gd name="connsiteY2" fmla="*/ 74187 h 221097"/>
                  <a:gd name="connsiteX3" fmla="*/ 68976 w 120663"/>
                  <a:gd name="connsiteY3" fmla="*/ 220634 h 221097"/>
                  <a:gd name="connsiteX4" fmla="*/ 0 w 120663"/>
                  <a:gd name="connsiteY4" fmla="*/ 110869 h 2210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0663" h="221097">
                    <a:moveTo>
                      <a:pt x="0" y="110869"/>
                    </a:moveTo>
                    <a:cubicBezTo>
                      <a:pt x="0" y="50247"/>
                      <a:pt x="48866" y="7218"/>
                      <a:pt x="68976" y="1104"/>
                    </a:cubicBezTo>
                    <a:cubicBezTo>
                      <a:pt x="89086" y="-5010"/>
                      <a:pt x="120663" y="13565"/>
                      <a:pt x="120663" y="74187"/>
                    </a:cubicBezTo>
                    <a:cubicBezTo>
                      <a:pt x="77082" y="150249"/>
                      <a:pt x="71181" y="180139"/>
                      <a:pt x="68976" y="220634"/>
                    </a:cubicBezTo>
                    <a:cubicBezTo>
                      <a:pt x="48866" y="226748"/>
                      <a:pt x="0" y="171491"/>
                      <a:pt x="0" y="110869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1" name="フリーフォーム: 図形 110">
                <a:extLst>
                  <a:ext uri="{FF2B5EF4-FFF2-40B4-BE49-F238E27FC236}">
                    <a16:creationId xmlns:a16="http://schemas.microsoft.com/office/drawing/2014/main" id="{F0D81982-E1F4-4AC3-A2AA-91019D02F315}"/>
                  </a:ext>
                </a:extLst>
              </p:cNvPr>
              <p:cNvSpPr/>
              <p:nvPr/>
            </p:nvSpPr>
            <p:spPr>
              <a:xfrm>
                <a:off x="4399514" y="2527355"/>
                <a:ext cx="1045562" cy="1020925"/>
              </a:xfrm>
              <a:custGeom>
                <a:avLst/>
                <a:gdLst>
                  <a:gd name="connsiteX0" fmla="*/ 702404 w 1068476"/>
                  <a:gd name="connsiteY0" fmla="*/ 0 h 1020925"/>
                  <a:gd name="connsiteX1" fmla="*/ 763059 w 1068476"/>
                  <a:gd name="connsiteY1" fmla="*/ 0 h 1020925"/>
                  <a:gd name="connsiteX2" fmla="*/ 1068476 w 1068476"/>
                  <a:gd name="connsiteY2" fmla="*/ 320391 h 1020925"/>
                  <a:gd name="connsiteX3" fmla="*/ 1068476 w 1068476"/>
                  <a:gd name="connsiteY3" fmla="*/ 1020925 h 1020925"/>
                  <a:gd name="connsiteX4" fmla="*/ 139988 w 1068476"/>
                  <a:gd name="connsiteY4" fmla="*/ 1020925 h 1020925"/>
                  <a:gd name="connsiteX5" fmla="*/ 55941 w 1068476"/>
                  <a:gd name="connsiteY5" fmla="*/ 706710 h 1020925"/>
                  <a:gd name="connsiteX6" fmla="*/ 55941 w 1068476"/>
                  <a:gd name="connsiteY6" fmla="*/ 285753 h 1020925"/>
                  <a:gd name="connsiteX7" fmla="*/ 189768 w 1068476"/>
                  <a:gd name="connsiteY7" fmla="*/ 138877 h 1020925"/>
                  <a:gd name="connsiteX8" fmla="*/ 371719 w 1068476"/>
                  <a:gd name="connsiteY8" fmla="*/ 10385 h 1020925"/>
                  <a:gd name="connsiteX9" fmla="*/ 390924 w 1068476"/>
                  <a:gd name="connsiteY9" fmla="*/ 7678 h 1020925"/>
                  <a:gd name="connsiteX10" fmla="*/ 356988 w 1068476"/>
                  <a:gd name="connsiteY10" fmla="*/ 72107 h 1020925"/>
                  <a:gd name="connsiteX11" fmla="*/ 362948 w 1068476"/>
                  <a:gd name="connsiteY11" fmla="*/ 186423 h 1020925"/>
                  <a:gd name="connsiteX12" fmla="*/ 632972 w 1068476"/>
                  <a:gd name="connsiteY12" fmla="*/ 86497 h 1020925"/>
                  <a:gd name="connsiteX13" fmla="*/ 698289 w 1068476"/>
                  <a:gd name="connsiteY13" fmla="*/ 7813 h 1020925"/>
                  <a:gd name="connsiteX0" fmla="*/ 676999 w 1043071"/>
                  <a:gd name="connsiteY0" fmla="*/ 0 h 1020925"/>
                  <a:gd name="connsiteX1" fmla="*/ 737654 w 1043071"/>
                  <a:gd name="connsiteY1" fmla="*/ 0 h 1020925"/>
                  <a:gd name="connsiteX2" fmla="*/ 1043071 w 1043071"/>
                  <a:gd name="connsiteY2" fmla="*/ 320391 h 1020925"/>
                  <a:gd name="connsiteX3" fmla="*/ 1043071 w 1043071"/>
                  <a:gd name="connsiteY3" fmla="*/ 1020925 h 1020925"/>
                  <a:gd name="connsiteX4" fmla="*/ 114583 w 1043071"/>
                  <a:gd name="connsiteY4" fmla="*/ 1020925 h 1020925"/>
                  <a:gd name="connsiteX5" fmla="*/ 30536 w 1043071"/>
                  <a:gd name="connsiteY5" fmla="*/ 706710 h 1020925"/>
                  <a:gd name="connsiteX6" fmla="*/ 61493 w 1043071"/>
                  <a:gd name="connsiteY6" fmla="*/ 340521 h 1020925"/>
                  <a:gd name="connsiteX7" fmla="*/ 164363 w 1043071"/>
                  <a:gd name="connsiteY7" fmla="*/ 138877 h 1020925"/>
                  <a:gd name="connsiteX8" fmla="*/ 346314 w 1043071"/>
                  <a:gd name="connsiteY8" fmla="*/ 10385 h 1020925"/>
                  <a:gd name="connsiteX9" fmla="*/ 365519 w 1043071"/>
                  <a:gd name="connsiteY9" fmla="*/ 7678 h 1020925"/>
                  <a:gd name="connsiteX10" fmla="*/ 331583 w 1043071"/>
                  <a:gd name="connsiteY10" fmla="*/ 72107 h 1020925"/>
                  <a:gd name="connsiteX11" fmla="*/ 337543 w 1043071"/>
                  <a:gd name="connsiteY11" fmla="*/ 186423 h 1020925"/>
                  <a:gd name="connsiteX12" fmla="*/ 607567 w 1043071"/>
                  <a:gd name="connsiteY12" fmla="*/ 86497 h 1020925"/>
                  <a:gd name="connsiteX13" fmla="*/ 672884 w 1043071"/>
                  <a:gd name="connsiteY13" fmla="*/ 7813 h 1020925"/>
                  <a:gd name="connsiteX14" fmla="*/ 676999 w 1043071"/>
                  <a:gd name="connsiteY14" fmla="*/ 0 h 1020925"/>
                  <a:gd name="connsiteX0" fmla="*/ 650472 w 1016544"/>
                  <a:gd name="connsiteY0" fmla="*/ 0 h 1020925"/>
                  <a:gd name="connsiteX1" fmla="*/ 711127 w 1016544"/>
                  <a:gd name="connsiteY1" fmla="*/ 0 h 1020925"/>
                  <a:gd name="connsiteX2" fmla="*/ 1016544 w 1016544"/>
                  <a:gd name="connsiteY2" fmla="*/ 320391 h 1020925"/>
                  <a:gd name="connsiteX3" fmla="*/ 1016544 w 1016544"/>
                  <a:gd name="connsiteY3" fmla="*/ 1020925 h 1020925"/>
                  <a:gd name="connsiteX4" fmla="*/ 88056 w 1016544"/>
                  <a:gd name="connsiteY4" fmla="*/ 1020925 h 1020925"/>
                  <a:gd name="connsiteX5" fmla="*/ 4009 w 1016544"/>
                  <a:gd name="connsiteY5" fmla="*/ 706710 h 1020925"/>
                  <a:gd name="connsiteX6" fmla="*/ 34966 w 1016544"/>
                  <a:gd name="connsiteY6" fmla="*/ 340521 h 1020925"/>
                  <a:gd name="connsiteX7" fmla="*/ 137836 w 1016544"/>
                  <a:gd name="connsiteY7" fmla="*/ 138877 h 1020925"/>
                  <a:gd name="connsiteX8" fmla="*/ 319787 w 1016544"/>
                  <a:gd name="connsiteY8" fmla="*/ 10385 h 1020925"/>
                  <a:gd name="connsiteX9" fmla="*/ 338992 w 1016544"/>
                  <a:gd name="connsiteY9" fmla="*/ 7678 h 1020925"/>
                  <a:gd name="connsiteX10" fmla="*/ 305056 w 1016544"/>
                  <a:gd name="connsiteY10" fmla="*/ 72107 h 1020925"/>
                  <a:gd name="connsiteX11" fmla="*/ 311016 w 1016544"/>
                  <a:gd name="connsiteY11" fmla="*/ 186423 h 1020925"/>
                  <a:gd name="connsiteX12" fmla="*/ 581040 w 1016544"/>
                  <a:gd name="connsiteY12" fmla="*/ 86497 h 1020925"/>
                  <a:gd name="connsiteX13" fmla="*/ 646357 w 1016544"/>
                  <a:gd name="connsiteY13" fmla="*/ 7813 h 1020925"/>
                  <a:gd name="connsiteX14" fmla="*/ 650472 w 1016544"/>
                  <a:gd name="connsiteY14" fmla="*/ 0 h 1020925"/>
                  <a:gd name="connsiteX0" fmla="*/ 620748 w 986820"/>
                  <a:gd name="connsiteY0" fmla="*/ 0 h 1020925"/>
                  <a:gd name="connsiteX1" fmla="*/ 681403 w 986820"/>
                  <a:gd name="connsiteY1" fmla="*/ 0 h 1020925"/>
                  <a:gd name="connsiteX2" fmla="*/ 986820 w 986820"/>
                  <a:gd name="connsiteY2" fmla="*/ 320391 h 1020925"/>
                  <a:gd name="connsiteX3" fmla="*/ 986820 w 986820"/>
                  <a:gd name="connsiteY3" fmla="*/ 1020925 h 1020925"/>
                  <a:gd name="connsiteX4" fmla="*/ 58332 w 986820"/>
                  <a:gd name="connsiteY4" fmla="*/ 1020925 h 1020925"/>
                  <a:gd name="connsiteX5" fmla="*/ 19529 w 986820"/>
                  <a:gd name="connsiteY5" fmla="*/ 704329 h 1020925"/>
                  <a:gd name="connsiteX6" fmla="*/ 5242 w 986820"/>
                  <a:gd name="connsiteY6" fmla="*/ 340521 h 1020925"/>
                  <a:gd name="connsiteX7" fmla="*/ 108112 w 986820"/>
                  <a:gd name="connsiteY7" fmla="*/ 138877 h 1020925"/>
                  <a:gd name="connsiteX8" fmla="*/ 290063 w 986820"/>
                  <a:gd name="connsiteY8" fmla="*/ 10385 h 1020925"/>
                  <a:gd name="connsiteX9" fmla="*/ 309268 w 986820"/>
                  <a:gd name="connsiteY9" fmla="*/ 7678 h 1020925"/>
                  <a:gd name="connsiteX10" fmla="*/ 275332 w 986820"/>
                  <a:gd name="connsiteY10" fmla="*/ 72107 h 1020925"/>
                  <a:gd name="connsiteX11" fmla="*/ 281292 w 986820"/>
                  <a:gd name="connsiteY11" fmla="*/ 186423 h 1020925"/>
                  <a:gd name="connsiteX12" fmla="*/ 551316 w 986820"/>
                  <a:gd name="connsiteY12" fmla="*/ 86497 h 1020925"/>
                  <a:gd name="connsiteX13" fmla="*/ 616633 w 986820"/>
                  <a:gd name="connsiteY13" fmla="*/ 7813 h 1020925"/>
                  <a:gd name="connsiteX14" fmla="*/ 620748 w 986820"/>
                  <a:gd name="connsiteY14" fmla="*/ 0 h 1020925"/>
                  <a:gd name="connsiteX0" fmla="*/ 663135 w 1029207"/>
                  <a:gd name="connsiteY0" fmla="*/ 0 h 1020925"/>
                  <a:gd name="connsiteX1" fmla="*/ 723790 w 1029207"/>
                  <a:gd name="connsiteY1" fmla="*/ 0 h 1020925"/>
                  <a:gd name="connsiteX2" fmla="*/ 1029207 w 1029207"/>
                  <a:gd name="connsiteY2" fmla="*/ 320391 h 1020925"/>
                  <a:gd name="connsiteX3" fmla="*/ 1029207 w 1029207"/>
                  <a:gd name="connsiteY3" fmla="*/ 1020925 h 1020925"/>
                  <a:gd name="connsiteX4" fmla="*/ 100719 w 1029207"/>
                  <a:gd name="connsiteY4" fmla="*/ 1020925 h 1020925"/>
                  <a:gd name="connsiteX5" fmla="*/ 61916 w 1029207"/>
                  <a:gd name="connsiteY5" fmla="*/ 704329 h 1020925"/>
                  <a:gd name="connsiteX6" fmla="*/ 2386 w 1029207"/>
                  <a:gd name="connsiteY6" fmla="*/ 433390 h 1020925"/>
                  <a:gd name="connsiteX7" fmla="*/ 150499 w 1029207"/>
                  <a:gd name="connsiteY7" fmla="*/ 138877 h 1020925"/>
                  <a:gd name="connsiteX8" fmla="*/ 332450 w 1029207"/>
                  <a:gd name="connsiteY8" fmla="*/ 10385 h 1020925"/>
                  <a:gd name="connsiteX9" fmla="*/ 351655 w 1029207"/>
                  <a:gd name="connsiteY9" fmla="*/ 7678 h 1020925"/>
                  <a:gd name="connsiteX10" fmla="*/ 317719 w 1029207"/>
                  <a:gd name="connsiteY10" fmla="*/ 72107 h 1020925"/>
                  <a:gd name="connsiteX11" fmla="*/ 323679 w 1029207"/>
                  <a:gd name="connsiteY11" fmla="*/ 186423 h 1020925"/>
                  <a:gd name="connsiteX12" fmla="*/ 593703 w 1029207"/>
                  <a:gd name="connsiteY12" fmla="*/ 86497 h 1020925"/>
                  <a:gd name="connsiteX13" fmla="*/ 659020 w 1029207"/>
                  <a:gd name="connsiteY13" fmla="*/ 7813 h 1020925"/>
                  <a:gd name="connsiteX14" fmla="*/ 663135 w 1029207"/>
                  <a:gd name="connsiteY14" fmla="*/ 0 h 1020925"/>
                  <a:gd name="connsiteX0" fmla="*/ 676475 w 1042547"/>
                  <a:gd name="connsiteY0" fmla="*/ 0 h 1020925"/>
                  <a:gd name="connsiteX1" fmla="*/ 737130 w 1042547"/>
                  <a:gd name="connsiteY1" fmla="*/ 0 h 1020925"/>
                  <a:gd name="connsiteX2" fmla="*/ 1042547 w 1042547"/>
                  <a:gd name="connsiteY2" fmla="*/ 320391 h 1020925"/>
                  <a:gd name="connsiteX3" fmla="*/ 1042547 w 1042547"/>
                  <a:gd name="connsiteY3" fmla="*/ 1020925 h 1020925"/>
                  <a:gd name="connsiteX4" fmla="*/ 114059 w 1042547"/>
                  <a:gd name="connsiteY4" fmla="*/ 1020925 h 1020925"/>
                  <a:gd name="connsiteX5" fmla="*/ 75256 w 1042547"/>
                  <a:gd name="connsiteY5" fmla="*/ 704329 h 1020925"/>
                  <a:gd name="connsiteX6" fmla="*/ 15726 w 1042547"/>
                  <a:gd name="connsiteY6" fmla="*/ 433390 h 1020925"/>
                  <a:gd name="connsiteX7" fmla="*/ 163839 w 1042547"/>
                  <a:gd name="connsiteY7" fmla="*/ 138877 h 1020925"/>
                  <a:gd name="connsiteX8" fmla="*/ 345790 w 1042547"/>
                  <a:gd name="connsiteY8" fmla="*/ 10385 h 1020925"/>
                  <a:gd name="connsiteX9" fmla="*/ 364995 w 1042547"/>
                  <a:gd name="connsiteY9" fmla="*/ 7678 h 1020925"/>
                  <a:gd name="connsiteX10" fmla="*/ 331059 w 1042547"/>
                  <a:gd name="connsiteY10" fmla="*/ 72107 h 1020925"/>
                  <a:gd name="connsiteX11" fmla="*/ 337019 w 1042547"/>
                  <a:gd name="connsiteY11" fmla="*/ 186423 h 1020925"/>
                  <a:gd name="connsiteX12" fmla="*/ 607043 w 1042547"/>
                  <a:gd name="connsiteY12" fmla="*/ 86497 h 1020925"/>
                  <a:gd name="connsiteX13" fmla="*/ 672360 w 1042547"/>
                  <a:gd name="connsiteY13" fmla="*/ 7813 h 1020925"/>
                  <a:gd name="connsiteX14" fmla="*/ 676475 w 1042547"/>
                  <a:gd name="connsiteY14" fmla="*/ 0 h 1020925"/>
                  <a:gd name="connsiteX0" fmla="*/ 676475 w 1042547"/>
                  <a:gd name="connsiteY0" fmla="*/ 0 h 1020925"/>
                  <a:gd name="connsiteX1" fmla="*/ 737130 w 1042547"/>
                  <a:gd name="connsiteY1" fmla="*/ 0 h 1020925"/>
                  <a:gd name="connsiteX2" fmla="*/ 1042547 w 1042547"/>
                  <a:gd name="connsiteY2" fmla="*/ 320391 h 1020925"/>
                  <a:gd name="connsiteX3" fmla="*/ 1042547 w 1042547"/>
                  <a:gd name="connsiteY3" fmla="*/ 1020925 h 1020925"/>
                  <a:gd name="connsiteX4" fmla="*/ 114059 w 1042547"/>
                  <a:gd name="connsiteY4" fmla="*/ 1020925 h 1020925"/>
                  <a:gd name="connsiteX5" fmla="*/ 75256 w 1042547"/>
                  <a:gd name="connsiteY5" fmla="*/ 704329 h 1020925"/>
                  <a:gd name="connsiteX6" fmla="*/ 15726 w 1042547"/>
                  <a:gd name="connsiteY6" fmla="*/ 433390 h 1020925"/>
                  <a:gd name="connsiteX7" fmla="*/ 163839 w 1042547"/>
                  <a:gd name="connsiteY7" fmla="*/ 138877 h 1020925"/>
                  <a:gd name="connsiteX8" fmla="*/ 345790 w 1042547"/>
                  <a:gd name="connsiteY8" fmla="*/ 10385 h 1020925"/>
                  <a:gd name="connsiteX9" fmla="*/ 364995 w 1042547"/>
                  <a:gd name="connsiteY9" fmla="*/ 7678 h 1020925"/>
                  <a:gd name="connsiteX10" fmla="*/ 331059 w 1042547"/>
                  <a:gd name="connsiteY10" fmla="*/ 72107 h 1020925"/>
                  <a:gd name="connsiteX11" fmla="*/ 337019 w 1042547"/>
                  <a:gd name="connsiteY11" fmla="*/ 186423 h 1020925"/>
                  <a:gd name="connsiteX12" fmla="*/ 607043 w 1042547"/>
                  <a:gd name="connsiteY12" fmla="*/ 86497 h 1020925"/>
                  <a:gd name="connsiteX13" fmla="*/ 672360 w 1042547"/>
                  <a:gd name="connsiteY13" fmla="*/ 7813 h 1020925"/>
                  <a:gd name="connsiteX14" fmla="*/ 676475 w 1042547"/>
                  <a:gd name="connsiteY14" fmla="*/ 0 h 1020925"/>
                  <a:gd name="connsiteX0" fmla="*/ 660749 w 1026821"/>
                  <a:gd name="connsiteY0" fmla="*/ 0 h 1020925"/>
                  <a:gd name="connsiteX1" fmla="*/ 721404 w 1026821"/>
                  <a:gd name="connsiteY1" fmla="*/ 0 h 1020925"/>
                  <a:gd name="connsiteX2" fmla="*/ 1026821 w 1026821"/>
                  <a:gd name="connsiteY2" fmla="*/ 320391 h 1020925"/>
                  <a:gd name="connsiteX3" fmla="*/ 1026821 w 1026821"/>
                  <a:gd name="connsiteY3" fmla="*/ 1020925 h 1020925"/>
                  <a:gd name="connsiteX4" fmla="*/ 98333 w 1026821"/>
                  <a:gd name="connsiteY4" fmla="*/ 1020925 h 1020925"/>
                  <a:gd name="connsiteX5" fmla="*/ 0 w 1026821"/>
                  <a:gd name="connsiteY5" fmla="*/ 433390 h 1020925"/>
                  <a:gd name="connsiteX6" fmla="*/ 148113 w 1026821"/>
                  <a:gd name="connsiteY6" fmla="*/ 138877 h 1020925"/>
                  <a:gd name="connsiteX7" fmla="*/ 330064 w 1026821"/>
                  <a:gd name="connsiteY7" fmla="*/ 10385 h 1020925"/>
                  <a:gd name="connsiteX8" fmla="*/ 349269 w 1026821"/>
                  <a:gd name="connsiteY8" fmla="*/ 7678 h 1020925"/>
                  <a:gd name="connsiteX9" fmla="*/ 315333 w 1026821"/>
                  <a:gd name="connsiteY9" fmla="*/ 72107 h 1020925"/>
                  <a:gd name="connsiteX10" fmla="*/ 321293 w 1026821"/>
                  <a:gd name="connsiteY10" fmla="*/ 186423 h 1020925"/>
                  <a:gd name="connsiteX11" fmla="*/ 591317 w 1026821"/>
                  <a:gd name="connsiteY11" fmla="*/ 86497 h 1020925"/>
                  <a:gd name="connsiteX12" fmla="*/ 656634 w 1026821"/>
                  <a:gd name="connsiteY12" fmla="*/ 7813 h 1020925"/>
                  <a:gd name="connsiteX13" fmla="*/ 660749 w 1026821"/>
                  <a:gd name="connsiteY13" fmla="*/ 0 h 1020925"/>
                  <a:gd name="connsiteX0" fmla="*/ 679490 w 1045562"/>
                  <a:gd name="connsiteY0" fmla="*/ 0 h 1020925"/>
                  <a:gd name="connsiteX1" fmla="*/ 740145 w 1045562"/>
                  <a:gd name="connsiteY1" fmla="*/ 0 h 1020925"/>
                  <a:gd name="connsiteX2" fmla="*/ 1045562 w 1045562"/>
                  <a:gd name="connsiteY2" fmla="*/ 320391 h 1020925"/>
                  <a:gd name="connsiteX3" fmla="*/ 1045562 w 1045562"/>
                  <a:gd name="connsiteY3" fmla="*/ 1020925 h 1020925"/>
                  <a:gd name="connsiteX4" fmla="*/ 117074 w 1045562"/>
                  <a:gd name="connsiteY4" fmla="*/ 1020925 h 1020925"/>
                  <a:gd name="connsiteX5" fmla="*/ 18741 w 1045562"/>
                  <a:gd name="connsiteY5" fmla="*/ 433390 h 1020925"/>
                  <a:gd name="connsiteX6" fmla="*/ 166854 w 1045562"/>
                  <a:gd name="connsiteY6" fmla="*/ 138877 h 1020925"/>
                  <a:gd name="connsiteX7" fmla="*/ 348805 w 1045562"/>
                  <a:gd name="connsiteY7" fmla="*/ 10385 h 1020925"/>
                  <a:gd name="connsiteX8" fmla="*/ 368010 w 1045562"/>
                  <a:gd name="connsiteY8" fmla="*/ 7678 h 1020925"/>
                  <a:gd name="connsiteX9" fmla="*/ 334074 w 1045562"/>
                  <a:gd name="connsiteY9" fmla="*/ 72107 h 1020925"/>
                  <a:gd name="connsiteX10" fmla="*/ 340034 w 1045562"/>
                  <a:gd name="connsiteY10" fmla="*/ 186423 h 1020925"/>
                  <a:gd name="connsiteX11" fmla="*/ 610058 w 1045562"/>
                  <a:gd name="connsiteY11" fmla="*/ 86497 h 1020925"/>
                  <a:gd name="connsiteX12" fmla="*/ 675375 w 1045562"/>
                  <a:gd name="connsiteY12" fmla="*/ 7813 h 1020925"/>
                  <a:gd name="connsiteX13" fmla="*/ 679490 w 1045562"/>
                  <a:gd name="connsiteY13" fmla="*/ 0 h 1020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045562" h="1020925">
                    <a:moveTo>
                      <a:pt x="679490" y="0"/>
                    </a:moveTo>
                    <a:lnTo>
                      <a:pt x="740145" y="0"/>
                    </a:lnTo>
                    <a:cubicBezTo>
                      <a:pt x="908822" y="0"/>
                      <a:pt x="1045562" y="143444"/>
                      <a:pt x="1045562" y="320391"/>
                    </a:cubicBezTo>
                    <a:lnTo>
                      <a:pt x="1045562" y="1020925"/>
                    </a:lnTo>
                    <a:lnTo>
                      <a:pt x="117074" y="1020925"/>
                    </a:lnTo>
                    <a:cubicBezTo>
                      <a:pt x="84296" y="825080"/>
                      <a:pt x="-48493" y="586373"/>
                      <a:pt x="18741" y="433390"/>
                    </a:cubicBezTo>
                    <a:cubicBezTo>
                      <a:pt x="85975" y="280407"/>
                      <a:pt x="111843" y="209378"/>
                      <a:pt x="166854" y="138877"/>
                    </a:cubicBezTo>
                    <a:cubicBezTo>
                      <a:pt x="221865" y="68376"/>
                      <a:pt x="279968" y="30585"/>
                      <a:pt x="348805" y="10385"/>
                    </a:cubicBezTo>
                    <a:lnTo>
                      <a:pt x="368010" y="7678"/>
                    </a:lnTo>
                    <a:lnTo>
                      <a:pt x="334074" y="72107"/>
                    </a:lnTo>
                    <a:cubicBezTo>
                      <a:pt x="315991" y="120971"/>
                      <a:pt x="316549" y="162938"/>
                      <a:pt x="340034" y="186423"/>
                    </a:cubicBezTo>
                    <a:cubicBezTo>
                      <a:pt x="387005" y="233394"/>
                      <a:pt x="507899" y="188655"/>
                      <a:pt x="610058" y="86497"/>
                    </a:cubicBezTo>
                    <a:cubicBezTo>
                      <a:pt x="635597" y="60957"/>
                      <a:pt x="657548" y="34247"/>
                      <a:pt x="675375" y="7813"/>
                    </a:cubicBezTo>
                    <a:lnTo>
                      <a:pt x="679490" y="0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2" name="楕円 111">
                <a:extLst>
                  <a:ext uri="{FF2B5EF4-FFF2-40B4-BE49-F238E27FC236}">
                    <a16:creationId xmlns:a16="http://schemas.microsoft.com/office/drawing/2014/main" id="{084B75D3-F387-436D-A04E-309719AC5A1A}"/>
                  </a:ext>
                </a:extLst>
              </p:cNvPr>
              <p:cNvSpPr/>
              <p:nvPr/>
            </p:nvSpPr>
            <p:spPr>
              <a:xfrm rot="19800000">
                <a:off x="4583666" y="2119316"/>
                <a:ext cx="45719" cy="92869"/>
              </a:xfrm>
              <a:prstGeom prst="ellipse">
                <a:avLst/>
              </a:pr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3" name="円/楕円 27">
                <a:extLst>
                  <a:ext uri="{FF2B5EF4-FFF2-40B4-BE49-F238E27FC236}">
                    <a16:creationId xmlns:a16="http://schemas.microsoft.com/office/drawing/2014/main" id="{7B9DCDD4-51B6-44DE-BA69-FD5DBC3B5453}"/>
                  </a:ext>
                </a:extLst>
              </p:cNvPr>
              <p:cNvSpPr/>
              <p:nvPr/>
            </p:nvSpPr>
            <p:spPr>
              <a:xfrm rot="10800000">
                <a:off x="4653192" y="2259861"/>
                <a:ext cx="182630" cy="52056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  <a:gd name="connsiteX0" fmla="*/ 29 w 3210447"/>
                  <a:gd name="connsiteY0" fmla="*/ 25850 h 372135"/>
                  <a:gd name="connsiteX1" fmla="*/ 1639885 w 3210447"/>
                  <a:gd name="connsiteY1" fmla="*/ 114252 h 372135"/>
                  <a:gd name="connsiteX2" fmla="*/ 3210447 w 3210447"/>
                  <a:gd name="connsiteY2" fmla="*/ 25850 h 372135"/>
                  <a:gd name="connsiteX3" fmla="*/ 1605238 w 3210447"/>
                  <a:gd name="connsiteY3" fmla="*/ 372135 h 372135"/>
                  <a:gd name="connsiteX4" fmla="*/ 29 w 3210447"/>
                  <a:gd name="connsiteY4" fmla="*/ 25850 h 372135"/>
                  <a:gd name="connsiteX0" fmla="*/ 771 w 3211189"/>
                  <a:gd name="connsiteY0" fmla="*/ 25850 h 528393"/>
                  <a:gd name="connsiteX1" fmla="*/ 1640627 w 3211189"/>
                  <a:gd name="connsiteY1" fmla="*/ 114252 h 528393"/>
                  <a:gd name="connsiteX2" fmla="*/ 3211189 w 3211189"/>
                  <a:gd name="connsiteY2" fmla="*/ 25850 h 528393"/>
                  <a:gd name="connsiteX3" fmla="*/ 1813891 w 3211189"/>
                  <a:gd name="connsiteY3" fmla="*/ 528393 h 528393"/>
                  <a:gd name="connsiteX4" fmla="*/ 771 w 3211189"/>
                  <a:gd name="connsiteY4" fmla="*/ 25850 h 528393"/>
                  <a:gd name="connsiteX0" fmla="*/ 6810 w 3217228"/>
                  <a:gd name="connsiteY0" fmla="*/ 25850 h 528393"/>
                  <a:gd name="connsiteX1" fmla="*/ 1369462 w 3217228"/>
                  <a:gd name="connsiteY1" fmla="*/ 114252 h 528393"/>
                  <a:gd name="connsiteX2" fmla="*/ 3217228 w 3217228"/>
                  <a:gd name="connsiteY2" fmla="*/ 25850 h 528393"/>
                  <a:gd name="connsiteX3" fmla="*/ 1819930 w 3217228"/>
                  <a:gd name="connsiteY3" fmla="*/ 528393 h 528393"/>
                  <a:gd name="connsiteX4" fmla="*/ 6810 w 3217228"/>
                  <a:gd name="connsiteY4" fmla="*/ 25850 h 528393"/>
                  <a:gd name="connsiteX0" fmla="*/ 5791 w 2939005"/>
                  <a:gd name="connsiteY0" fmla="*/ 71235 h 529237"/>
                  <a:gd name="connsiteX1" fmla="*/ 1091239 w 2939005"/>
                  <a:gd name="connsiteY1" fmla="*/ 114993 h 529237"/>
                  <a:gd name="connsiteX2" fmla="*/ 2939005 w 2939005"/>
                  <a:gd name="connsiteY2" fmla="*/ 26591 h 529237"/>
                  <a:gd name="connsiteX3" fmla="*/ 1541707 w 2939005"/>
                  <a:gd name="connsiteY3" fmla="*/ 529134 h 529237"/>
                  <a:gd name="connsiteX4" fmla="*/ 5791 w 2939005"/>
                  <a:gd name="connsiteY4" fmla="*/ 71235 h 529237"/>
                  <a:gd name="connsiteX0" fmla="*/ 1833 w 2935047"/>
                  <a:gd name="connsiteY0" fmla="*/ 78781 h 536830"/>
                  <a:gd name="connsiteX1" fmla="*/ 1087281 w 2935047"/>
                  <a:gd name="connsiteY1" fmla="*/ 122539 h 536830"/>
                  <a:gd name="connsiteX2" fmla="*/ 2935047 w 2935047"/>
                  <a:gd name="connsiteY2" fmla="*/ 34137 h 536830"/>
                  <a:gd name="connsiteX3" fmla="*/ 1537749 w 2935047"/>
                  <a:gd name="connsiteY3" fmla="*/ 536680 h 536830"/>
                  <a:gd name="connsiteX4" fmla="*/ 1833 w 2935047"/>
                  <a:gd name="connsiteY4" fmla="*/ 78781 h 536830"/>
                  <a:gd name="connsiteX0" fmla="*/ 3885 w 2937099"/>
                  <a:gd name="connsiteY0" fmla="*/ 77403 h 535405"/>
                  <a:gd name="connsiteX1" fmla="*/ 1158641 w 2937099"/>
                  <a:gd name="connsiteY1" fmla="*/ 76512 h 535405"/>
                  <a:gd name="connsiteX2" fmla="*/ 2937099 w 2937099"/>
                  <a:gd name="connsiteY2" fmla="*/ 32759 h 535405"/>
                  <a:gd name="connsiteX3" fmla="*/ 1539801 w 2937099"/>
                  <a:gd name="connsiteY3" fmla="*/ 535302 h 535405"/>
                  <a:gd name="connsiteX4" fmla="*/ 3885 w 2937099"/>
                  <a:gd name="connsiteY4" fmla="*/ 77403 h 535405"/>
                  <a:gd name="connsiteX0" fmla="*/ 3492 w 3040661"/>
                  <a:gd name="connsiteY0" fmla="*/ 100284 h 536108"/>
                  <a:gd name="connsiteX1" fmla="*/ 1262203 w 3040661"/>
                  <a:gd name="connsiteY1" fmla="*/ 77074 h 536108"/>
                  <a:gd name="connsiteX2" fmla="*/ 3040661 w 3040661"/>
                  <a:gd name="connsiteY2" fmla="*/ 33321 h 536108"/>
                  <a:gd name="connsiteX3" fmla="*/ 1643363 w 3040661"/>
                  <a:gd name="connsiteY3" fmla="*/ 535864 h 536108"/>
                  <a:gd name="connsiteX4" fmla="*/ 3492 w 3040661"/>
                  <a:gd name="connsiteY4" fmla="*/ 100284 h 536108"/>
                  <a:gd name="connsiteX0" fmla="*/ 3754 w 2971629"/>
                  <a:gd name="connsiteY0" fmla="*/ 77403 h 535405"/>
                  <a:gd name="connsiteX1" fmla="*/ 1193171 w 2971629"/>
                  <a:gd name="connsiteY1" fmla="*/ 76512 h 535405"/>
                  <a:gd name="connsiteX2" fmla="*/ 2971629 w 2971629"/>
                  <a:gd name="connsiteY2" fmla="*/ 32759 h 535405"/>
                  <a:gd name="connsiteX3" fmla="*/ 1574331 w 2971629"/>
                  <a:gd name="connsiteY3" fmla="*/ 535302 h 535405"/>
                  <a:gd name="connsiteX4" fmla="*/ 3754 w 2971629"/>
                  <a:gd name="connsiteY4" fmla="*/ 77403 h 535405"/>
                  <a:gd name="connsiteX0" fmla="*/ 3492 w 3040675"/>
                  <a:gd name="connsiteY0" fmla="*/ 77402 h 535405"/>
                  <a:gd name="connsiteX1" fmla="*/ 1262217 w 3040675"/>
                  <a:gd name="connsiteY1" fmla="*/ 76512 h 535405"/>
                  <a:gd name="connsiteX2" fmla="*/ 3040675 w 3040675"/>
                  <a:gd name="connsiteY2" fmla="*/ 32759 h 535405"/>
                  <a:gd name="connsiteX3" fmla="*/ 1643377 w 3040675"/>
                  <a:gd name="connsiteY3" fmla="*/ 535302 h 535405"/>
                  <a:gd name="connsiteX4" fmla="*/ 3492 w 3040675"/>
                  <a:gd name="connsiteY4" fmla="*/ 77402 h 535405"/>
                  <a:gd name="connsiteX0" fmla="*/ 0 w 3078174"/>
                  <a:gd name="connsiteY0" fmla="*/ 86139 h 544142"/>
                  <a:gd name="connsiteX1" fmla="*/ 3037183 w 3078174"/>
                  <a:gd name="connsiteY1" fmla="*/ 41496 h 544142"/>
                  <a:gd name="connsiteX2" fmla="*/ 1639885 w 3078174"/>
                  <a:gd name="connsiteY2" fmla="*/ 544039 h 544142"/>
                  <a:gd name="connsiteX3" fmla="*/ 0 w 3078174"/>
                  <a:gd name="connsiteY3" fmla="*/ 86139 h 544142"/>
                  <a:gd name="connsiteX0" fmla="*/ 16268 w 3103071"/>
                  <a:gd name="connsiteY0" fmla="*/ 89232 h 614195"/>
                  <a:gd name="connsiteX1" fmla="*/ 3053451 w 3103071"/>
                  <a:gd name="connsiteY1" fmla="*/ 44589 h 614195"/>
                  <a:gd name="connsiteX2" fmla="*/ 1898710 w 3103071"/>
                  <a:gd name="connsiteY2" fmla="*/ 614101 h 614195"/>
                  <a:gd name="connsiteX3" fmla="*/ 16268 w 3103071"/>
                  <a:gd name="connsiteY3" fmla="*/ 89232 h 614195"/>
                  <a:gd name="connsiteX0" fmla="*/ 8177 w 2765042"/>
                  <a:gd name="connsiteY0" fmla="*/ 89232 h 614195"/>
                  <a:gd name="connsiteX1" fmla="*/ 2698862 w 2765042"/>
                  <a:gd name="connsiteY1" fmla="*/ 44593 h 614195"/>
                  <a:gd name="connsiteX2" fmla="*/ 1890619 w 2765042"/>
                  <a:gd name="connsiteY2" fmla="*/ 614101 h 614195"/>
                  <a:gd name="connsiteX3" fmla="*/ 8177 w 2765042"/>
                  <a:gd name="connsiteY3" fmla="*/ 89232 h 614195"/>
                  <a:gd name="connsiteX0" fmla="*/ 18101 w 2757533"/>
                  <a:gd name="connsiteY0" fmla="*/ 83279 h 474342"/>
                  <a:gd name="connsiteX1" fmla="*/ 2708786 w 2757533"/>
                  <a:gd name="connsiteY1" fmla="*/ 38640 h 474342"/>
                  <a:gd name="connsiteX2" fmla="*/ 1588692 w 2757533"/>
                  <a:gd name="connsiteY2" fmla="*/ 474220 h 474342"/>
                  <a:gd name="connsiteX3" fmla="*/ 18101 w 2757533"/>
                  <a:gd name="connsiteY3" fmla="*/ 83279 h 474342"/>
                  <a:gd name="connsiteX0" fmla="*/ 15031 w 2654422"/>
                  <a:gd name="connsiteY0" fmla="*/ 157888 h 549926"/>
                  <a:gd name="connsiteX1" fmla="*/ 2601761 w 2654422"/>
                  <a:gd name="connsiteY1" fmla="*/ 23960 h 549926"/>
                  <a:gd name="connsiteX2" fmla="*/ 1585622 w 2654422"/>
                  <a:gd name="connsiteY2" fmla="*/ 548829 h 549926"/>
                  <a:gd name="connsiteX3" fmla="*/ 15031 w 2654422"/>
                  <a:gd name="connsiteY3" fmla="*/ 157888 h 549926"/>
                  <a:gd name="connsiteX0" fmla="*/ 10491 w 2657521"/>
                  <a:gd name="connsiteY0" fmla="*/ 158750 h 595325"/>
                  <a:gd name="connsiteX1" fmla="*/ 2597221 w 2657521"/>
                  <a:gd name="connsiteY1" fmla="*/ 24822 h 595325"/>
                  <a:gd name="connsiteX2" fmla="*/ 1719684 w 2657521"/>
                  <a:gd name="connsiteY2" fmla="*/ 594340 h 595325"/>
                  <a:gd name="connsiteX3" fmla="*/ 10491 w 2657521"/>
                  <a:gd name="connsiteY3" fmla="*/ 158750 h 595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57521" h="595325">
                    <a:moveTo>
                      <a:pt x="10491" y="158750"/>
                    </a:moveTo>
                    <a:cubicBezTo>
                      <a:pt x="156747" y="63830"/>
                      <a:pt x="2323907" y="-51495"/>
                      <a:pt x="2597221" y="24822"/>
                    </a:cubicBezTo>
                    <a:cubicBezTo>
                      <a:pt x="2870535" y="101139"/>
                      <a:pt x="2150806" y="572019"/>
                      <a:pt x="1719684" y="594340"/>
                    </a:cubicBezTo>
                    <a:cubicBezTo>
                      <a:pt x="1288562" y="616661"/>
                      <a:pt x="-135765" y="253670"/>
                      <a:pt x="10491" y="15875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114" name="グループ化 113">
                <a:extLst>
                  <a:ext uri="{FF2B5EF4-FFF2-40B4-BE49-F238E27FC236}">
                    <a16:creationId xmlns:a16="http://schemas.microsoft.com/office/drawing/2014/main" id="{13A67D61-64C3-4E10-996B-2C0E2245F377}"/>
                  </a:ext>
                </a:extLst>
              </p:cNvPr>
              <p:cNvGrpSpPr/>
              <p:nvPr/>
            </p:nvGrpSpPr>
            <p:grpSpPr>
              <a:xfrm>
                <a:off x="4791019" y="1756796"/>
                <a:ext cx="231737" cy="345786"/>
                <a:chOff x="4685714" y="1756796"/>
                <a:chExt cx="231737" cy="345786"/>
              </a:xfrm>
            </p:grpSpPr>
            <p:sp>
              <p:nvSpPr>
                <p:cNvPr id="127" name="月 126">
                  <a:extLst>
                    <a:ext uri="{FF2B5EF4-FFF2-40B4-BE49-F238E27FC236}">
                      <a16:creationId xmlns:a16="http://schemas.microsoft.com/office/drawing/2014/main" id="{C4EC2BE3-3C30-47DE-A6B1-F0E443E7ACEC}"/>
                    </a:ext>
                  </a:extLst>
                </p:cNvPr>
                <p:cNvSpPr/>
                <p:nvPr/>
              </p:nvSpPr>
              <p:spPr>
                <a:xfrm rot="5400000">
                  <a:off x="4774905" y="1673759"/>
                  <a:ext cx="59509" cy="225583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28" name="グループ化 127">
                  <a:extLst>
                    <a:ext uri="{FF2B5EF4-FFF2-40B4-BE49-F238E27FC236}">
                      <a16:creationId xmlns:a16="http://schemas.microsoft.com/office/drawing/2014/main" id="{4CD11BE0-B443-48D3-B21D-73CCF4761D1E}"/>
                    </a:ext>
                  </a:extLst>
                </p:cNvPr>
                <p:cNvGrpSpPr/>
                <p:nvPr/>
              </p:nvGrpSpPr>
              <p:grpSpPr>
                <a:xfrm>
                  <a:off x="4685714" y="1822177"/>
                  <a:ext cx="205719" cy="280405"/>
                  <a:chOff x="2551722" y="1271341"/>
                  <a:chExt cx="205719" cy="280405"/>
                </a:xfrm>
              </p:grpSpPr>
              <p:sp>
                <p:nvSpPr>
                  <p:cNvPr id="129" name="二等辺三角形 128">
                    <a:extLst>
                      <a:ext uri="{FF2B5EF4-FFF2-40B4-BE49-F238E27FC236}">
                        <a16:creationId xmlns:a16="http://schemas.microsoft.com/office/drawing/2014/main" id="{B7611BC5-66FF-4C62-921B-1AE94789FFCB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2573946" y="1271341"/>
                    <a:ext cx="45719" cy="73117"/>
                  </a:xfrm>
                  <a:prstGeom prst="triangle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0" name="二等辺三角形 129">
                    <a:extLst>
                      <a:ext uri="{FF2B5EF4-FFF2-40B4-BE49-F238E27FC236}">
                        <a16:creationId xmlns:a16="http://schemas.microsoft.com/office/drawing/2014/main" id="{61B30AFE-550D-442B-9725-BC035D03A93B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2551722" y="1306266"/>
                    <a:ext cx="45719" cy="73117"/>
                  </a:xfrm>
                  <a:prstGeom prst="triangle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131" name="グループ化 130">
                    <a:extLst>
                      <a:ext uri="{FF2B5EF4-FFF2-40B4-BE49-F238E27FC236}">
                        <a16:creationId xmlns:a16="http://schemas.microsoft.com/office/drawing/2014/main" id="{3503F5A8-93A6-4AB8-A20F-0A7463CF5D53}"/>
                      </a:ext>
                    </a:extLst>
                  </p:cNvPr>
                  <p:cNvGrpSpPr/>
                  <p:nvPr/>
                </p:nvGrpSpPr>
                <p:grpSpPr>
                  <a:xfrm>
                    <a:off x="2577818" y="1287398"/>
                    <a:ext cx="179623" cy="264348"/>
                    <a:chOff x="2896919" y="3691681"/>
                    <a:chExt cx="138000" cy="203092"/>
                  </a:xfrm>
                </p:grpSpPr>
                <p:sp>
                  <p:nvSpPr>
                    <p:cNvPr id="132" name="円/楕円 148">
                      <a:extLst>
                        <a:ext uri="{FF2B5EF4-FFF2-40B4-BE49-F238E27FC236}">
                          <a16:creationId xmlns:a16="http://schemas.microsoft.com/office/drawing/2014/main" id="{D2F527F2-3A58-401F-9240-B1D567D7465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896919" y="3691681"/>
                      <a:ext cx="138000" cy="179341"/>
                    </a:xfrm>
                    <a:prstGeom prst="ellipse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33" name="円/楕円 149">
                      <a:extLst>
                        <a:ext uri="{FF2B5EF4-FFF2-40B4-BE49-F238E27FC236}">
                          <a16:creationId xmlns:a16="http://schemas.microsoft.com/office/drawing/2014/main" id="{AAB89EC2-0F12-4DA3-B30F-22C9A0C6207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896919" y="3715432"/>
                      <a:ext cx="138000" cy="179341"/>
                    </a:xfrm>
                    <a:prstGeom prst="ellipse">
                      <a:avLst/>
                    </a:prstGeom>
                    <a:solidFill>
                      <a:sysClr val="window" lastClr="FFFFFF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34" name="円/楕円 150">
                      <a:extLst>
                        <a:ext uri="{FF2B5EF4-FFF2-40B4-BE49-F238E27FC236}">
                          <a16:creationId xmlns:a16="http://schemas.microsoft.com/office/drawing/2014/main" id="{7BB4C4CA-11FA-4513-9759-0C9C2941923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02481" y="3777431"/>
                      <a:ext cx="89030" cy="99611"/>
                    </a:xfrm>
                    <a:prstGeom prst="ellipse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35" name="円/楕円 151">
                      <a:extLst>
                        <a:ext uri="{FF2B5EF4-FFF2-40B4-BE49-F238E27FC236}">
                          <a16:creationId xmlns:a16="http://schemas.microsoft.com/office/drawing/2014/main" id="{681F2206-53C7-42F4-9582-116E7401501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24137" y="3775005"/>
                      <a:ext cx="45719" cy="51152"/>
                    </a:xfrm>
                    <a:prstGeom prst="ellipse">
                      <a:avLst/>
                    </a:prstGeom>
                    <a:solidFill>
                      <a:sysClr val="window" lastClr="FFFFFF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</p:grpSp>
          </p:grpSp>
          <p:grpSp>
            <p:nvGrpSpPr>
              <p:cNvPr id="115" name="グループ化 114">
                <a:extLst>
                  <a:ext uri="{FF2B5EF4-FFF2-40B4-BE49-F238E27FC236}">
                    <a16:creationId xmlns:a16="http://schemas.microsoft.com/office/drawing/2014/main" id="{2C3E225B-3B62-4B40-9E2A-6501DDF61785}"/>
                  </a:ext>
                </a:extLst>
              </p:cNvPr>
              <p:cNvGrpSpPr/>
              <p:nvPr/>
            </p:nvGrpSpPr>
            <p:grpSpPr>
              <a:xfrm>
                <a:off x="4463994" y="1756796"/>
                <a:ext cx="144381" cy="345786"/>
                <a:chOff x="4685714" y="1756796"/>
                <a:chExt cx="231737" cy="345786"/>
              </a:xfrm>
            </p:grpSpPr>
            <p:sp>
              <p:nvSpPr>
                <p:cNvPr id="118" name="月 117">
                  <a:extLst>
                    <a:ext uri="{FF2B5EF4-FFF2-40B4-BE49-F238E27FC236}">
                      <a16:creationId xmlns:a16="http://schemas.microsoft.com/office/drawing/2014/main" id="{06B46914-CB8D-4E2E-9B36-9F201B3CE9F3}"/>
                    </a:ext>
                  </a:extLst>
                </p:cNvPr>
                <p:cNvSpPr/>
                <p:nvPr/>
              </p:nvSpPr>
              <p:spPr>
                <a:xfrm rot="5400000">
                  <a:off x="4774905" y="1673759"/>
                  <a:ext cx="59509" cy="225583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19" name="グループ化 118">
                  <a:extLst>
                    <a:ext uri="{FF2B5EF4-FFF2-40B4-BE49-F238E27FC236}">
                      <a16:creationId xmlns:a16="http://schemas.microsoft.com/office/drawing/2014/main" id="{0130E05A-4FC5-451B-A13F-F0CD59D3D7EB}"/>
                    </a:ext>
                  </a:extLst>
                </p:cNvPr>
                <p:cNvGrpSpPr/>
                <p:nvPr/>
              </p:nvGrpSpPr>
              <p:grpSpPr>
                <a:xfrm>
                  <a:off x="4685714" y="1822177"/>
                  <a:ext cx="205719" cy="280405"/>
                  <a:chOff x="2551722" y="1271341"/>
                  <a:chExt cx="205719" cy="280405"/>
                </a:xfrm>
              </p:grpSpPr>
              <p:sp>
                <p:nvSpPr>
                  <p:cNvPr id="120" name="二等辺三角形 119">
                    <a:extLst>
                      <a:ext uri="{FF2B5EF4-FFF2-40B4-BE49-F238E27FC236}">
                        <a16:creationId xmlns:a16="http://schemas.microsoft.com/office/drawing/2014/main" id="{F16A3BC2-7052-41D4-BDE2-7FD603A262FE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2573946" y="1271341"/>
                    <a:ext cx="45719" cy="73117"/>
                  </a:xfrm>
                  <a:prstGeom prst="triangle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1" name="二等辺三角形 120">
                    <a:extLst>
                      <a:ext uri="{FF2B5EF4-FFF2-40B4-BE49-F238E27FC236}">
                        <a16:creationId xmlns:a16="http://schemas.microsoft.com/office/drawing/2014/main" id="{3FDEB4BD-57B4-4939-9816-027ABC1D07E6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2551722" y="1306266"/>
                    <a:ext cx="45719" cy="73117"/>
                  </a:xfrm>
                  <a:prstGeom prst="triangle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122" name="グループ化 121">
                    <a:extLst>
                      <a:ext uri="{FF2B5EF4-FFF2-40B4-BE49-F238E27FC236}">
                        <a16:creationId xmlns:a16="http://schemas.microsoft.com/office/drawing/2014/main" id="{C7CECDEA-0F5F-4E3F-BBE0-6A8C282DADF5}"/>
                      </a:ext>
                    </a:extLst>
                  </p:cNvPr>
                  <p:cNvGrpSpPr/>
                  <p:nvPr/>
                </p:nvGrpSpPr>
                <p:grpSpPr>
                  <a:xfrm>
                    <a:off x="2577818" y="1287398"/>
                    <a:ext cx="179623" cy="264348"/>
                    <a:chOff x="2896919" y="3691681"/>
                    <a:chExt cx="138000" cy="203092"/>
                  </a:xfrm>
                </p:grpSpPr>
                <p:sp>
                  <p:nvSpPr>
                    <p:cNvPr id="123" name="円/楕円 148">
                      <a:extLst>
                        <a:ext uri="{FF2B5EF4-FFF2-40B4-BE49-F238E27FC236}">
                          <a16:creationId xmlns:a16="http://schemas.microsoft.com/office/drawing/2014/main" id="{C581B431-B150-400E-9248-9AAABD8D4FC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896919" y="3691681"/>
                      <a:ext cx="138000" cy="179341"/>
                    </a:xfrm>
                    <a:prstGeom prst="ellipse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24" name="円/楕円 149">
                      <a:extLst>
                        <a:ext uri="{FF2B5EF4-FFF2-40B4-BE49-F238E27FC236}">
                          <a16:creationId xmlns:a16="http://schemas.microsoft.com/office/drawing/2014/main" id="{0CE802EE-A2A4-4B48-8CBA-CEFE7C1DEFB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896919" y="3715432"/>
                      <a:ext cx="138000" cy="179341"/>
                    </a:xfrm>
                    <a:prstGeom prst="ellipse">
                      <a:avLst/>
                    </a:prstGeom>
                    <a:solidFill>
                      <a:sysClr val="window" lastClr="FFFFFF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25" name="円/楕円 150">
                      <a:extLst>
                        <a:ext uri="{FF2B5EF4-FFF2-40B4-BE49-F238E27FC236}">
                          <a16:creationId xmlns:a16="http://schemas.microsoft.com/office/drawing/2014/main" id="{C8641363-AF03-4D1E-AB7C-E55EAA3FBA0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24808" y="3777431"/>
                      <a:ext cx="89029" cy="99611"/>
                    </a:xfrm>
                    <a:prstGeom prst="ellipse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26" name="円/楕円 151">
                      <a:extLst>
                        <a:ext uri="{FF2B5EF4-FFF2-40B4-BE49-F238E27FC236}">
                          <a16:creationId xmlns:a16="http://schemas.microsoft.com/office/drawing/2014/main" id="{EA806DAF-9977-4F5D-B7C5-FC61C126230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46464" y="3777045"/>
                      <a:ext cx="45719" cy="51152"/>
                    </a:xfrm>
                    <a:prstGeom prst="ellipse">
                      <a:avLst/>
                    </a:prstGeom>
                    <a:solidFill>
                      <a:sysClr val="window" lastClr="FFFFFF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</p:grpSp>
          </p:grpSp>
          <p:sp>
            <p:nvSpPr>
              <p:cNvPr id="116" name="月 115">
                <a:extLst>
                  <a:ext uri="{FF2B5EF4-FFF2-40B4-BE49-F238E27FC236}">
                    <a16:creationId xmlns:a16="http://schemas.microsoft.com/office/drawing/2014/main" id="{94E35435-1BC0-458A-8D27-E0816625954D}"/>
                  </a:ext>
                </a:extLst>
              </p:cNvPr>
              <p:cNvSpPr/>
              <p:nvPr/>
            </p:nvSpPr>
            <p:spPr>
              <a:xfrm flipH="1">
                <a:off x="5151081" y="1604625"/>
                <a:ext cx="143298" cy="846766"/>
              </a:xfrm>
              <a:prstGeom prst="moon">
                <a:avLst/>
              </a:pr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7" name="フリーフォーム: 図形 116">
                <a:extLst>
                  <a:ext uri="{FF2B5EF4-FFF2-40B4-BE49-F238E27FC236}">
                    <a16:creationId xmlns:a16="http://schemas.microsoft.com/office/drawing/2014/main" id="{8823FAC6-7D11-4066-A052-056823AFEBF1}"/>
                  </a:ext>
                </a:extLst>
              </p:cNvPr>
              <p:cNvSpPr/>
              <p:nvPr/>
            </p:nvSpPr>
            <p:spPr>
              <a:xfrm>
                <a:off x="4398298" y="1317708"/>
                <a:ext cx="994713" cy="659761"/>
              </a:xfrm>
              <a:custGeom>
                <a:avLst/>
                <a:gdLst>
                  <a:gd name="connsiteX0" fmla="*/ 511900 w 994713"/>
                  <a:gd name="connsiteY0" fmla="*/ 613 h 659761"/>
                  <a:gd name="connsiteX1" fmla="*/ 765890 w 994713"/>
                  <a:gd name="connsiteY1" fmla="*/ 62269 h 659761"/>
                  <a:gd name="connsiteX2" fmla="*/ 938873 w 994713"/>
                  <a:gd name="connsiteY2" fmla="*/ 659761 h 659761"/>
                  <a:gd name="connsiteX3" fmla="*/ 375247 w 994713"/>
                  <a:gd name="connsiteY3" fmla="*/ 287701 h 659761"/>
                  <a:gd name="connsiteX4" fmla="*/ 281528 w 994713"/>
                  <a:gd name="connsiteY4" fmla="*/ 254090 h 659761"/>
                  <a:gd name="connsiteX5" fmla="*/ 214168 w 994713"/>
                  <a:gd name="connsiteY5" fmla="*/ 300408 h 659761"/>
                  <a:gd name="connsiteX6" fmla="*/ 36460 w 994713"/>
                  <a:gd name="connsiteY6" fmla="*/ 535705 h 659761"/>
                  <a:gd name="connsiteX7" fmla="*/ 202673 w 994713"/>
                  <a:gd name="connsiteY7" fmla="*/ 75351 h 659761"/>
                  <a:gd name="connsiteX8" fmla="*/ 410771 w 994713"/>
                  <a:gd name="connsiteY8" fmla="*/ 17438 h 659761"/>
                  <a:gd name="connsiteX9" fmla="*/ 414532 w 994713"/>
                  <a:gd name="connsiteY9" fmla="*/ 17756 h 659761"/>
                  <a:gd name="connsiteX10" fmla="*/ 428097 w 994713"/>
                  <a:gd name="connsiteY10" fmla="*/ 12994 h 659761"/>
                  <a:gd name="connsiteX11" fmla="*/ 511900 w 994713"/>
                  <a:gd name="connsiteY11" fmla="*/ 613 h 6597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994713" h="659761">
                    <a:moveTo>
                      <a:pt x="511900" y="613"/>
                    </a:moveTo>
                    <a:cubicBezTo>
                      <a:pt x="597132" y="-3834"/>
                      <a:pt x="685438" y="15820"/>
                      <a:pt x="765890" y="62269"/>
                    </a:cubicBezTo>
                    <a:cubicBezTo>
                      <a:pt x="980430" y="186134"/>
                      <a:pt x="1057877" y="453640"/>
                      <a:pt x="938873" y="659761"/>
                    </a:cubicBezTo>
                    <a:cubicBezTo>
                      <a:pt x="774613" y="502723"/>
                      <a:pt x="583324" y="376732"/>
                      <a:pt x="375247" y="287701"/>
                    </a:cubicBezTo>
                    <a:lnTo>
                      <a:pt x="281528" y="254090"/>
                    </a:lnTo>
                    <a:lnTo>
                      <a:pt x="214168" y="300408"/>
                    </a:lnTo>
                    <a:cubicBezTo>
                      <a:pt x="134902" y="364713"/>
                      <a:pt x="73057" y="446064"/>
                      <a:pt x="36460" y="535705"/>
                    </a:cubicBezTo>
                    <a:cubicBezTo>
                      <a:pt x="-50683" y="384769"/>
                      <a:pt x="23734" y="178662"/>
                      <a:pt x="202673" y="75351"/>
                    </a:cubicBezTo>
                    <a:cubicBezTo>
                      <a:pt x="269775" y="36610"/>
                      <a:pt x="342047" y="17826"/>
                      <a:pt x="410771" y="17438"/>
                    </a:cubicBezTo>
                    <a:lnTo>
                      <a:pt x="414532" y="17756"/>
                    </a:lnTo>
                    <a:lnTo>
                      <a:pt x="428097" y="12994"/>
                    </a:lnTo>
                    <a:cubicBezTo>
                      <a:pt x="455419" y="6256"/>
                      <a:pt x="483489" y="2096"/>
                      <a:pt x="511900" y="613"/>
                    </a:cubicBezTo>
                    <a:close/>
                  </a:path>
                </a:pathLst>
              </a:cu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82" name="グループ化 81">
              <a:extLst>
                <a:ext uri="{FF2B5EF4-FFF2-40B4-BE49-F238E27FC236}">
                  <a16:creationId xmlns:a16="http://schemas.microsoft.com/office/drawing/2014/main" id="{0001C994-A8B0-4675-802F-263670F0B58E}"/>
                </a:ext>
              </a:extLst>
            </p:cNvPr>
            <p:cNvGrpSpPr/>
            <p:nvPr/>
          </p:nvGrpSpPr>
          <p:grpSpPr>
            <a:xfrm>
              <a:off x="4927042" y="2885940"/>
              <a:ext cx="1072675" cy="636425"/>
              <a:chOff x="3560329" y="2804159"/>
              <a:chExt cx="1094802" cy="649553"/>
            </a:xfrm>
          </p:grpSpPr>
          <p:grpSp>
            <p:nvGrpSpPr>
              <p:cNvPr id="98" name="グループ化 97">
                <a:extLst>
                  <a:ext uri="{FF2B5EF4-FFF2-40B4-BE49-F238E27FC236}">
                    <a16:creationId xmlns:a16="http://schemas.microsoft.com/office/drawing/2014/main" id="{C79148FF-C4F9-4617-80B5-9607F109DC86}"/>
                  </a:ext>
                </a:extLst>
              </p:cNvPr>
              <p:cNvGrpSpPr/>
              <p:nvPr/>
            </p:nvGrpSpPr>
            <p:grpSpPr>
              <a:xfrm>
                <a:off x="3560329" y="3059902"/>
                <a:ext cx="839064" cy="301224"/>
                <a:chOff x="1966479" y="3059902"/>
                <a:chExt cx="839064" cy="301224"/>
              </a:xfrm>
            </p:grpSpPr>
            <p:grpSp>
              <p:nvGrpSpPr>
                <p:cNvPr id="100" name="グループ化 99">
                  <a:extLst>
                    <a:ext uri="{FF2B5EF4-FFF2-40B4-BE49-F238E27FC236}">
                      <a16:creationId xmlns:a16="http://schemas.microsoft.com/office/drawing/2014/main" id="{E10D5497-B852-4D47-BD05-70B33E87D3C2}"/>
                    </a:ext>
                  </a:extLst>
                </p:cNvPr>
                <p:cNvGrpSpPr/>
                <p:nvPr/>
              </p:nvGrpSpPr>
              <p:grpSpPr>
                <a:xfrm>
                  <a:off x="1968091" y="3059902"/>
                  <a:ext cx="152581" cy="245345"/>
                  <a:chOff x="3696965" y="3132430"/>
                  <a:chExt cx="140232" cy="212394"/>
                </a:xfrm>
              </p:grpSpPr>
              <p:sp>
                <p:nvSpPr>
                  <p:cNvPr id="102" name="四角形: 角を丸くする 101">
                    <a:extLst>
                      <a:ext uri="{FF2B5EF4-FFF2-40B4-BE49-F238E27FC236}">
                        <a16:creationId xmlns:a16="http://schemas.microsoft.com/office/drawing/2014/main" id="{CDC613A8-2D83-4E42-A049-0222184B044C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3785701" y="3187552"/>
                    <a:ext cx="51496" cy="144423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03" name="四角形: 角を丸くする 102">
                    <a:extLst>
                      <a:ext uri="{FF2B5EF4-FFF2-40B4-BE49-F238E27FC236}">
                        <a16:creationId xmlns:a16="http://schemas.microsoft.com/office/drawing/2014/main" id="{86BD740E-974C-4242-A87B-0CD0DCA86FD0}"/>
                      </a:ext>
                    </a:extLst>
                  </p:cNvPr>
                  <p:cNvSpPr/>
                  <p:nvPr/>
                </p:nvSpPr>
                <p:spPr>
                  <a:xfrm>
                    <a:off x="3744758" y="3157376"/>
                    <a:ext cx="60516" cy="18744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04" name="四角形: 角を丸くする 103">
                    <a:extLst>
                      <a:ext uri="{FF2B5EF4-FFF2-40B4-BE49-F238E27FC236}">
                        <a16:creationId xmlns:a16="http://schemas.microsoft.com/office/drawing/2014/main" id="{DB68E465-1082-4CFD-BED2-1D1C3A90D2B2}"/>
                      </a:ext>
                    </a:extLst>
                  </p:cNvPr>
                  <p:cNvSpPr/>
                  <p:nvPr/>
                </p:nvSpPr>
                <p:spPr>
                  <a:xfrm rot="2634547">
                    <a:off x="3696965" y="3132430"/>
                    <a:ext cx="60517" cy="203393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101" name="フリーフォーム: 図形 100">
                  <a:extLst>
                    <a:ext uri="{FF2B5EF4-FFF2-40B4-BE49-F238E27FC236}">
                      <a16:creationId xmlns:a16="http://schemas.microsoft.com/office/drawing/2014/main" id="{89D029B6-2051-40DB-83BE-2658D4C7E9BA}"/>
                    </a:ext>
                  </a:extLst>
                </p:cNvPr>
                <p:cNvSpPr/>
                <p:nvPr/>
              </p:nvSpPr>
              <p:spPr>
                <a:xfrm>
                  <a:off x="1966479" y="3060657"/>
                  <a:ext cx="839064" cy="300469"/>
                </a:xfrm>
                <a:custGeom>
                  <a:avLst/>
                  <a:gdLst>
                    <a:gd name="connsiteX0" fmla="*/ 225258 w 1057498"/>
                    <a:gd name="connsiteY0" fmla="*/ 0 h 338307"/>
                    <a:gd name="connsiteX1" fmla="*/ 350686 w 1057498"/>
                    <a:gd name="connsiteY1" fmla="*/ 10380 h 338307"/>
                    <a:gd name="connsiteX2" fmla="*/ 362052 w 1057498"/>
                    <a:gd name="connsiteY2" fmla="*/ 15644 h 338307"/>
                    <a:gd name="connsiteX3" fmla="*/ 839064 w 1057498"/>
                    <a:gd name="connsiteY3" fmla="*/ 125169 h 338307"/>
                    <a:gd name="connsiteX4" fmla="*/ 839064 w 1057498"/>
                    <a:gd name="connsiteY4" fmla="*/ 13072 h 338307"/>
                    <a:gd name="connsiteX5" fmla="*/ 1057498 w 1057498"/>
                    <a:gd name="connsiteY5" fmla="*/ 13072 h 338307"/>
                    <a:gd name="connsiteX6" fmla="*/ 1057498 w 1057498"/>
                    <a:gd name="connsiteY6" fmla="*/ 259705 h 338307"/>
                    <a:gd name="connsiteX7" fmla="*/ 1052705 w 1057498"/>
                    <a:gd name="connsiteY7" fmla="*/ 259705 h 338307"/>
                    <a:gd name="connsiteX8" fmla="*/ 1056977 w 1057498"/>
                    <a:gd name="connsiteY8" fmla="*/ 275694 h 338307"/>
                    <a:gd name="connsiteX9" fmla="*/ 1056976 w 1057498"/>
                    <a:gd name="connsiteY9" fmla="*/ 275692 h 338307"/>
                    <a:gd name="connsiteX10" fmla="*/ 907395 w 1057498"/>
                    <a:gd name="connsiteY10" fmla="*/ 332219 h 338307"/>
                    <a:gd name="connsiteX11" fmla="*/ 303273 w 1057498"/>
                    <a:gd name="connsiteY11" fmla="*/ 140087 h 338307"/>
                    <a:gd name="connsiteX12" fmla="*/ 303967 w 1057498"/>
                    <a:gd name="connsiteY12" fmla="*/ 137495 h 338307"/>
                    <a:gd name="connsiteX13" fmla="*/ 294303 w 1057498"/>
                    <a:gd name="connsiteY13" fmla="*/ 140796 h 338307"/>
                    <a:gd name="connsiteX14" fmla="*/ 225258 w 1057498"/>
                    <a:gd name="connsiteY14" fmla="*/ 147859 h 338307"/>
                    <a:gd name="connsiteX15" fmla="*/ 99830 w 1057498"/>
                    <a:gd name="connsiteY15" fmla="*/ 121536 h 338307"/>
                    <a:gd name="connsiteX16" fmla="*/ 98623 w 1057498"/>
                    <a:gd name="connsiteY16" fmla="*/ 120627 h 338307"/>
                    <a:gd name="connsiteX17" fmla="*/ 64054 w 1057498"/>
                    <a:gd name="connsiteY17" fmla="*/ 230891 h 338307"/>
                    <a:gd name="connsiteX18" fmla="*/ 47347 w 1057498"/>
                    <a:gd name="connsiteY18" fmla="*/ 251647 h 338307"/>
                    <a:gd name="connsiteX19" fmla="*/ 22196 w 1057498"/>
                    <a:gd name="connsiteY19" fmla="*/ 253324 h 338307"/>
                    <a:gd name="connsiteX20" fmla="*/ 3333 w 1057498"/>
                    <a:gd name="connsiteY20" fmla="*/ 234942 h 338307"/>
                    <a:gd name="connsiteX21" fmla="*/ 1808 w 1057498"/>
                    <a:gd name="connsiteY21" fmla="*/ 207268 h 338307"/>
                    <a:gd name="connsiteX22" fmla="*/ 48285 w 1057498"/>
                    <a:gd name="connsiteY22" fmla="*/ 59010 h 338307"/>
                    <a:gd name="connsiteX23" fmla="*/ 47877 w 1057498"/>
                    <a:gd name="connsiteY23" fmla="*/ 57986 h 338307"/>
                    <a:gd name="connsiteX24" fmla="*/ 225258 w 1057498"/>
                    <a:gd name="connsiteY24" fmla="*/ 0 h 338307"/>
                    <a:gd name="connsiteX0" fmla="*/ 225258 w 1057498"/>
                    <a:gd name="connsiteY0" fmla="*/ 0 h 338307"/>
                    <a:gd name="connsiteX1" fmla="*/ 350686 w 1057498"/>
                    <a:gd name="connsiteY1" fmla="*/ 10380 h 338307"/>
                    <a:gd name="connsiteX2" fmla="*/ 362052 w 1057498"/>
                    <a:gd name="connsiteY2" fmla="*/ 15644 h 338307"/>
                    <a:gd name="connsiteX3" fmla="*/ 839064 w 1057498"/>
                    <a:gd name="connsiteY3" fmla="*/ 125169 h 338307"/>
                    <a:gd name="connsiteX4" fmla="*/ 839064 w 1057498"/>
                    <a:gd name="connsiteY4" fmla="*/ 13072 h 338307"/>
                    <a:gd name="connsiteX5" fmla="*/ 1057498 w 1057498"/>
                    <a:gd name="connsiteY5" fmla="*/ 13072 h 338307"/>
                    <a:gd name="connsiteX6" fmla="*/ 1057498 w 1057498"/>
                    <a:gd name="connsiteY6" fmla="*/ 259705 h 338307"/>
                    <a:gd name="connsiteX7" fmla="*/ 1056977 w 1057498"/>
                    <a:gd name="connsiteY7" fmla="*/ 275694 h 338307"/>
                    <a:gd name="connsiteX8" fmla="*/ 1056976 w 1057498"/>
                    <a:gd name="connsiteY8" fmla="*/ 275692 h 338307"/>
                    <a:gd name="connsiteX9" fmla="*/ 907395 w 1057498"/>
                    <a:gd name="connsiteY9" fmla="*/ 332219 h 338307"/>
                    <a:gd name="connsiteX10" fmla="*/ 303273 w 1057498"/>
                    <a:gd name="connsiteY10" fmla="*/ 140087 h 338307"/>
                    <a:gd name="connsiteX11" fmla="*/ 303967 w 1057498"/>
                    <a:gd name="connsiteY11" fmla="*/ 137495 h 338307"/>
                    <a:gd name="connsiteX12" fmla="*/ 294303 w 1057498"/>
                    <a:gd name="connsiteY12" fmla="*/ 140796 h 338307"/>
                    <a:gd name="connsiteX13" fmla="*/ 225258 w 1057498"/>
                    <a:gd name="connsiteY13" fmla="*/ 147859 h 338307"/>
                    <a:gd name="connsiteX14" fmla="*/ 99830 w 1057498"/>
                    <a:gd name="connsiteY14" fmla="*/ 121536 h 338307"/>
                    <a:gd name="connsiteX15" fmla="*/ 98623 w 1057498"/>
                    <a:gd name="connsiteY15" fmla="*/ 120627 h 338307"/>
                    <a:gd name="connsiteX16" fmla="*/ 64054 w 1057498"/>
                    <a:gd name="connsiteY16" fmla="*/ 230891 h 338307"/>
                    <a:gd name="connsiteX17" fmla="*/ 47347 w 1057498"/>
                    <a:gd name="connsiteY17" fmla="*/ 251647 h 338307"/>
                    <a:gd name="connsiteX18" fmla="*/ 22196 w 1057498"/>
                    <a:gd name="connsiteY18" fmla="*/ 253324 h 338307"/>
                    <a:gd name="connsiteX19" fmla="*/ 3333 w 1057498"/>
                    <a:gd name="connsiteY19" fmla="*/ 234942 h 338307"/>
                    <a:gd name="connsiteX20" fmla="*/ 1808 w 1057498"/>
                    <a:gd name="connsiteY20" fmla="*/ 207268 h 338307"/>
                    <a:gd name="connsiteX21" fmla="*/ 48285 w 1057498"/>
                    <a:gd name="connsiteY21" fmla="*/ 59010 h 338307"/>
                    <a:gd name="connsiteX22" fmla="*/ 47877 w 1057498"/>
                    <a:gd name="connsiteY22" fmla="*/ 57986 h 338307"/>
                    <a:gd name="connsiteX23" fmla="*/ 225258 w 1057498"/>
                    <a:gd name="connsiteY23" fmla="*/ 0 h 338307"/>
                    <a:gd name="connsiteX0" fmla="*/ 225258 w 1057498"/>
                    <a:gd name="connsiteY0" fmla="*/ 0 h 338307"/>
                    <a:gd name="connsiteX1" fmla="*/ 350686 w 1057498"/>
                    <a:gd name="connsiteY1" fmla="*/ 10380 h 338307"/>
                    <a:gd name="connsiteX2" fmla="*/ 362052 w 1057498"/>
                    <a:gd name="connsiteY2" fmla="*/ 15644 h 338307"/>
                    <a:gd name="connsiteX3" fmla="*/ 839064 w 1057498"/>
                    <a:gd name="connsiteY3" fmla="*/ 125169 h 338307"/>
                    <a:gd name="connsiteX4" fmla="*/ 839064 w 1057498"/>
                    <a:gd name="connsiteY4" fmla="*/ 13072 h 338307"/>
                    <a:gd name="connsiteX5" fmla="*/ 1057498 w 1057498"/>
                    <a:gd name="connsiteY5" fmla="*/ 13072 h 338307"/>
                    <a:gd name="connsiteX6" fmla="*/ 1056977 w 1057498"/>
                    <a:gd name="connsiteY6" fmla="*/ 275694 h 338307"/>
                    <a:gd name="connsiteX7" fmla="*/ 1056976 w 1057498"/>
                    <a:gd name="connsiteY7" fmla="*/ 275692 h 338307"/>
                    <a:gd name="connsiteX8" fmla="*/ 907395 w 1057498"/>
                    <a:gd name="connsiteY8" fmla="*/ 332219 h 338307"/>
                    <a:gd name="connsiteX9" fmla="*/ 303273 w 1057498"/>
                    <a:gd name="connsiteY9" fmla="*/ 140087 h 338307"/>
                    <a:gd name="connsiteX10" fmla="*/ 303967 w 1057498"/>
                    <a:gd name="connsiteY10" fmla="*/ 137495 h 338307"/>
                    <a:gd name="connsiteX11" fmla="*/ 294303 w 1057498"/>
                    <a:gd name="connsiteY11" fmla="*/ 140796 h 338307"/>
                    <a:gd name="connsiteX12" fmla="*/ 225258 w 1057498"/>
                    <a:gd name="connsiteY12" fmla="*/ 147859 h 338307"/>
                    <a:gd name="connsiteX13" fmla="*/ 99830 w 1057498"/>
                    <a:gd name="connsiteY13" fmla="*/ 121536 h 338307"/>
                    <a:gd name="connsiteX14" fmla="*/ 98623 w 1057498"/>
                    <a:gd name="connsiteY14" fmla="*/ 120627 h 338307"/>
                    <a:gd name="connsiteX15" fmla="*/ 64054 w 1057498"/>
                    <a:gd name="connsiteY15" fmla="*/ 230891 h 338307"/>
                    <a:gd name="connsiteX16" fmla="*/ 47347 w 1057498"/>
                    <a:gd name="connsiteY16" fmla="*/ 251647 h 338307"/>
                    <a:gd name="connsiteX17" fmla="*/ 22196 w 1057498"/>
                    <a:gd name="connsiteY17" fmla="*/ 253324 h 338307"/>
                    <a:gd name="connsiteX18" fmla="*/ 3333 w 1057498"/>
                    <a:gd name="connsiteY18" fmla="*/ 234942 h 338307"/>
                    <a:gd name="connsiteX19" fmla="*/ 1808 w 1057498"/>
                    <a:gd name="connsiteY19" fmla="*/ 207268 h 338307"/>
                    <a:gd name="connsiteX20" fmla="*/ 48285 w 1057498"/>
                    <a:gd name="connsiteY20" fmla="*/ 59010 h 338307"/>
                    <a:gd name="connsiteX21" fmla="*/ 47877 w 1057498"/>
                    <a:gd name="connsiteY21" fmla="*/ 57986 h 338307"/>
                    <a:gd name="connsiteX22" fmla="*/ 225258 w 1057498"/>
                    <a:gd name="connsiteY22" fmla="*/ 0 h 338307"/>
                    <a:gd name="connsiteX0" fmla="*/ 225258 w 1057498"/>
                    <a:gd name="connsiteY0" fmla="*/ 0 h 338307"/>
                    <a:gd name="connsiteX1" fmla="*/ 350686 w 1057498"/>
                    <a:gd name="connsiteY1" fmla="*/ 10380 h 338307"/>
                    <a:gd name="connsiteX2" fmla="*/ 362052 w 1057498"/>
                    <a:gd name="connsiteY2" fmla="*/ 15644 h 338307"/>
                    <a:gd name="connsiteX3" fmla="*/ 839064 w 1057498"/>
                    <a:gd name="connsiteY3" fmla="*/ 125169 h 338307"/>
                    <a:gd name="connsiteX4" fmla="*/ 839064 w 1057498"/>
                    <a:gd name="connsiteY4" fmla="*/ 13072 h 338307"/>
                    <a:gd name="connsiteX5" fmla="*/ 1057498 w 1057498"/>
                    <a:gd name="connsiteY5" fmla="*/ 13072 h 338307"/>
                    <a:gd name="connsiteX6" fmla="*/ 1056977 w 1057498"/>
                    <a:gd name="connsiteY6" fmla="*/ 275694 h 338307"/>
                    <a:gd name="connsiteX7" fmla="*/ 1056976 w 1057498"/>
                    <a:gd name="connsiteY7" fmla="*/ 275692 h 338307"/>
                    <a:gd name="connsiteX8" fmla="*/ 907395 w 1057498"/>
                    <a:gd name="connsiteY8" fmla="*/ 332219 h 338307"/>
                    <a:gd name="connsiteX9" fmla="*/ 303273 w 1057498"/>
                    <a:gd name="connsiteY9" fmla="*/ 140087 h 338307"/>
                    <a:gd name="connsiteX10" fmla="*/ 303967 w 1057498"/>
                    <a:gd name="connsiteY10" fmla="*/ 137495 h 338307"/>
                    <a:gd name="connsiteX11" fmla="*/ 225258 w 1057498"/>
                    <a:gd name="connsiteY11" fmla="*/ 147859 h 338307"/>
                    <a:gd name="connsiteX12" fmla="*/ 99830 w 1057498"/>
                    <a:gd name="connsiteY12" fmla="*/ 121536 h 338307"/>
                    <a:gd name="connsiteX13" fmla="*/ 98623 w 1057498"/>
                    <a:gd name="connsiteY13" fmla="*/ 120627 h 338307"/>
                    <a:gd name="connsiteX14" fmla="*/ 64054 w 1057498"/>
                    <a:gd name="connsiteY14" fmla="*/ 230891 h 338307"/>
                    <a:gd name="connsiteX15" fmla="*/ 47347 w 1057498"/>
                    <a:gd name="connsiteY15" fmla="*/ 251647 h 338307"/>
                    <a:gd name="connsiteX16" fmla="*/ 22196 w 1057498"/>
                    <a:gd name="connsiteY16" fmla="*/ 253324 h 338307"/>
                    <a:gd name="connsiteX17" fmla="*/ 3333 w 1057498"/>
                    <a:gd name="connsiteY17" fmla="*/ 234942 h 338307"/>
                    <a:gd name="connsiteX18" fmla="*/ 1808 w 1057498"/>
                    <a:gd name="connsiteY18" fmla="*/ 207268 h 338307"/>
                    <a:gd name="connsiteX19" fmla="*/ 48285 w 1057498"/>
                    <a:gd name="connsiteY19" fmla="*/ 59010 h 338307"/>
                    <a:gd name="connsiteX20" fmla="*/ 47877 w 1057498"/>
                    <a:gd name="connsiteY20" fmla="*/ 57986 h 338307"/>
                    <a:gd name="connsiteX21" fmla="*/ 225258 w 1057498"/>
                    <a:gd name="connsiteY21" fmla="*/ 0 h 338307"/>
                    <a:gd name="connsiteX0" fmla="*/ 225258 w 1057498"/>
                    <a:gd name="connsiteY0" fmla="*/ 0 h 338307"/>
                    <a:gd name="connsiteX1" fmla="*/ 350686 w 1057498"/>
                    <a:gd name="connsiteY1" fmla="*/ 10380 h 338307"/>
                    <a:gd name="connsiteX2" fmla="*/ 362052 w 1057498"/>
                    <a:gd name="connsiteY2" fmla="*/ 15644 h 338307"/>
                    <a:gd name="connsiteX3" fmla="*/ 839064 w 1057498"/>
                    <a:gd name="connsiteY3" fmla="*/ 125169 h 338307"/>
                    <a:gd name="connsiteX4" fmla="*/ 839064 w 1057498"/>
                    <a:gd name="connsiteY4" fmla="*/ 13072 h 338307"/>
                    <a:gd name="connsiteX5" fmla="*/ 1057498 w 1057498"/>
                    <a:gd name="connsiteY5" fmla="*/ 13072 h 338307"/>
                    <a:gd name="connsiteX6" fmla="*/ 1056977 w 1057498"/>
                    <a:gd name="connsiteY6" fmla="*/ 275694 h 338307"/>
                    <a:gd name="connsiteX7" fmla="*/ 1056976 w 1057498"/>
                    <a:gd name="connsiteY7" fmla="*/ 275692 h 338307"/>
                    <a:gd name="connsiteX8" fmla="*/ 907395 w 1057498"/>
                    <a:gd name="connsiteY8" fmla="*/ 332219 h 338307"/>
                    <a:gd name="connsiteX9" fmla="*/ 303273 w 1057498"/>
                    <a:gd name="connsiteY9" fmla="*/ 140087 h 338307"/>
                    <a:gd name="connsiteX10" fmla="*/ 225258 w 1057498"/>
                    <a:gd name="connsiteY10" fmla="*/ 147859 h 338307"/>
                    <a:gd name="connsiteX11" fmla="*/ 99830 w 1057498"/>
                    <a:gd name="connsiteY11" fmla="*/ 121536 h 338307"/>
                    <a:gd name="connsiteX12" fmla="*/ 98623 w 1057498"/>
                    <a:gd name="connsiteY12" fmla="*/ 120627 h 338307"/>
                    <a:gd name="connsiteX13" fmla="*/ 64054 w 1057498"/>
                    <a:gd name="connsiteY13" fmla="*/ 230891 h 338307"/>
                    <a:gd name="connsiteX14" fmla="*/ 47347 w 1057498"/>
                    <a:gd name="connsiteY14" fmla="*/ 251647 h 338307"/>
                    <a:gd name="connsiteX15" fmla="*/ 22196 w 1057498"/>
                    <a:gd name="connsiteY15" fmla="*/ 253324 h 338307"/>
                    <a:gd name="connsiteX16" fmla="*/ 3333 w 1057498"/>
                    <a:gd name="connsiteY16" fmla="*/ 234942 h 338307"/>
                    <a:gd name="connsiteX17" fmla="*/ 1808 w 1057498"/>
                    <a:gd name="connsiteY17" fmla="*/ 207268 h 338307"/>
                    <a:gd name="connsiteX18" fmla="*/ 48285 w 1057498"/>
                    <a:gd name="connsiteY18" fmla="*/ 59010 h 338307"/>
                    <a:gd name="connsiteX19" fmla="*/ 47877 w 1057498"/>
                    <a:gd name="connsiteY19" fmla="*/ 57986 h 338307"/>
                    <a:gd name="connsiteX20" fmla="*/ 225258 w 1057498"/>
                    <a:gd name="connsiteY20" fmla="*/ 0 h 338307"/>
                    <a:gd name="connsiteX0" fmla="*/ 225258 w 1057498"/>
                    <a:gd name="connsiteY0" fmla="*/ 0 h 338307"/>
                    <a:gd name="connsiteX1" fmla="*/ 350686 w 1057498"/>
                    <a:gd name="connsiteY1" fmla="*/ 10380 h 338307"/>
                    <a:gd name="connsiteX2" fmla="*/ 839064 w 1057498"/>
                    <a:gd name="connsiteY2" fmla="*/ 125169 h 338307"/>
                    <a:gd name="connsiteX3" fmla="*/ 839064 w 1057498"/>
                    <a:gd name="connsiteY3" fmla="*/ 13072 h 338307"/>
                    <a:gd name="connsiteX4" fmla="*/ 1057498 w 1057498"/>
                    <a:gd name="connsiteY4" fmla="*/ 13072 h 338307"/>
                    <a:gd name="connsiteX5" fmla="*/ 1056977 w 1057498"/>
                    <a:gd name="connsiteY5" fmla="*/ 275694 h 338307"/>
                    <a:gd name="connsiteX6" fmla="*/ 1056976 w 1057498"/>
                    <a:gd name="connsiteY6" fmla="*/ 275692 h 338307"/>
                    <a:gd name="connsiteX7" fmla="*/ 907395 w 1057498"/>
                    <a:gd name="connsiteY7" fmla="*/ 332219 h 338307"/>
                    <a:gd name="connsiteX8" fmla="*/ 303273 w 1057498"/>
                    <a:gd name="connsiteY8" fmla="*/ 140087 h 338307"/>
                    <a:gd name="connsiteX9" fmla="*/ 225258 w 1057498"/>
                    <a:gd name="connsiteY9" fmla="*/ 147859 h 338307"/>
                    <a:gd name="connsiteX10" fmla="*/ 99830 w 1057498"/>
                    <a:gd name="connsiteY10" fmla="*/ 121536 h 338307"/>
                    <a:gd name="connsiteX11" fmla="*/ 98623 w 1057498"/>
                    <a:gd name="connsiteY11" fmla="*/ 120627 h 338307"/>
                    <a:gd name="connsiteX12" fmla="*/ 64054 w 1057498"/>
                    <a:gd name="connsiteY12" fmla="*/ 230891 h 338307"/>
                    <a:gd name="connsiteX13" fmla="*/ 47347 w 1057498"/>
                    <a:gd name="connsiteY13" fmla="*/ 251647 h 338307"/>
                    <a:gd name="connsiteX14" fmla="*/ 22196 w 1057498"/>
                    <a:gd name="connsiteY14" fmla="*/ 253324 h 338307"/>
                    <a:gd name="connsiteX15" fmla="*/ 3333 w 1057498"/>
                    <a:gd name="connsiteY15" fmla="*/ 234942 h 338307"/>
                    <a:gd name="connsiteX16" fmla="*/ 1808 w 1057498"/>
                    <a:gd name="connsiteY16" fmla="*/ 207268 h 338307"/>
                    <a:gd name="connsiteX17" fmla="*/ 48285 w 1057498"/>
                    <a:gd name="connsiteY17" fmla="*/ 59010 h 338307"/>
                    <a:gd name="connsiteX18" fmla="*/ 47877 w 1057498"/>
                    <a:gd name="connsiteY18" fmla="*/ 57986 h 338307"/>
                    <a:gd name="connsiteX19" fmla="*/ 225258 w 1057498"/>
                    <a:gd name="connsiteY19" fmla="*/ 0 h 338307"/>
                    <a:gd name="connsiteX0" fmla="*/ 225258 w 1057498"/>
                    <a:gd name="connsiteY0" fmla="*/ 0 h 338307"/>
                    <a:gd name="connsiteX1" fmla="*/ 350686 w 1057498"/>
                    <a:gd name="connsiteY1" fmla="*/ 10380 h 338307"/>
                    <a:gd name="connsiteX2" fmla="*/ 839064 w 1057498"/>
                    <a:gd name="connsiteY2" fmla="*/ 125169 h 338307"/>
                    <a:gd name="connsiteX3" fmla="*/ 1057498 w 1057498"/>
                    <a:gd name="connsiteY3" fmla="*/ 13072 h 338307"/>
                    <a:gd name="connsiteX4" fmla="*/ 1056977 w 1057498"/>
                    <a:gd name="connsiteY4" fmla="*/ 275694 h 338307"/>
                    <a:gd name="connsiteX5" fmla="*/ 1056976 w 1057498"/>
                    <a:gd name="connsiteY5" fmla="*/ 275692 h 338307"/>
                    <a:gd name="connsiteX6" fmla="*/ 907395 w 1057498"/>
                    <a:gd name="connsiteY6" fmla="*/ 332219 h 338307"/>
                    <a:gd name="connsiteX7" fmla="*/ 303273 w 1057498"/>
                    <a:gd name="connsiteY7" fmla="*/ 140087 h 338307"/>
                    <a:gd name="connsiteX8" fmla="*/ 225258 w 1057498"/>
                    <a:gd name="connsiteY8" fmla="*/ 147859 h 338307"/>
                    <a:gd name="connsiteX9" fmla="*/ 99830 w 1057498"/>
                    <a:gd name="connsiteY9" fmla="*/ 121536 h 338307"/>
                    <a:gd name="connsiteX10" fmla="*/ 98623 w 1057498"/>
                    <a:gd name="connsiteY10" fmla="*/ 120627 h 338307"/>
                    <a:gd name="connsiteX11" fmla="*/ 64054 w 1057498"/>
                    <a:gd name="connsiteY11" fmla="*/ 230891 h 338307"/>
                    <a:gd name="connsiteX12" fmla="*/ 47347 w 1057498"/>
                    <a:gd name="connsiteY12" fmla="*/ 251647 h 338307"/>
                    <a:gd name="connsiteX13" fmla="*/ 22196 w 1057498"/>
                    <a:gd name="connsiteY13" fmla="*/ 253324 h 338307"/>
                    <a:gd name="connsiteX14" fmla="*/ 3333 w 1057498"/>
                    <a:gd name="connsiteY14" fmla="*/ 234942 h 338307"/>
                    <a:gd name="connsiteX15" fmla="*/ 1808 w 1057498"/>
                    <a:gd name="connsiteY15" fmla="*/ 207268 h 338307"/>
                    <a:gd name="connsiteX16" fmla="*/ 48285 w 1057498"/>
                    <a:gd name="connsiteY16" fmla="*/ 59010 h 338307"/>
                    <a:gd name="connsiteX17" fmla="*/ 47877 w 1057498"/>
                    <a:gd name="connsiteY17" fmla="*/ 57986 h 338307"/>
                    <a:gd name="connsiteX18" fmla="*/ 225258 w 1057498"/>
                    <a:gd name="connsiteY18" fmla="*/ 0 h 338307"/>
                    <a:gd name="connsiteX0" fmla="*/ 225258 w 1056977"/>
                    <a:gd name="connsiteY0" fmla="*/ 0 h 338307"/>
                    <a:gd name="connsiteX1" fmla="*/ 350686 w 1056977"/>
                    <a:gd name="connsiteY1" fmla="*/ 10380 h 338307"/>
                    <a:gd name="connsiteX2" fmla="*/ 839064 w 1056977"/>
                    <a:gd name="connsiteY2" fmla="*/ 125169 h 338307"/>
                    <a:gd name="connsiteX3" fmla="*/ 1056977 w 1056977"/>
                    <a:gd name="connsiteY3" fmla="*/ 275694 h 338307"/>
                    <a:gd name="connsiteX4" fmla="*/ 1056976 w 1056977"/>
                    <a:gd name="connsiteY4" fmla="*/ 275692 h 338307"/>
                    <a:gd name="connsiteX5" fmla="*/ 907395 w 1056977"/>
                    <a:gd name="connsiteY5" fmla="*/ 332219 h 338307"/>
                    <a:gd name="connsiteX6" fmla="*/ 303273 w 1056977"/>
                    <a:gd name="connsiteY6" fmla="*/ 140087 h 338307"/>
                    <a:gd name="connsiteX7" fmla="*/ 225258 w 1056977"/>
                    <a:gd name="connsiteY7" fmla="*/ 147859 h 338307"/>
                    <a:gd name="connsiteX8" fmla="*/ 99830 w 1056977"/>
                    <a:gd name="connsiteY8" fmla="*/ 121536 h 338307"/>
                    <a:gd name="connsiteX9" fmla="*/ 98623 w 1056977"/>
                    <a:gd name="connsiteY9" fmla="*/ 120627 h 338307"/>
                    <a:gd name="connsiteX10" fmla="*/ 64054 w 1056977"/>
                    <a:gd name="connsiteY10" fmla="*/ 230891 h 338307"/>
                    <a:gd name="connsiteX11" fmla="*/ 47347 w 1056977"/>
                    <a:gd name="connsiteY11" fmla="*/ 251647 h 338307"/>
                    <a:gd name="connsiteX12" fmla="*/ 22196 w 1056977"/>
                    <a:gd name="connsiteY12" fmla="*/ 253324 h 338307"/>
                    <a:gd name="connsiteX13" fmla="*/ 3333 w 1056977"/>
                    <a:gd name="connsiteY13" fmla="*/ 234942 h 338307"/>
                    <a:gd name="connsiteX14" fmla="*/ 1808 w 1056977"/>
                    <a:gd name="connsiteY14" fmla="*/ 207268 h 338307"/>
                    <a:gd name="connsiteX15" fmla="*/ 48285 w 1056977"/>
                    <a:gd name="connsiteY15" fmla="*/ 59010 h 338307"/>
                    <a:gd name="connsiteX16" fmla="*/ 47877 w 1056977"/>
                    <a:gd name="connsiteY16" fmla="*/ 57986 h 338307"/>
                    <a:gd name="connsiteX17" fmla="*/ 225258 w 1056977"/>
                    <a:gd name="connsiteY17" fmla="*/ 0 h 338307"/>
                    <a:gd name="connsiteX0" fmla="*/ 225258 w 1058985"/>
                    <a:gd name="connsiteY0" fmla="*/ 0 h 338352"/>
                    <a:gd name="connsiteX1" fmla="*/ 350686 w 1058985"/>
                    <a:gd name="connsiteY1" fmla="*/ 10380 h 338352"/>
                    <a:gd name="connsiteX2" fmla="*/ 839064 w 1058985"/>
                    <a:gd name="connsiteY2" fmla="*/ 125169 h 338352"/>
                    <a:gd name="connsiteX3" fmla="*/ 1056977 w 1058985"/>
                    <a:gd name="connsiteY3" fmla="*/ 275694 h 338352"/>
                    <a:gd name="connsiteX4" fmla="*/ 907395 w 1058985"/>
                    <a:gd name="connsiteY4" fmla="*/ 332219 h 338352"/>
                    <a:gd name="connsiteX5" fmla="*/ 303273 w 1058985"/>
                    <a:gd name="connsiteY5" fmla="*/ 140087 h 338352"/>
                    <a:gd name="connsiteX6" fmla="*/ 225258 w 1058985"/>
                    <a:gd name="connsiteY6" fmla="*/ 147859 h 338352"/>
                    <a:gd name="connsiteX7" fmla="*/ 99830 w 1058985"/>
                    <a:gd name="connsiteY7" fmla="*/ 121536 h 338352"/>
                    <a:gd name="connsiteX8" fmla="*/ 98623 w 1058985"/>
                    <a:gd name="connsiteY8" fmla="*/ 120627 h 338352"/>
                    <a:gd name="connsiteX9" fmla="*/ 64054 w 1058985"/>
                    <a:gd name="connsiteY9" fmla="*/ 230891 h 338352"/>
                    <a:gd name="connsiteX10" fmla="*/ 47347 w 1058985"/>
                    <a:gd name="connsiteY10" fmla="*/ 251647 h 338352"/>
                    <a:gd name="connsiteX11" fmla="*/ 22196 w 1058985"/>
                    <a:gd name="connsiteY11" fmla="*/ 253324 h 338352"/>
                    <a:gd name="connsiteX12" fmla="*/ 3333 w 1058985"/>
                    <a:gd name="connsiteY12" fmla="*/ 234942 h 338352"/>
                    <a:gd name="connsiteX13" fmla="*/ 1808 w 1058985"/>
                    <a:gd name="connsiteY13" fmla="*/ 207268 h 338352"/>
                    <a:gd name="connsiteX14" fmla="*/ 48285 w 1058985"/>
                    <a:gd name="connsiteY14" fmla="*/ 59010 h 338352"/>
                    <a:gd name="connsiteX15" fmla="*/ 47877 w 1058985"/>
                    <a:gd name="connsiteY15" fmla="*/ 57986 h 338352"/>
                    <a:gd name="connsiteX16" fmla="*/ 225258 w 1058985"/>
                    <a:gd name="connsiteY16" fmla="*/ 0 h 338352"/>
                    <a:gd name="connsiteX0" fmla="*/ 225258 w 907395"/>
                    <a:gd name="connsiteY0" fmla="*/ 0 h 332219"/>
                    <a:gd name="connsiteX1" fmla="*/ 350686 w 907395"/>
                    <a:gd name="connsiteY1" fmla="*/ 10380 h 332219"/>
                    <a:gd name="connsiteX2" fmla="*/ 839064 w 907395"/>
                    <a:gd name="connsiteY2" fmla="*/ 125169 h 332219"/>
                    <a:gd name="connsiteX3" fmla="*/ 907395 w 907395"/>
                    <a:gd name="connsiteY3" fmla="*/ 332219 h 332219"/>
                    <a:gd name="connsiteX4" fmla="*/ 303273 w 907395"/>
                    <a:gd name="connsiteY4" fmla="*/ 140087 h 332219"/>
                    <a:gd name="connsiteX5" fmla="*/ 225258 w 907395"/>
                    <a:gd name="connsiteY5" fmla="*/ 147859 h 332219"/>
                    <a:gd name="connsiteX6" fmla="*/ 99830 w 907395"/>
                    <a:gd name="connsiteY6" fmla="*/ 121536 h 332219"/>
                    <a:gd name="connsiteX7" fmla="*/ 98623 w 907395"/>
                    <a:gd name="connsiteY7" fmla="*/ 120627 h 332219"/>
                    <a:gd name="connsiteX8" fmla="*/ 64054 w 907395"/>
                    <a:gd name="connsiteY8" fmla="*/ 230891 h 332219"/>
                    <a:gd name="connsiteX9" fmla="*/ 47347 w 907395"/>
                    <a:gd name="connsiteY9" fmla="*/ 251647 h 332219"/>
                    <a:gd name="connsiteX10" fmla="*/ 22196 w 907395"/>
                    <a:gd name="connsiteY10" fmla="*/ 253324 h 332219"/>
                    <a:gd name="connsiteX11" fmla="*/ 3333 w 907395"/>
                    <a:gd name="connsiteY11" fmla="*/ 234942 h 332219"/>
                    <a:gd name="connsiteX12" fmla="*/ 1808 w 907395"/>
                    <a:gd name="connsiteY12" fmla="*/ 207268 h 332219"/>
                    <a:gd name="connsiteX13" fmla="*/ 48285 w 907395"/>
                    <a:gd name="connsiteY13" fmla="*/ 59010 h 332219"/>
                    <a:gd name="connsiteX14" fmla="*/ 47877 w 907395"/>
                    <a:gd name="connsiteY14" fmla="*/ 57986 h 332219"/>
                    <a:gd name="connsiteX15" fmla="*/ 225258 w 907395"/>
                    <a:gd name="connsiteY15" fmla="*/ 0 h 332219"/>
                    <a:gd name="connsiteX0" fmla="*/ 225258 w 839064"/>
                    <a:gd name="connsiteY0" fmla="*/ 0 h 300469"/>
                    <a:gd name="connsiteX1" fmla="*/ 350686 w 839064"/>
                    <a:gd name="connsiteY1" fmla="*/ 10380 h 300469"/>
                    <a:gd name="connsiteX2" fmla="*/ 839064 w 839064"/>
                    <a:gd name="connsiteY2" fmla="*/ 125169 h 300469"/>
                    <a:gd name="connsiteX3" fmla="*/ 780395 w 839064"/>
                    <a:gd name="connsiteY3" fmla="*/ 300469 h 300469"/>
                    <a:gd name="connsiteX4" fmla="*/ 303273 w 839064"/>
                    <a:gd name="connsiteY4" fmla="*/ 140087 h 300469"/>
                    <a:gd name="connsiteX5" fmla="*/ 225258 w 839064"/>
                    <a:gd name="connsiteY5" fmla="*/ 147859 h 300469"/>
                    <a:gd name="connsiteX6" fmla="*/ 99830 w 839064"/>
                    <a:gd name="connsiteY6" fmla="*/ 121536 h 300469"/>
                    <a:gd name="connsiteX7" fmla="*/ 98623 w 839064"/>
                    <a:gd name="connsiteY7" fmla="*/ 120627 h 300469"/>
                    <a:gd name="connsiteX8" fmla="*/ 64054 w 839064"/>
                    <a:gd name="connsiteY8" fmla="*/ 230891 h 300469"/>
                    <a:gd name="connsiteX9" fmla="*/ 47347 w 839064"/>
                    <a:gd name="connsiteY9" fmla="*/ 251647 h 300469"/>
                    <a:gd name="connsiteX10" fmla="*/ 22196 w 839064"/>
                    <a:gd name="connsiteY10" fmla="*/ 253324 h 300469"/>
                    <a:gd name="connsiteX11" fmla="*/ 3333 w 839064"/>
                    <a:gd name="connsiteY11" fmla="*/ 234942 h 300469"/>
                    <a:gd name="connsiteX12" fmla="*/ 1808 w 839064"/>
                    <a:gd name="connsiteY12" fmla="*/ 207268 h 300469"/>
                    <a:gd name="connsiteX13" fmla="*/ 48285 w 839064"/>
                    <a:gd name="connsiteY13" fmla="*/ 59010 h 300469"/>
                    <a:gd name="connsiteX14" fmla="*/ 47877 w 839064"/>
                    <a:gd name="connsiteY14" fmla="*/ 57986 h 300469"/>
                    <a:gd name="connsiteX15" fmla="*/ 225258 w 839064"/>
                    <a:gd name="connsiteY15" fmla="*/ 0 h 3004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839064" h="300469">
                      <a:moveTo>
                        <a:pt x="225258" y="0"/>
                      </a:moveTo>
                      <a:cubicBezTo>
                        <a:pt x="274241" y="0"/>
                        <a:pt x="318586" y="2088"/>
                        <a:pt x="350686" y="10380"/>
                      </a:cubicBezTo>
                      <a:lnTo>
                        <a:pt x="839064" y="125169"/>
                      </a:lnTo>
                      <a:lnTo>
                        <a:pt x="780395" y="300469"/>
                      </a:lnTo>
                      <a:lnTo>
                        <a:pt x="303273" y="140087"/>
                      </a:lnTo>
                      <a:lnTo>
                        <a:pt x="225258" y="147859"/>
                      </a:lnTo>
                      <a:cubicBezTo>
                        <a:pt x="176276" y="147859"/>
                        <a:pt x="131930" y="137800"/>
                        <a:pt x="99830" y="121536"/>
                      </a:cubicBezTo>
                      <a:lnTo>
                        <a:pt x="98623" y="120627"/>
                      </a:lnTo>
                      <a:lnTo>
                        <a:pt x="64054" y="230891"/>
                      </a:lnTo>
                      <a:cubicBezTo>
                        <a:pt x="61090" y="240348"/>
                        <a:pt x="54922" y="247587"/>
                        <a:pt x="47347" y="251647"/>
                      </a:cubicBezTo>
                      <a:lnTo>
                        <a:pt x="22196" y="253324"/>
                      </a:lnTo>
                      <a:lnTo>
                        <a:pt x="3333" y="234942"/>
                      </a:lnTo>
                      <a:cubicBezTo>
                        <a:pt x="-357" y="226607"/>
                        <a:pt x="-1156" y="216724"/>
                        <a:pt x="1808" y="207268"/>
                      </a:cubicBezTo>
                      <a:lnTo>
                        <a:pt x="48285" y="59010"/>
                      </a:lnTo>
                      <a:lnTo>
                        <a:pt x="47877" y="57986"/>
                      </a:lnTo>
                      <a:cubicBezTo>
                        <a:pt x="47877" y="8350"/>
                        <a:pt x="127293" y="0"/>
                        <a:pt x="225258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99" name="フリーフォーム: 図形 98">
                <a:extLst>
                  <a:ext uri="{FF2B5EF4-FFF2-40B4-BE49-F238E27FC236}">
                    <a16:creationId xmlns:a16="http://schemas.microsoft.com/office/drawing/2014/main" id="{B4716247-BE89-4086-BAE6-8A571347F7C6}"/>
                  </a:ext>
                </a:extLst>
              </p:cNvPr>
              <p:cNvSpPr/>
              <p:nvPr/>
            </p:nvSpPr>
            <p:spPr>
              <a:xfrm rot="10800000" flipH="1">
                <a:off x="3910416" y="2804159"/>
                <a:ext cx="744715" cy="649553"/>
              </a:xfrm>
              <a:custGeom>
                <a:avLst/>
                <a:gdLst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28746 w 1014326"/>
                  <a:gd name="connsiteY6" fmla="*/ 356466 h 824598"/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52756 w 1014326"/>
                  <a:gd name="connsiteY6" fmla="*/ 359329 h 824598"/>
                  <a:gd name="connsiteX7" fmla="*/ 0 w 1014326"/>
                  <a:gd name="connsiteY7" fmla="*/ 186512 h 824598"/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52756 w 1014326"/>
                  <a:gd name="connsiteY6" fmla="*/ 359329 h 824598"/>
                  <a:gd name="connsiteX7" fmla="*/ 0 w 1014326"/>
                  <a:gd name="connsiteY7" fmla="*/ 186512 h 824598"/>
                  <a:gd name="connsiteX0" fmla="*/ 0 w 1014326"/>
                  <a:gd name="connsiteY0" fmla="*/ 186512 h 827598"/>
                  <a:gd name="connsiteX1" fmla="*/ 858269 w 1014326"/>
                  <a:gd name="connsiteY1" fmla="*/ 0 h 827598"/>
                  <a:gd name="connsiteX2" fmla="*/ 976165 w 1014326"/>
                  <a:gd name="connsiteY2" fmla="*/ 100225 h 827598"/>
                  <a:gd name="connsiteX3" fmla="*/ 1014326 w 1014326"/>
                  <a:gd name="connsiteY3" fmla="*/ 824598 h 827598"/>
                  <a:gd name="connsiteX4" fmla="*/ 819433 w 1014326"/>
                  <a:gd name="connsiteY4" fmla="*/ 827598 h 827598"/>
                  <a:gd name="connsiteX5" fmla="*/ 641381 w 1014326"/>
                  <a:gd name="connsiteY5" fmla="*/ 824598 h 827598"/>
                  <a:gd name="connsiteX6" fmla="*/ 669304 w 1014326"/>
                  <a:gd name="connsiteY6" fmla="*/ 294570 h 827598"/>
                  <a:gd name="connsiteX7" fmla="*/ 52756 w 1014326"/>
                  <a:gd name="connsiteY7" fmla="*/ 359329 h 827598"/>
                  <a:gd name="connsiteX8" fmla="*/ 0 w 1014326"/>
                  <a:gd name="connsiteY8" fmla="*/ 186512 h 827598"/>
                  <a:gd name="connsiteX0" fmla="*/ 819433 w 1014326"/>
                  <a:gd name="connsiteY0" fmla="*/ 827598 h 919038"/>
                  <a:gd name="connsiteX1" fmla="*/ 641381 w 1014326"/>
                  <a:gd name="connsiteY1" fmla="*/ 824598 h 919038"/>
                  <a:gd name="connsiteX2" fmla="*/ 669304 w 1014326"/>
                  <a:gd name="connsiteY2" fmla="*/ 294570 h 919038"/>
                  <a:gd name="connsiteX3" fmla="*/ 52756 w 1014326"/>
                  <a:gd name="connsiteY3" fmla="*/ 359329 h 919038"/>
                  <a:gd name="connsiteX4" fmla="*/ 0 w 1014326"/>
                  <a:gd name="connsiteY4" fmla="*/ 186512 h 919038"/>
                  <a:gd name="connsiteX5" fmla="*/ 858269 w 1014326"/>
                  <a:gd name="connsiteY5" fmla="*/ 0 h 919038"/>
                  <a:gd name="connsiteX6" fmla="*/ 976165 w 1014326"/>
                  <a:gd name="connsiteY6" fmla="*/ 100225 h 919038"/>
                  <a:gd name="connsiteX7" fmla="*/ 1014326 w 1014326"/>
                  <a:gd name="connsiteY7" fmla="*/ 824598 h 919038"/>
                  <a:gd name="connsiteX8" fmla="*/ 910873 w 1014326"/>
                  <a:gd name="connsiteY8" fmla="*/ 919038 h 919038"/>
                  <a:gd name="connsiteX0" fmla="*/ 641381 w 1014326"/>
                  <a:gd name="connsiteY0" fmla="*/ 824598 h 919038"/>
                  <a:gd name="connsiteX1" fmla="*/ 669304 w 1014326"/>
                  <a:gd name="connsiteY1" fmla="*/ 294570 h 919038"/>
                  <a:gd name="connsiteX2" fmla="*/ 52756 w 1014326"/>
                  <a:gd name="connsiteY2" fmla="*/ 359329 h 919038"/>
                  <a:gd name="connsiteX3" fmla="*/ 0 w 1014326"/>
                  <a:gd name="connsiteY3" fmla="*/ 186512 h 919038"/>
                  <a:gd name="connsiteX4" fmla="*/ 858269 w 1014326"/>
                  <a:gd name="connsiteY4" fmla="*/ 0 h 919038"/>
                  <a:gd name="connsiteX5" fmla="*/ 976165 w 1014326"/>
                  <a:gd name="connsiteY5" fmla="*/ 100225 h 919038"/>
                  <a:gd name="connsiteX6" fmla="*/ 1014326 w 1014326"/>
                  <a:gd name="connsiteY6" fmla="*/ 824598 h 919038"/>
                  <a:gd name="connsiteX7" fmla="*/ 910873 w 1014326"/>
                  <a:gd name="connsiteY7" fmla="*/ 919038 h 919038"/>
                  <a:gd name="connsiteX0" fmla="*/ 641381 w 1014326"/>
                  <a:gd name="connsiteY0" fmla="*/ 824598 h 824598"/>
                  <a:gd name="connsiteX1" fmla="*/ 669304 w 1014326"/>
                  <a:gd name="connsiteY1" fmla="*/ 294570 h 824598"/>
                  <a:gd name="connsiteX2" fmla="*/ 52756 w 1014326"/>
                  <a:gd name="connsiteY2" fmla="*/ 359329 h 824598"/>
                  <a:gd name="connsiteX3" fmla="*/ 0 w 1014326"/>
                  <a:gd name="connsiteY3" fmla="*/ 186512 h 824598"/>
                  <a:gd name="connsiteX4" fmla="*/ 858269 w 1014326"/>
                  <a:gd name="connsiteY4" fmla="*/ 0 h 824598"/>
                  <a:gd name="connsiteX5" fmla="*/ 976165 w 1014326"/>
                  <a:gd name="connsiteY5" fmla="*/ 100225 h 824598"/>
                  <a:gd name="connsiteX6" fmla="*/ 1014326 w 1014326"/>
                  <a:gd name="connsiteY6" fmla="*/ 824598 h 824598"/>
                  <a:gd name="connsiteX0" fmla="*/ 641381 w 1014326"/>
                  <a:gd name="connsiteY0" fmla="*/ 824598 h 824598"/>
                  <a:gd name="connsiteX1" fmla="*/ 669304 w 1014326"/>
                  <a:gd name="connsiteY1" fmla="*/ 294570 h 824598"/>
                  <a:gd name="connsiteX2" fmla="*/ 240923 w 1014326"/>
                  <a:gd name="connsiteY2" fmla="*/ 376314 h 824598"/>
                  <a:gd name="connsiteX3" fmla="*/ 0 w 1014326"/>
                  <a:gd name="connsiteY3" fmla="*/ 186512 h 824598"/>
                  <a:gd name="connsiteX4" fmla="*/ 858269 w 1014326"/>
                  <a:gd name="connsiteY4" fmla="*/ 0 h 824598"/>
                  <a:gd name="connsiteX5" fmla="*/ 976165 w 1014326"/>
                  <a:gd name="connsiteY5" fmla="*/ 100225 h 824598"/>
                  <a:gd name="connsiteX6" fmla="*/ 1014326 w 1014326"/>
                  <a:gd name="connsiteY6" fmla="*/ 824598 h 824598"/>
                  <a:gd name="connsiteX0" fmla="*/ 443772 w 816717"/>
                  <a:gd name="connsiteY0" fmla="*/ 824598 h 824598"/>
                  <a:gd name="connsiteX1" fmla="*/ 471695 w 816717"/>
                  <a:gd name="connsiteY1" fmla="*/ 294570 h 824598"/>
                  <a:gd name="connsiteX2" fmla="*/ 43314 w 816717"/>
                  <a:gd name="connsiteY2" fmla="*/ 376314 h 824598"/>
                  <a:gd name="connsiteX3" fmla="*/ 0 w 816717"/>
                  <a:gd name="connsiteY3" fmla="*/ 117293 h 824598"/>
                  <a:gd name="connsiteX4" fmla="*/ 660660 w 816717"/>
                  <a:gd name="connsiteY4" fmla="*/ 0 h 824598"/>
                  <a:gd name="connsiteX5" fmla="*/ 778556 w 816717"/>
                  <a:gd name="connsiteY5" fmla="*/ 100225 h 824598"/>
                  <a:gd name="connsiteX6" fmla="*/ 816717 w 816717"/>
                  <a:gd name="connsiteY6" fmla="*/ 824598 h 824598"/>
                  <a:gd name="connsiteX0" fmla="*/ 443772 w 816717"/>
                  <a:gd name="connsiteY0" fmla="*/ 826528 h 826528"/>
                  <a:gd name="connsiteX1" fmla="*/ 471695 w 816717"/>
                  <a:gd name="connsiteY1" fmla="*/ 296500 h 826528"/>
                  <a:gd name="connsiteX2" fmla="*/ 43314 w 816717"/>
                  <a:gd name="connsiteY2" fmla="*/ 378244 h 826528"/>
                  <a:gd name="connsiteX3" fmla="*/ 0 w 816717"/>
                  <a:gd name="connsiteY3" fmla="*/ 119223 h 826528"/>
                  <a:gd name="connsiteX4" fmla="*/ 660660 w 816717"/>
                  <a:gd name="connsiteY4" fmla="*/ 1930 h 826528"/>
                  <a:gd name="connsiteX5" fmla="*/ 778556 w 816717"/>
                  <a:gd name="connsiteY5" fmla="*/ 102155 h 826528"/>
                  <a:gd name="connsiteX6" fmla="*/ 816717 w 816717"/>
                  <a:gd name="connsiteY6" fmla="*/ 826528 h 826528"/>
                  <a:gd name="connsiteX0" fmla="*/ 443772 w 816717"/>
                  <a:gd name="connsiteY0" fmla="*/ 826528 h 826528"/>
                  <a:gd name="connsiteX1" fmla="*/ 471695 w 816717"/>
                  <a:gd name="connsiteY1" fmla="*/ 296500 h 826528"/>
                  <a:gd name="connsiteX2" fmla="*/ 43314 w 816717"/>
                  <a:gd name="connsiteY2" fmla="*/ 378244 h 826528"/>
                  <a:gd name="connsiteX3" fmla="*/ 0 w 816717"/>
                  <a:gd name="connsiteY3" fmla="*/ 119223 h 826528"/>
                  <a:gd name="connsiteX4" fmla="*/ 660660 w 816717"/>
                  <a:gd name="connsiteY4" fmla="*/ 1930 h 826528"/>
                  <a:gd name="connsiteX5" fmla="*/ 778556 w 816717"/>
                  <a:gd name="connsiteY5" fmla="*/ 102155 h 826528"/>
                  <a:gd name="connsiteX6" fmla="*/ 816717 w 816717"/>
                  <a:gd name="connsiteY6" fmla="*/ 826528 h 826528"/>
                  <a:gd name="connsiteX0" fmla="*/ 443772 w 779224"/>
                  <a:gd name="connsiteY0" fmla="*/ 826528 h 826528"/>
                  <a:gd name="connsiteX1" fmla="*/ 471695 w 779224"/>
                  <a:gd name="connsiteY1" fmla="*/ 296500 h 826528"/>
                  <a:gd name="connsiteX2" fmla="*/ 43314 w 779224"/>
                  <a:gd name="connsiteY2" fmla="*/ 378244 h 826528"/>
                  <a:gd name="connsiteX3" fmla="*/ 0 w 779224"/>
                  <a:gd name="connsiteY3" fmla="*/ 119223 h 826528"/>
                  <a:gd name="connsiteX4" fmla="*/ 660660 w 779224"/>
                  <a:gd name="connsiteY4" fmla="*/ 1930 h 826528"/>
                  <a:gd name="connsiteX5" fmla="*/ 778556 w 779224"/>
                  <a:gd name="connsiteY5" fmla="*/ 102155 h 826528"/>
                  <a:gd name="connsiteX6" fmla="*/ 736127 w 779224"/>
                  <a:gd name="connsiteY6" fmla="*/ 794664 h 826528"/>
                  <a:gd name="connsiteX0" fmla="*/ 443772 w 779224"/>
                  <a:gd name="connsiteY0" fmla="*/ 808748 h 808748"/>
                  <a:gd name="connsiteX1" fmla="*/ 471695 w 779224"/>
                  <a:gd name="connsiteY1" fmla="*/ 278720 h 808748"/>
                  <a:gd name="connsiteX2" fmla="*/ 43314 w 779224"/>
                  <a:gd name="connsiteY2" fmla="*/ 360464 h 808748"/>
                  <a:gd name="connsiteX3" fmla="*/ 0 w 779224"/>
                  <a:gd name="connsiteY3" fmla="*/ 101443 h 808748"/>
                  <a:gd name="connsiteX4" fmla="*/ 584178 w 779224"/>
                  <a:gd name="connsiteY4" fmla="*/ 2319 h 808748"/>
                  <a:gd name="connsiteX5" fmla="*/ 778556 w 779224"/>
                  <a:gd name="connsiteY5" fmla="*/ 84375 h 808748"/>
                  <a:gd name="connsiteX6" fmla="*/ 736127 w 779224"/>
                  <a:gd name="connsiteY6" fmla="*/ 776884 h 808748"/>
                  <a:gd name="connsiteX0" fmla="*/ 443772 w 736127"/>
                  <a:gd name="connsiteY0" fmla="*/ 806430 h 806430"/>
                  <a:gd name="connsiteX1" fmla="*/ 471695 w 736127"/>
                  <a:gd name="connsiteY1" fmla="*/ 276402 h 806430"/>
                  <a:gd name="connsiteX2" fmla="*/ 43314 w 736127"/>
                  <a:gd name="connsiteY2" fmla="*/ 358146 h 806430"/>
                  <a:gd name="connsiteX3" fmla="*/ 0 w 736127"/>
                  <a:gd name="connsiteY3" fmla="*/ 99125 h 806430"/>
                  <a:gd name="connsiteX4" fmla="*/ 584178 w 736127"/>
                  <a:gd name="connsiteY4" fmla="*/ 1 h 806430"/>
                  <a:gd name="connsiteX5" fmla="*/ 724923 w 736127"/>
                  <a:gd name="connsiteY5" fmla="*/ 98752 h 806430"/>
                  <a:gd name="connsiteX6" fmla="*/ 736127 w 736127"/>
                  <a:gd name="connsiteY6" fmla="*/ 774566 h 806430"/>
                  <a:gd name="connsiteX0" fmla="*/ 443772 w 736127"/>
                  <a:gd name="connsiteY0" fmla="*/ 806430 h 806430"/>
                  <a:gd name="connsiteX1" fmla="*/ 471695 w 736127"/>
                  <a:gd name="connsiteY1" fmla="*/ 276402 h 806430"/>
                  <a:gd name="connsiteX2" fmla="*/ 34329 w 736127"/>
                  <a:gd name="connsiteY2" fmla="*/ 341958 h 806430"/>
                  <a:gd name="connsiteX3" fmla="*/ 0 w 736127"/>
                  <a:gd name="connsiteY3" fmla="*/ 99125 h 806430"/>
                  <a:gd name="connsiteX4" fmla="*/ 584178 w 736127"/>
                  <a:gd name="connsiteY4" fmla="*/ 1 h 806430"/>
                  <a:gd name="connsiteX5" fmla="*/ 724923 w 736127"/>
                  <a:gd name="connsiteY5" fmla="*/ 98752 h 806430"/>
                  <a:gd name="connsiteX6" fmla="*/ 736127 w 736127"/>
                  <a:gd name="connsiteY6" fmla="*/ 774566 h 806430"/>
                  <a:gd name="connsiteX0" fmla="*/ 443772 w 736127"/>
                  <a:gd name="connsiteY0" fmla="*/ 806430 h 806430"/>
                  <a:gd name="connsiteX1" fmla="*/ 471695 w 736127"/>
                  <a:gd name="connsiteY1" fmla="*/ 276402 h 806430"/>
                  <a:gd name="connsiteX2" fmla="*/ 40945 w 736127"/>
                  <a:gd name="connsiteY2" fmla="*/ 447801 h 806430"/>
                  <a:gd name="connsiteX3" fmla="*/ 0 w 736127"/>
                  <a:gd name="connsiteY3" fmla="*/ 99125 h 806430"/>
                  <a:gd name="connsiteX4" fmla="*/ 584178 w 736127"/>
                  <a:gd name="connsiteY4" fmla="*/ 1 h 806430"/>
                  <a:gd name="connsiteX5" fmla="*/ 724923 w 736127"/>
                  <a:gd name="connsiteY5" fmla="*/ 98752 h 806430"/>
                  <a:gd name="connsiteX6" fmla="*/ 736127 w 736127"/>
                  <a:gd name="connsiteY6" fmla="*/ 774566 h 806430"/>
                  <a:gd name="connsiteX0" fmla="*/ 496694 w 789049"/>
                  <a:gd name="connsiteY0" fmla="*/ 807991 h 807991"/>
                  <a:gd name="connsiteX1" fmla="*/ 524617 w 789049"/>
                  <a:gd name="connsiteY1" fmla="*/ 277963 h 807991"/>
                  <a:gd name="connsiteX2" fmla="*/ 93867 w 789049"/>
                  <a:gd name="connsiteY2" fmla="*/ 449362 h 807991"/>
                  <a:gd name="connsiteX3" fmla="*/ 0 w 789049"/>
                  <a:gd name="connsiteY3" fmla="*/ 180069 h 807991"/>
                  <a:gd name="connsiteX4" fmla="*/ 637100 w 789049"/>
                  <a:gd name="connsiteY4" fmla="*/ 1562 h 807991"/>
                  <a:gd name="connsiteX5" fmla="*/ 777845 w 789049"/>
                  <a:gd name="connsiteY5" fmla="*/ 100313 h 807991"/>
                  <a:gd name="connsiteX6" fmla="*/ 789049 w 789049"/>
                  <a:gd name="connsiteY6" fmla="*/ 776127 h 807991"/>
                  <a:gd name="connsiteX0" fmla="*/ 496694 w 789049"/>
                  <a:gd name="connsiteY0" fmla="*/ 807991 h 807991"/>
                  <a:gd name="connsiteX1" fmla="*/ 484925 w 789049"/>
                  <a:gd name="connsiteY1" fmla="*/ 357346 h 807991"/>
                  <a:gd name="connsiteX2" fmla="*/ 93867 w 789049"/>
                  <a:gd name="connsiteY2" fmla="*/ 449362 h 807991"/>
                  <a:gd name="connsiteX3" fmla="*/ 0 w 789049"/>
                  <a:gd name="connsiteY3" fmla="*/ 180069 h 807991"/>
                  <a:gd name="connsiteX4" fmla="*/ 637100 w 789049"/>
                  <a:gd name="connsiteY4" fmla="*/ 1562 h 807991"/>
                  <a:gd name="connsiteX5" fmla="*/ 777845 w 789049"/>
                  <a:gd name="connsiteY5" fmla="*/ 100313 h 807991"/>
                  <a:gd name="connsiteX6" fmla="*/ 789049 w 789049"/>
                  <a:gd name="connsiteY6" fmla="*/ 776127 h 807991"/>
                  <a:gd name="connsiteX0" fmla="*/ 457003 w 749358"/>
                  <a:gd name="connsiteY0" fmla="*/ 807774 h 807774"/>
                  <a:gd name="connsiteX1" fmla="*/ 445234 w 749358"/>
                  <a:gd name="connsiteY1" fmla="*/ 357129 h 807774"/>
                  <a:gd name="connsiteX2" fmla="*/ 54176 w 749358"/>
                  <a:gd name="connsiteY2" fmla="*/ 449145 h 807774"/>
                  <a:gd name="connsiteX3" fmla="*/ 0 w 749358"/>
                  <a:gd name="connsiteY3" fmla="*/ 173237 h 807774"/>
                  <a:gd name="connsiteX4" fmla="*/ 597409 w 749358"/>
                  <a:gd name="connsiteY4" fmla="*/ 1345 h 807774"/>
                  <a:gd name="connsiteX5" fmla="*/ 738154 w 749358"/>
                  <a:gd name="connsiteY5" fmla="*/ 100096 h 807774"/>
                  <a:gd name="connsiteX6" fmla="*/ 749358 w 749358"/>
                  <a:gd name="connsiteY6" fmla="*/ 775910 h 807774"/>
                  <a:gd name="connsiteX0" fmla="*/ 457003 w 749358"/>
                  <a:gd name="connsiteY0" fmla="*/ 807774 h 807774"/>
                  <a:gd name="connsiteX1" fmla="*/ 445234 w 749358"/>
                  <a:gd name="connsiteY1" fmla="*/ 357129 h 807774"/>
                  <a:gd name="connsiteX2" fmla="*/ 54176 w 749358"/>
                  <a:gd name="connsiteY2" fmla="*/ 449145 h 807774"/>
                  <a:gd name="connsiteX3" fmla="*/ 0 w 749358"/>
                  <a:gd name="connsiteY3" fmla="*/ 173237 h 807774"/>
                  <a:gd name="connsiteX4" fmla="*/ 597409 w 749358"/>
                  <a:gd name="connsiteY4" fmla="*/ 1345 h 807774"/>
                  <a:gd name="connsiteX5" fmla="*/ 738154 w 749358"/>
                  <a:gd name="connsiteY5" fmla="*/ 100096 h 807774"/>
                  <a:gd name="connsiteX6" fmla="*/ 749358 w 749358"/>
                  <a:gd name="connsiteY6" fmla="*/ 775910 h 807774"/>
                  <a:gd name="connsiteX0" fmla="*/ 457003 w 749358"/>
                  <a:gd name="connsiteY0" fmla="*/ 807774 h 807774"/>
                  <a:gd name="connsiteX1" fmla="*/ 445234 w 749358"/>
                  <a:gd name="connsiteY1" fmla="*/ 310822 h 807774"/>
                  <a:gd name="connsiteX2" fmla="*/ 54176 w 749358"/>
                  <a:gd name="connsiteY2" fmla="*/ 449145 h 807774"/>
                  <a:gd name="connsiteX3" fmla="*/ 0 w 749358"/>
                  <a:gd name="connsiteY3" fmla="*/ 173237 h 807774"/>
                  <a:gd name="connsiteX4" fmla="*/ 597409 w 749358"/>
                  <a:gd name="connsiteY4" fmla="*/ 1345 h 807774"/>
                  <a:gd name="connsiteX5" fmla="*/ 738154 w 749358"/>
                  <a:gd name="connsiteY5" fmla="*/ 100096 h 807774"/>
                  <a:gd name="connsiteX6" fmla="*/ 749358 w 749358"/>
                  <a:gd name="connsiteY6" fmla="*/ 775910 h 807774"/>
                  <a:gd name="connsiteX0" fmla="*/ 457003 w 749358"/>
                  <a:gd name="connsiteY0" fmla="*/ 807774 h 807774"/>
                  <a:gd name="connsiteX1" fmla="*/ 445234 w 749358"/>
                  <a:gd name="connsiteY1" fmla="*/ 310822 h 807774"/>
                  <a:gd name="connsiteX2" fmla="*/ 54176 w 749358"/>
                  <a:gd name="connsiteY2" fmla="*/ 422684 h 807774"/>
                  <a:gd name="connsiteX3" fmla="*/ 0 w 749358"/>
                  <a:gd name="connsiteY3" fmla="*/ 173237 h 807774"/>
                  <a:gd name="connsiteX4" fmla="*/ 597409 w 749358"/>
                  <a:gd name="connsiteY4" fmla="*/ 1345 h 807774"/>
                  <a:gd name="connsiteX5" fmla="*/ 738154 w 749358"/>
                  <a:gd name="connsiteY5" fmla="*/ 100096 h 807774"/>
                  <a:gd name="connsiteX6" fmla="*/ 749358 w 749358"/>
                  <a:gd name="connsiteY6" fmla="*/ 775910 h 807774"/>
                  <a:gd name="connsiteX0" fmla="*/ 457003 w 749358"/>
                  <a:gd name="connsiteY0" fmla="*/ 807774 h 807774"/>
                  <a:gd name="connsiteX1" fmla="*/ 445234 w 749358"/>
                  <a:gd name="connsiteY1" fmla="*/ 357129 h 807774"/>
                  <a:gd name="connsiteX2" fmla="*/ 54176 w 749358"/>
                  <a:gd name="connsiteY2" fmla="*/ 422684 h 807774"/>
                  <a:gd name="connsiteX3" fmla="*/ 0 w 749358"/>
                  <a:gd name="connsiteY3" fmla="*/ 173237 h 807774"/>
                  <a:gd name="connsiteX4" fmla="*/ 597409 w 749358"/>
                  <a:gd name="connsiteY4" fmla="*/ 1345 h 807774"/>
                  <a:gd name="connsiteX5" fmla="*/ 738154 w 749358"/>
                  <a:gd name="connsiteY5" fmla="*/ 100096 h 807774"/>
                  <a:gd name="connsiteX6" fmla="*/ 749358 w 749358"/>
                  <a:gd name="connsiteY6" fmla="*/ 775910 h 807774"/>
                  <a:gd name="connsiteX0" fmla="*/ 457003 w 749358"/>
                  <a:gd name="connsiteY0" fmla="*/ 807774 h 807774"/>
                  <a:gd name="connsiteX1" fmla="*/ 445234 w 749358"/>
                  <a:gd name="connsiteY1" fmla="*/ 324053 h 807774"/>
                  <a:gd name="connsiteX2" fmla="*/ 54176 w 749358"/>
                  <a:gd name="connsiteY2" fmla="*/ 422684 h 807774"/>
                  <a:gd name="connsiteX3" fmla="*/ 0 w 749358"/>
                  <a:gd name="connsiteY3" fmla="*/ 173237 h 807774"/>
                  <a:gd name="connsiteX4" fmla="*/ 597409 w 749358"/>
                  <a:gd name="connsiteY4" fmla="*/ 1345 h 807774"/>
                  <a:gd name="connsiteX5" fmla="*/ 738154 w 749358"/>
                  <a:gd name="connsiteY5" fmla="*/ 100096 h 807774"/>
                  <a:gd name="connsiteX6" fmla="*/ 749358 w 749358"/>
                  <a:gd name="connsiteY6" fmla="*/ 775910 h 807774"/>
                  <a:gd name="connsiteX0" fmla="*/ 463618 w 749358"/>
                  <a:gd name="connsiteY0" fmla="*/ 642394 h 775909"/>
                  <a:gd name="connsiteX1" fmla="*/ 445234 w 749358"/>
                  <a:gd name="connsiteY1" fmla="*/ 324053 h 775909"/>
                  <a:gd name="connsiteX2" fmla="*/ 54176 w 749358"/>
                  <a:gd name="connsiteY2" fmla="*/ 422684 h 775909"/>
                  <a:gd name="connsiteX3" fmla="*/ 0 w 749358"/>
                  <a:gd name="connsiteY3" fmla="*/ 173237 h 775909"/>
                  <a:gd name="connsiteX4" fmla="*/ 597409 w 749358"/>
                  <a:gd name="connsiteY4" fmla="*/ 1345 h 775909"/>
                  <a:gd name="connsiteX5" fmla="*/ 738154 w 749358"/>
                  <a:gd name="connsiteY5" fmla="*/ 100096 h 775909"/>
                  <a:gd name="connsiteX6" fmla="*/ 749358 w 749358"/>
                  <a:gd name="connsiteY6" fmla="*/ 775910 h 775909"/>
                  <a:gd name="connsiteX0" fmla="*/ 463618 w 775819"/>
                  <a:gd name="connsiteY0" fmla="*/ 642394 h 676682"/>
                  <a:gd name="connsiteX1" fmla="*/ 445234 w 775819"/>
                  <a:gd name="connsiteY1" fmla="*/ 324053 h 676682"/>
                  <a:gd name="connsiteX2" fmla="*/ 54176 w 775819"/>
                  <a:gd name="connsiteY2" fmla="*/ 422684 h 676682"/>
                  <a:gd name="connsiteX3" fmla="*/ 0 w 775819"/>
                  <a:gd name="connsiteY3" fmla="*/ 173237 h 676682"/>
                  <a:gd name="connsiteX4" fmla="*/ 597409 w 775819"/>
                  <a:gd name="connsiteY4" fmla="*/ 1345 h 676682"/>
                  <a:gd name="connsiteX5" fmla="*/ 738154 w 775819"/>
                  <a:gd name="connsiteY5" fmla="*/ 100096 h 676682"/>
                  <a:gd name="connsiteX6" fmla="*/ 775819 w 775819"/>
                  <a:gd name="connsiteY6" fmla="*/ 676682 h 6766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775819" h="676682">
                    <a:moveTo>
                      <a:pt x="463618" y="642394"/>
                    </a:moveTo>
                    <a:lnTo>
                      <a:pt x="445234" y="324053"/>
                    </a:lnTo>
                    <a:lnTo>
                      <a:pt x="54176" y="422684"/>
                    </a:lnTo>
                    <a:cubicBezTo>
                      <a:pt x="42733" y="341740"/>
                      <a:pt x="11443" y="254181"/>
                      <a:pt x="0" y="173237"/>
                    </a:cubicBezTo>
                    <a:lnTo>
                      <a:pt x="597409" y="1345"/>
                    </a:lnTo>
                    <a:cubicBezTo>
                      <a:pt x="720435" y="-10845"/>
                      <a:pt x="730378" y="62890"/>
                      <a:pt x="738154" y="100096"/>
                    </a:cubicBezTo>
                    <a:cubicBezTo>
                      <a:pt x="745930" y="137302"/>
                      <a:pt x="763099" y="435224"/>
                      <a:pt x="775819" y="676682"/>
                    </a:cubicBezTo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83" name="グループ化 82">
              <a:extLst>
                <a:ext uri="{FF2B5EF4-FFF2-40B4-BE49-F238E27FC236}">
                  <a16:creationId xmlns:a16="http://schemas.microsoft.com/office/drawing/2014/main" id="{058BD2DC-E404-4C13-A44A-0B103EC90038}"/>
                </a:ext>
              </a:extLst>
            </p:cNvPr>
            <p:cNvGrpSpPr/>
            <p:nvPr/>
          </p:nvGrpSpPr>
          <p:grpSpPr>
            <a:xfrm>
              <a:off x="3587513" y="2391964"/>
              <a:ext cx="2103289" cy="1144501"/>
              <a:chOff x="621763" y="2391964"/>
              <a:chExt cx="2103289" cy="1144501"/>
            </a:xfrm>
          </p:grpSpPr>
          <p:grpSp>
            <p:nvGrpSpPr>
              <p:cNvPr id="84" name="グループ化 83">
                <a:extLst>
                  <a:ext uri="{FF2B5EF4-FFF2-40B4-BE49-F238E27FC236}">
                    <a16:creationId xmlns:a16="http://schemas.microsoft.com/office/drawing/2014/main" id="{A951FDD7-7B10-4112-9705-B4054C26E322}"/>
                  </a:ext>
                </a:extLst>
              </p:cNvPr>
              <p:cNvGrpSpPr/>
              <p:nvPr/>
            </p:nvGrpSpPr>
            <p:grpSpPr>
              <a:xfrm>
                <a:off x="652785" y="3384587"/>
                <a:ext cx="2072267" cy="151878"/>
                <a:chOff x="652785" y="3384587"/>
                <a:chExt cx="2072267" cy="151878"/>
              </a:xfrm>
            </p:grpSpPr>
            <p:sp>
              <p:nvSpPr>
                <p:cNvPr id="96" name="正方形/長方形 95">
                  <a:extLst>
                    <a:ext uri="{FF2B5EF4-FFF2-40B4-BE49-F238E27FC236}">
                      <a16:creationId xmlns:a16="http://schemas.microsoft.com/office/drawing/2014/main" id="{6179F184-B129-42D8-9563-1F2A6F9B9D2F}"/>
                    </a:ext>
                  </a:extLst>
                </p:cNvPr>
                <p:cNvSpPr/>
                <p:nvPr/>
              </p:nvSpPr>
              <p:spPr>
                <a:xfrm>
                  <a:off x="652785" y="3384587"/>
                  <a:ext cx="771778" cy="151878"/>
                </a:xfrm>
                <a:prstGeom prst="rect">
                  <a:avLst/>
                </a:prstGeom>
                <a:solidFill>
                  <a:schemeClr val="bg2">
                    <a:lumMod val="25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7" name="正方形/長方形 96">
                  <a:extLst>
                    <a:ext uri="{FF2B5EF4-FFF2-40B4-BE49-F238E27FC236}">
                      <a16:creationId xmlns:a16="http://schemas.microsoft.com/office/drawing/2014/main" id="{AFDB5B27-B3F3-437B-8FF0-7284A121B17D}"/>
                    </a:ext>
                  </a:extLst>
                </p:cNvPr>
                <p:cNvSpPr/>
                <p:nvPr/>
              </p:nvSpPr>
              <p:spPr>
                <a:xfrm>
                  <a:off x="1424562" y="3384587"/>
                  <a:ext cx="1300490" cy="151878"/>
                </a:xfrm>
                <a:prstGeom prst="rect">
                  <a:avLst/>
                </a:prstGeom>
                <a:solidFill>
                  <a:schemeClr val="bg2">
                    <a:lumMod val="9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85" name="グループ化 84">
                <a:extLst>
                  <a:ext uri="{FF2B5EF4-FFF2-40B4-BE49-F238E27FC236}">
                    <a16:creationId xmlns:a16="http://schemas.microsoft.com/office/drawing/2014/main" id="{857F2545-7EDC-4C53-A800-A451D2195B4C}"/>
                  </a:ext>
                </a:extLst>
              </p:cNvPr>
              <p:cNvGrpSpPr/>
              <p:nvPr/>
            </p:nvGrpSpPr>
            <p:grpSpPr>
              <a:xfrm>
                <a:off x="621763" y="2391964"/>
                <a:ext cx="1775106" cy="984718"/>
                <a:chOff x="743345" y="2545926"/>
                <a:chExt cx="1497565" cy="830756"/>
              </a:xfrm>
              <a:solidFill>
                <a:schemeClr val="bg1">
                  <a:lumMod val="65000"/>
                </a:schemeClr>
              </a:solidFill>
            </p:grpSpPr>
            <p:sp>
              <p:nvSpPr>
                <p:cNvPr id="86" name="四角形: 上の 2 つの角を丸める 85">
                  <a:extLst>
                    <a:ext uri="{FF2B5EF4-FFF2-40B4-BE49-F238E27FC236}">
                      <a16:creationId xmlns:a16="http://schemas.microsoft.com/office/drawing/2014/main" id="{AEADBAE3-53DB-4F29-B1B1-2EB30B9723FE}"/>
                    </a:ext>
                  </a:extLst>
                </p:cNvPr>
                <p:cNvSpPr/>
                <p:nvPr/>
              </p:nvSpPr>
              <p:spPr>
                <a:xfrm>
                  <a:off x="1719638" y="3282951"/>
                  <a:ext cx="415526" cy="74682"/>
                </a:xfrm>
                <a:prstGeom prst="round2SameRect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7" name="四角形: 上の 2 つの角を丸める 86">
                  <a:extLst>
                    <a:ext uri="{FF2B5EF4-FFF2-40B4-BE49-F238E27FC236}">
                      <a16:creationId xmlns:a16="http://schemas.microsoft.com/office/drawing/2014/main" id="{B2EB515C-61CC-4B03-920D-59E172EB8C57}"/>
                    </a:ext>
                  </a:extLst>
                </p:cNvPr>
                <p:cNvSpPr/>
                <p:nvPr/>
              </p:nvSpPr>
              <p:spPr>
                <a:xfrm>
                  <a:off x="1703703" y="3302000"/>
                  <a:ext cx="537207" cy="74682"/>
                </a:xfrm>
                <a:prstGeom prst="round2SameRect">
                  <a:avLst/>
                </a:prstGeom>
                <a:solidFill>
                  <a:schemeClr val="tx1">
                    <a:lumMod val="95000"/>
                    <a:lumOff val="5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8" name="四角形: 上の 2 つの角を丸める 87">
                  <a:extLst>
                    <a:ext uri="{FF2B5EF4-FFF2-40B4-BE49-F238E27FC236}">
                      <a16:creationId xmlns:a16="http://schemas.microsoft.com/office/drawing/2014/main" id="{AEA83DE9-AF85-4787-A653-41549773590D}"/>
                    </a:ext>
                  </a:extLst>
                </p:cNvPr>
                <p:cNvSpPr/>
                <p:nvPr/>
              </p:nvSpPr>
              <p:spPr>
                <a:xfrm>
                  <a:off x="933041" y="3302000"/>
                  <a:ext cx="822734" cy="74682"/>
                </a:xfrm>
                <a:prstGeom prst="round2SameRect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9" name="四角形: 角を丸くする 88">
                  <a:extLst>
                    <a:ext uri="{FF2B5EF4-FFF2-40B4-BE49-F238E27FC236}">
                      <a16:creationId xmlns:a16="http://schemas.microsoft.com/office/drawing/2014/main" id="{E63E1A2A-D935-46E3-B4E3-3870B2670D6C}"/>
                    </a:ext>
                  </a:extLst>
                </p:cNvPr>
                <p:cNvSpPr/>
                <p:nvPr/>
              </p:nvSpPr>
              <p:spPr>
                <a:xfrm>
                  <a:off x="929208" y="3256281"/>
                  <a:ext cx="822734" cy="45719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>
                    <a:lumMod val="85000"/>
                    <a:lumOff val="15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0" name="四角形: 角を丸くする 89">
                  <a:extLst>
                    <a:ext uri="{FF2B5EF4-FFF2-40B4-BE49-F238E27FC236}">
                      <a16:creationId xmlns:a16="http://schemas.microsoft.com/office/drawing/2014/main" id="{83B6BEFF-BFC6-4EA1-9A56-D68BF5BFA726}"/>
                    </a:ext>
                  </a:extLst>
                </p:cNvPr>
                <p:cNvSpPr/>
                <p:nvPr/>
              </p:nvSpPr>
              <p:spPr>
                <a:xfrm>
                  <a:off x="1720493" y="3256281"/>
                  <a:ext cx="45719" cy="45719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5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1" name="フリーフォーム: 図形 90">
                  <a:extLst>
                    <a:ext uri="{FF2B5EF4-FFF2-40B4-BE49-F238E27FC236}">
                      <a16:creationId xmlns:a16="http://schemas.microsoft.com/office/drawing/2014/main" id="{B0B61F95-5500-46CE-830D-11E95DC9E0BA}"/>
                    </a:ext>
                  </a:extLst>
                </p:cNvPr>
                <p:cNvSpPr/>
                <p:nvPr/>
              </p:nvSpPr>
              <p:spPr>
                <a:xfrm flipV="1">
                  <a:off x="744200" y="2545927"/>
                  <a:ext cx="1012097" cy="711207"/>
                </a:xfrm>
                <a:custGeom>
                  <a:avLst/>
                  <a:gdLst>
                    <a:gd name="connsiteX0" fmla="*/ 40482 w 1012097"/>
                    <a:gd name="connsiteY0" fmla="*/ 711207 h 711207"/>
                    <a:gd name="connsiteX1" fmla="*/ 838118 w 1012097"/>
                    <a:gd name="connsiteY1" fmla="*/ 711207 h 711207"/>
                    <a:gd name="connsiteX2" fmla="*/ 1012097 w 1012097"/>
                    <a:gd name="connsiteY2" fmla="*/ 15293 h 711207"/>
                    <a:gd name="connsiteX3" fmla="*/ 996804 w 1012097"/>
                    <a:gd name="connsiteY3" fmla="*/ 0 h 711207"/>
                    <a:gd name="connsiteX4" fmla="*/ 218284 w 1012097"/>
                    <a:gd name="connsiteY4" fmla="*/ 0 h 711207"/>
                    <a:gd name="connsiteX5" fmla="*/ 218284 w 1012097"/>
                    <a:gd name="connsiteY5" fmla="*/ 1 h 711207"/>
                    <a:gd name="connsiteX6" fmla="*/ 170155 w 1012097"/>
                    <a:gd name="connsiteY6" fmla="*/ 1 h 711207"/>
                    <a:gd name="connsiteX7" fmla="*/ 0 w 1012097"/>
                    <a:gd name="connsiteY7" fmla="*/ 680622 h 711207"/>
                    <a:gd name="connsiteX8" fmla="*/ 48128 w 1012097"/>
                    <a:gd name="connsiteY8" fmla="*/ 680622 h 711207"/>
                    <a:gd name="connsiteX0" fmla="*/ 40482 w 1012097"/>
                    <a:gd name="connsiteY0" fmla="*/ 711207 h 711207"/>
                    <a:gd name="connsiteX1" fmla="*/ 838118 w 1012097"/>
                    <a:gd name="connsiteY1" fmla="*/ 711207 h 711207"/>
                    <a:gd name="connsiteX2" fmla="*/ 1012097 w 1012097"/>
                    <a:gd name="connsiteY2" fmla="*/ 15293 h 711207"/>
                    <a:gd name="connsiteX3" fmla="*/ 996804 w 1012097"/>
                    <a:gd name="connsiteY3" fmla="*/ 0 h 711207"/>
                    <a:gd name="connsiteX4" fmla="*/ 218284 w 1012097"/>
                    <a:gd name="connsiteY4" fmla="*/ 0 h 711207"/>
                    <a:gd name="connsiteX5" fmla="*/ 218284 w 1012097"/>
                    <a:gd name="connsiteY5" fmla="*/ 1 h 711207"/>
                    <a:gd name="connsiteX6" fmla="*/ 170155 w 1012097"/>
                    <a:gd name="connsiteY6" fmla="*/ 1 h 711207"/>
                    <a:gd name="connsiteX7" fmla="*/ 0 w 1012097"/>
                    <a:gd name="connsiteY7" fmla="*/ 680622 h 711207"/>
                    <a:gd name="connsiteX8" fmla="*/ 40482 w 1012097"/>
                    <a:gd name="connsiteY8" fmla="*/ 711207 h 7112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012097" h="711207">
                      <a:moveTo>
                        <a:pt x="40482" y="711207"/>
                      </a:moveTo>
                      <a:lnTo>
                        <a:pt x="838118" y="711207"/>
                      </a:lnTo>
                      <a:lnTo>
                        <a:pt x="1012097" y="15293"/>
                      </a:lnTo>
                      <a:lnTo>
                        <a:pt x="996804" y="0"/>
                      </a:lnTo>
                      <a:lnTo>
                        <a:pt x="218284" y="0"/>
                      </a:lnTo>
                      <a:lnTo>
                        <a:pt x="218284" y="1"/>
                      </a:lnTo>
                      <a:lnTo>
                        <a:pt x="170155" y="1"/>
                      </a:lnTo>
                      <a:lnTo>
                        <a:pt x="0" y="680622"/>
                      </a:lnTo>
                      <a:lnTo>
                        <a:pt x="40482" y="711207"/>
                      </a:lnTo>
                      <a:close/>
                    </a:path>
                  </a:pathLst>
                </a:custGeom>
                <a:solidFill>
                  <a:schemeClr val="tx1">
                    <a:lumMod val="85000"/>
                    <a:lumOff val="15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2" name="平行四辺形 91">
                  <a:extLst>
                    <a:ext uri="{FF2B5EF4-FFF2-40B4-BE49-F238E27FC236}">
                      <a16:creationId xmlns:a16="http://schemas.microsoft.com/office/drawing/2014/main" id="{18D5207C-3D1C-4C6E-BC85-636251B95587}"/>
                    </a:ext>
                  </a:extLst>
                </p:cNvPr>
                <p:cNvSpPr/>
                <p:nvPr/>
              </p:nvSpPr>
              <p:spPr>
                <a:xfrm flipV="1">
                  <a:off x="744200" y="2576512"/>
                  <a:ext cx="975438" cy="680621"/>
                </a:xfrm>
                <a:prstGeom prst="parallelogram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3" name="フリーフォーム: 図形 92">
                  <a:extLst>
                    <a:ext uri="{FF2B5EF4-FFF2-40B4-BE49-F238E27FC236}">
                      <a16:creationId xmlns:a16="http://schemas.microsoft.com/office/drawing/2014/main" id="{C4ECE820-171F-4F9E-95AB-EC1F21ED05BF}"/>
                    </a:ext>
                  </a:extLst>
                </p:cNvPr>
                <p:cNvSpPr/>
                <p:nvPr/>
              </p:nvSpPr>
              <p:spPr>
                <a:xfrm flipV="1">
                  <a:off x="743345" y="2545926"/>
                  <a:ext cx="838118" cy="30585"/>
                </a:xfrm>
                <a:custGeom>
                  <a:avLst/>
                  <a:gdLst>
                    <a:gd name="connsiteX0" fmla="*/ 40482 w 1012097"/>
                    <a:gd name="connsiteY0" fmla="*/ 711207 h 711207"/>
                    <a:gd name="connsiteX1" fmla="*/ 838118 w 1012097"/>
                    <a:gd name="connsiteY1" fmla="*/ 711207 h 711207"/>
                    <a:gd name="connsiteX2" fmla="*/ 1012097 w 1012097"/>
                    <a:gd name="connsiteY2" fmla="*/ 15293 h 711207"/>
                    <a:gd name="connsiteX3" fmla="*/ 996804 w 1012097"/>
                    <a:gd name="connsiteY3" fmla="*/ 0 h 711207"/>
                    <a:gd name="connsiteX4" fmla="*/ 218284 w 1012097"/>
                    <a:gd name="connsiteY4" fmla="*/ 0 h 711207"/>
                    <a:gd name="connsiteX5" fmla="*/ 218284 w 1012097"/>
                    <a:gd name="connsiteY5" fmla="*/ 1 h 711207"/>
                    <a:gd name="connsiteX6" fmla="*/ 975438 w 1012097"/>
                    <a:gd name="connsiteY6" fmla="*/ 1 h 711207"/>
                    <a:gd name="connsiteX7" fmla="*/ 805283 w 1012097"/>
                    <a:gd name="connsiteY7" fmla="*/ 680622 h 711207"/>
                    <a:gd name="connsiteX8" fmla="*/ 0 w 1012097"/>
                    <a:gd name="connsiteY8" fmla="*/ 680622 h 711207"/>
                    <a:gd name="connsiteX0" fmla="*/ 40482 w 1012097"/>
                    <a:gd name="connsiteY0" fmla="*/ 711207 h 711207"/>
                    <a:gd name="connsiteX1" fmla="*/ 838118 w 1012097"/>
                    <a:gd name="connsiteY1" fmla="*/ 711207 h 711207"/>
                    <a:gd name="connsiteX2" fmla="*/ 1012097 w 1012097"/>
                    <a:gd name="connsiteY2" fmla="*/ 15293 h 711207"/>
                    <a:gd name="connsiteX3" fmla="*/ 996804 w 1012097"/>
                    <a:gd name="connsiteY3" fmla="*/ 0 h 711207"/>
                    <a:gd name="connsiteX4" fmla="*/ 218284 w 1012097"/>
                    <a:gd name="connsiteY4" fmla="*/ 0 h 711207"/>
                    <a:gd name="connsiteX5" fmla="*/ 975438 w 1012097"/>
                    <a:gd name="connsiteY5" fmla="*/ 1 h 711207"/>
                    <a:gd name="connsiteX6" fmla="*/ 805283 w 1012097"/>
                    <a:gd name="connsiteY6" fmla="*/ 680622 h 711207"/>
                    <a:gd name="connsiteX7" fmla="*/ 0 w 1012097"/>
                    <a:gd name="connsiteY7" fmla="*/ 680622 h 711207"/>
                    <a:gd name="connsiteX8" fmla="*/ 40482 w 1012097"/>
                    <a:gd name="connsiteY8" fmla="*/ 711207 h 711207"/>
                    <a:gd name="connsiteX0" fmla="*/ 40482 w 1012097"/>
                    <a:gd name="connsiteY0" fmla="*/ 711207 h 711207"/>
                    <a:gd name="connsiteX1" fmla="*/ 838118 w 1012097"/>
                    <a:gd name="connsiteY1" fmla="*/ 711207 h 711207"/>
                    <a:gd name="connsiteX2" fmla="*/ 1012097 w 1012097"/>
                    <a:gd name="connsiteY2" fmla="*/ 15293 h 711207"/>
                    <a:gd name="connsiteX3" fmla="*/ 996804 w 1012097"/>
                    <a:gd name="connsiteY3" fmla="*/ 0 h 711207"/>
                    <a:gd name="connsiteX4" fmla="*/ 975438 w 1012097"/>
                    <a:gd name="connsiteY4" fmla="*/ 1 h 711207"/>
                    <a:gd name="connsiteX5" fmla="*/ 805283 w 1012097"/>
                    <a:gd name="connsiteY5" fmla="*/ 680622 h 711207"/>
                    <a:gd name="connsiteX6" fmla="*/ 0 w 1012097"/>
                    <a:gd name="connsiteY6" fmla="*/ 680622 h 711207"/>
                    <a:gd name="connsiteX7" fmla="*/ 40482 w 1012097"/>
                    <a:gd name="connsiteY7" fmla="*/ 711207 h 711207"/>
                    <a:gd name="connsiteX0" fmla="*/ 40482 w 1012097"/>
                    <a:gd name="connsiteY0" fmla="*/ 711206 h 711206"/>
                    <a:gd name="connsiteX1" fmla="*/ 838118 w 1012097"/>
                    <a:gd name="connsiteY1" fmla="*/ 711206 h 711206"/>
                    <a:gd name="connsiteX2" fmla="*/ 1012097 w 1012097"/>
                    <a:gd name="connsiteY2" fmla="*/ 15292 h 711206"/>
                    <a:gd name="connsiteX3" fmla="*/ 975438 w 1012097"/>
                    <a:gd name="connsiteY3" fmla="*/ 0 h 711206"/>
                    <a:gd name="connsiteX4" fmla="*/ 805283 w 1012097"/>
                    <a:gd name="connsiteY4" fmla="*/ 680621 h 711206"/>
                    <a:gd name="connsiteX5" fmla="*/ 0 w 1012097"/>
                    <a:gd name="connsiteY5" fmla="*/ 680621 h 711206"/>
                    <a:gd name="connsiteX6" fmla="*/ 40482 w 1012097"/>
                    <a:gd name="connsiteY6" fmla="*/ 711206 h 711206"/>
                    <a:gd name="connsiteX0" fmla="*/ 40482 w 1012097"/>
                    <a:gd name="connsiteY0" fmla="*/ 695914 h 695914"/>
                    <a:gd name="connsiteX1" fmla="*/ 838118 w 1012097"/>
                    <a:gd name="connsiteY1" fmla="*/ 695914 h 695914"/>
                    <a:gd name="connsiteX2" fmla="*/ 1012097 w 1012097"/>
                    <a:gd name="connsiteY2" fmla="*/ 0 h 695914"/>
                    <a:gd name="connsiteX3" fmla="*/ 805283 w 1012097"/>
                    <a:gd name="connsiteY3" fmla="*/ 665329 h 695914"/>
                    <a:gd name="connsiteX4" fmla="*/ 0 w 1012097"/>
                    <a:gd name="connsiteY4" fmla="*/ 665329 h 695914"/>
                    <a:gd name="connsiteX5" fmla="*/ 40482 w 1012097"/>
                    <a:gd name="connsiteY5" fmla="*/ 695914 h 695914"/>
                    <a:gd name="connsiteX0" fmla="*/ 40482 w 838118"/>
                    <a:gd name="connsiteY0" fmla="*/ 30585 h 30585"/>
                    <a:gd name="connsiteX1" fmla="*/ 838118 w 838118"/>
                    <a:gd name="connsiteY1" fmla="*/ 30585 h 30585"/>
                    <a:gd name="connsiteX2" fmla="*/ 805283 w 838118"/>
                    <a:gd name="connsiteY2" fmla="*/ 0 h 30585"/>
                    <a:gd name="connsiteX3" fmla="*/ 0 w 838118"/>
                    <a:gd name="connsiteY3" fmla="*/ 0 h 30585"/>
                    <a:gd name="connsiteX4" fmla="*/ 40482 w 838118"/>
                    <a:gd name="connsiteY4" fmla="*/ 30585 h 305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38118" h="30585">
                      <a:moveTo>
                        <a:pt x="40482" y="30585"/>
                      </a:moveTo>
                      <a:lnTo>
                        <a:pt x="838118" y="30585"/>
                      </a:lnTo>
                      <a:lnTo>
                        <a:pt x="805283" y="0"/>
                      </a:lnTo>
                      <a:lnTo>
                        <a:pt x="0" y="0"/>
                      </a:lnTo>
                      <a:lnTo>
                        <a:pt x="40482" y="30585"/>
                      </a:lnTo>
                      <a:close/>
                    </a:path>
                  </a:pathLst>
                </a:custGeom>
                <a:solidFill>
                  <a:schemeClr val="tx1">
                    <a:lumMod val="65000"/>
                    <a:lumOff val="35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4" name="四角形: 上の 2 つの角を丸める 93">
                  <a:extLst>
                    <a:ext uri="{FF2B5EF4-FFF2-40B4-BE49-F238E27FC236}">
                      <a16:creationId xmlns:a16="http://schemas.microsoft.com/office/drawing/2014/main" id="{6484B98B-8F05-4B5D-9C07-78D3B2CB36F7}"/>
                    </a:ext>
                  </a:extLst>
                </p:cNvPr>
                <p:cNvSpPr/>
                <p:nvPr/>
              </p:nvSpPr>
              <p:spPr>
                <a:xfrm>
                  <a:off x="968172" y="3329167"/>
                  <a:ext cx="702387" cy="45719"/>
                </a:xfrm>
                <a:prstGeom prst="round2SameRect">
                  <a:avLst/>
                </a:prstGeom>
                <a:solidFill>
                  <a:schemeClr val="tx1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5" name="四角形: 上の 2 つの角を丸める 94">
                  <a:extLst>
                    <a:ext uri="{FF2B5EF4-FFF2-40B4-BE49-F238E27FC236}">
                      <a16:creationId xmlns:a16="http://schemas.microsoft.com/office/drawing/2014/main" id="{FC0A7ECD-F0F6-4FBA-838C-5B172DFF974E}"/>
                    </a:ext>
                  </a:extLst>
                </p:cNvPr>
                <p:cNvSpPr/>
                <p:nvPr/>
              </p:nvSpPr>
              <p:spPr>
                <a:xfrm>
                  <a:off x="1971622" y="3329167"/>
                  <a:ext cx="214050" cy="45719"/>
                </a:xfrm>
                <a:prstGeom prst="round2SameRect">
                  <a:avLst/>
                </a:prstGeom>
                <a:solidFill>
                  <a:schemeClr val="tx1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</p:grpSp>
      <p:grpSp>
        <p:nvGrpSpPr>
          <p:cNvPr id="166" name="グループ化 165">
            <a:extLst>
              <a:ext uri="{FF2B5EF4-FFF2-40B4-BE49-F238E27FC236}">
                <a16:creationId xmlns:a16="http://schemas.microsoft.com/office/drawing/2014/main" id="{B36C2441-4CF3-434F-801C-0A4EF4F43C55}"/>
              </a:ext>
            </a:extLst>
          </p:cNvPr>
          <p:cNvGrpSpPr/>
          <p:nvPr/>
        </p:nvGrpSpPr>
        <p:grpSpPr>
          <a:xfrm>
            <a:off x="634763" y="1012722"/>
            <a:ext cx="2722068" cy="2523743"/>
            <a:chOff x="634763" y="1012722"/>
            <a:chExt cx="2722068" cy="2523743"/>
          </a:xfrm>
        </p:grpSpPr>
        <p:grpSp>
          <p:nvGrpSpPr>
            <p:cNvPr id="167" name="グループ化 166">
              <a:extLst>
                <a:ext uri="{FF2B5EF4-FFF2-40B4-BE49-F238E27FC236}">
                  <a16:creationId xmlns:a16="http://schemas.microsoft.com/office/drawing/2014/main" id="{AC5E0688-029D-4D59-A891-5D4F0FCBDE47}"/>
                </a:ext>
              </a:extLst>
            </p:cNvPr>
            <p:cNvGrpSpPr/>
            <p:nvPr/>
          </p:nvGrpSpPr>
          <p:grpSpPr>
            <a:xfrm>
              <a:off x="759868" y="1012722"/>
              <a:ext cx="2118923" cy="1712853"/>
              <a:chOff x="751288" y="4215607"/>
              <a:chExt cx="2118923" cy="1712853"/>
            </a:xfrm>
          </p:grpSpPr>
          <p:grpSp>
            <p:nvGrpSpPr>
              <p:cNvPr id="227" name="グループ化 226">
                <a:extLst>
                  <a:ext uri="{FF2B5EF4-FFF2-40B4-BE49-F238E27FC236}">
                    <a16:creationId xmlns:a16="http://schemas.microsoft.com/office/drawing/2014/main" id="{9C00B0E8-C6D7-4792-9188-B8C7992F0021}"/>
                  </a:ext>
                </a:extLst>
              </p:cNvPr>
              <p:cNvGrpSpPr/>
              <p:nvPr/>
            </p:nvGrpSpPr>
            <p:grpSpPr>
              <a:xfrm>
                <a:off x="757000" y="4228307"/>
                <a:ext cx="2098135" cy="1678237"/>
                <a:chOff x="680692" y="1191044"/>
                <a:chExt cx="2098135" cy="1678237"/>
              </a:xfrm>
            </p:grpSpPr>
            <p:grpSp>
              <p:nvGrpSpPr>
                <p:cNvPr id="236" name="グループ化 235">
                  <a:extLst>
                    <a:ext uri="{FF2B5EF4-FFF2-40B4-BE49-F238E27FC236}">
                      <a16:creationId xmlns:a16="http://schemas.microsoft.com/office/drawing/2014/main" id="{BF23BEA9-1E24-4214-A7C2-8A3E837C2AEF}"/>
                    </a:ext>
                  </a:extLst>
                </p:cNvPr>
                <p:cNvGrpSpPr/>
                <p:nvPr/>
              </p:nvGrpSpPr>
              <p:grpSpPr>
                <a:xfrm>
                  <a:off x="680692" y="1191044"/>
                  <a:ext cx="2098135" cy="1678237"/>
                  <a:chOff x="781020" y="990601"/>
                  <a:chExt cx="2419739" cy="1935479"/>
                </a:xfrm>
              </p:grpSpPr>
              <p:grpSp>
                <p:nvGrpSpPr>
                  <p:cNvPr id="240" name="グループ化 239">
                    <a:extLst>
                      <a:ext uri="{FF2B5EF4-FFF2-40B4-BE49-F238E27FC236}">
                        <a16:creationId xmlns:a16="http://schemas.microsoft.com/office/drawing/2014/main" id="{A148C154-714E-48FA-A3BC-882D83586B7E}"/>
                      </a:ext>
                    </a:extLst>
                  </p:cNvPr>
                  <p:cNvGrpSpPr/>
                  <p:nvPr/>
                </p:nvGrpSpPr>
                <p:grpSpPr>
                  <a:xfrm>
                    <a:off x="781020" y="990601"/>
                    <a:ext cx="1307219" cy="1935479"/>
                    <a:chOff x="781020" y="990601"/>
                    <a:chExt cx="1307219" cy="1935479"/>
                  </a:xfrm>
                </p:grpSpPr>
                <p:sp>
                  <p:nvSpPr>
                    <p:cNvPr id="244" name="正方形/長方形 243">
                      <a:extLst>
                        <a:ext uri="{FF2B5EF4-FFF2-40B4-BE49-F238E27FC236}">
                          <a16:creationId xmlns:a16="http://schemas.microsoft.com/office/drawing/2014/main" id="{7BEDCE93-C697-4D3E-83DD-AC9D02E1968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81020" y="990601"/>
                      <a:ext cx="1307219" cy="1935479"/>
                    </a:xfrm>
                    <a:prstGeom prst="rect">
                      <a:avLst/>
                    </a:prstGeom>
                    <a:solidFill>
                      <a:schemeClr val="bg1">
                        <a:lumMod val="85000"/>
                      </a:schemeClr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45" name="正方形/長方形 244">
                      <a:extLst>
                        <a:ext uri="{FF2B5EF4-FFF2-40B4-BE49-F238E27FC236}">
                          <a16:creationId xmlns:a16="http://schemas.microsoft.com/office/drawing/2014/main" id="{B41BFC58-0F99-4E3B-A677-FB4EDE2B705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72787" y="1082500"/>
                      <a:ext cx="1123685" cy="1751681"/>
                    </a:xfrm>
                    <a:prstGeom prst="rect">
                      <a:avLst/>
                    </a:prstGeom>
                    <a:solidFill>
                      <a:schemeClr val="accent5">
                        <a:lumMod val="60000"/>
                        <a:lumOff val="40000"/>
                      </a:schemeClr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241" name="グループ化 240">
                    <a:extLst>
                      <a:ext uri="{FF2B5EF4-FFF2-40B4-BE49-F238E27FC236}">
                        <a16:creationId xmlns:a16="http://schemas.microsoft.com/office/drawing/2014/main" id="{44BAFE25-B217-42BB-9C7A-38C377D59818}"/>
                      </a:ext>
                    </a:extLst>
                  </p:cNvPr>
                  <p:cNvGrpSpPr/>
                  <p:nvPr/>
                </p:nvGrpSpPr>
                <p:grpSpPr>
                  <a:xfrm>
                    <a:off x="1893540" y="990601"/>
                    <a:ext cx="1307219" cy="1935479"/>
                    <a:chOff x="781020" y="990601"/>
                    <a:chExt cx="1307219" cy="1935479"/>
                  </a:xfrm>
                </p:grpSpPr>
                <p:sp>
                  <p:nvSpPr>
                    <p:cNvPr id="242" name="正方形/長方形 241">
                      <a:extLst>
                        <a:ext uri="{FF2B5EF4-FFF2-40B4-BE49-F238E27FC236}">
                          <a16:creationId xmlns:a16="http://schemas.microsoft.com/office/drawing/2014/main" id="{39E2159C-D041-49FC-B1C9-E1DBA3F3533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81020" y="990601"/>
                      <a:ext cx="1307219" cy="1935479"/>
                    </a:xfrm>
                    <a:prstGeom prst="rect">
                      <a:avLst/>
                    </a:prstGeom>
                    <a:solidFill>
                      <a:schemeClr val="bg1">
                        <a:lumMod val="85000"/>
                      </a:schemeClr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43" name="正方形/長方形 242">
                      <a:extLst>
                        <a:ext uri="{FF2B5EF4-FFF2-40B4-BE49-F238E27FC236}">
                          <a16:creationId xmlns:a16="http://schemas.microsoft.com/office/drawing/2014/main" id="{6067BD97-FE74-4557-B545-2A68D0A655B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72787" y="1082500"/>
                      <a:ext cx="1123685" cy="1751681"/>
                    </a:xfrm>
                    <a:prstGeom prst="rect">
                      <a:avLst/>
                    </a:prstGeom>
                    <a:solidFill>
                      <a:schemeClr val="accent5">
                        <a:lumMod val="60000"/>
                        <a:lumOff val="40000"/>
                      </a:schemeClr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  <p:grpSp>
              <p:nvGrpSpPr>
                <p:cNvPr id="237" name="グループ化 236">
                  <a:extLst>
                    <a:ext uri="{FF2B5EF4-FFF2-40B4-BE49-F238E27FC236}">
                      <a16:creationId xmlns:a16="http://schemas.microsoft.com/office/drawing/2014/main" id="{93CA5ADF-4E5A-4D4A-80EA-C1710CC56D33}"/>
                    </a:ext>
                  </a:extLst>
                </p:cNvPr>
                <p:cNvGrpSpPr/>
                <p:nvPr/>
              </p:nvGrpSpPr>
              <p:grpSpPr>
                <a:xfrm>
                  <a:off x="1556679" y="1884641"/>
                  <a:ext cx="89489" cy="215862"/>
                  <a:chOff x="1551833" y="1883733"/>
                  <a:chExt cx="89489" cy="215862"/>
                </a:xfrm>
              </p:grpSpPr>
              <p:sp>
                <p:nvSpPr>
                  <p:cNvPr id="238" name="四角形: 角を丸くする 237">
                    <a:extLst>
                      <a:ext uri="{FF2B5EF4-FFF2-40B4-BE49-F238E27FC236}">
                        <a16:creationId xmlns:a16="http://schemas.microsoft.com/office/drawing/2014/main" id="{A6A73A5D-BD9E-4471-875E-41FB07DB8C92}"/>
                      </a:ext>
                    </a:extLst>
                  </p:cNvPr>
                  <p:cNvSpPr/>
                  <p:nvPr/>
                </p:nvSpPr>
                <p:spPr>
                  <a:xfrm>
                    <a:off x="1576552" y="1962565"/>
                    <a:ext cx="45720" cy="137030"/>
                  </a:xfrm>
                  <a:prstGeom prst="roundRect">
                    <a:avLst/>
                  </a:prstGeom>
                  <a:solidFill>
                    <a:schemeClr val="bg1">
                      <a:lumMod val="8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39" name="四角形: 角を丸くする 238">
                    <a:extLst>
                      <a:ext uri="{FF2B5EF4-FFF2-40B4-BE49-F238E27FC236}">
                        <a16:creationId xmlns:a16="http://schemas.microsoft.com/office/drawing/2014/main" id="{8398D464-311A-4551-9BDB-A45EE7692C15}"/>
                      </a:ext>
                    </a:extLst>
                  </p:cNvPr>
                  <p:cNvSpPr/>
                  <p:nvPr/>
                </p:nvSpPr>
                <p:spPr>
                  <a:xfrm>
                    <a:off x="1551833" y="1883733"/>
                    <a:ext cx="89489" cy="132266"/>
                  </a:xfrm>
                  <a:prstGeom prst="roundRect">
                    <a:avLst/>
                  </a:prstGeom>
                  <a:solidFill>
                    <a:schemeClr val="bg1">
                      <a:lumMod val="8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228" name="グループ化 227">
                <a:extLst>
                  <a:ext uri="{FF2B5EF4-FFF2-40B4-BE49-F238E27FC236}">
                    <a16:creationId xmlns:a16="http://schemas.microsoft.com/office/drawing/2014/main" id="{B1E180F9-6CCB-4418-8A5F-5ACA9B0DF148}"/>
                  </a:ext>
                </a:extLst>
              </p:cNvPr>
              <p:cNvGrpSpPr/>
              <p:nvPr/>
            </p:nvGrpSpPr>
            <p:grpSpPr>
              <a:xfrm>
                <a:off x="751288" y="4215607"/>
                <a:ext cx="431375" cy="1712853"/>
                <a:chOff x="3644899" y="4362450"/>
                <a:chExt cx="414091" cy="1860550"/>
              </a:xfrm>
            </p:grpSpPr>
            <p:sp>
              <p:nvSpPr>
                <p:cNvPr id="233" name="フリーフォーム: 図形 232">
                  <a:extLst>
                    <a:ext uri="{FF2B5EF4-FFF2-40B4-BE49-F238E27FC236}">
                      <a16:creationId xmlns:a16="http://schemas.microsoft.com/office/drawing/2014/main" id="{B64F29DE-9320-45D5-A12E-834664C6A044}"/>
                    </a:ext>
                  </a:extLst>
                </p:cNvPr>
                <p:cNvSpPr/>
                <p:nvPr/>
              </p:nvSpPr>
              <p:spPr>
                <a:xfrm flipH="1">
                  <a:off x="3644900" y="4362450"/>
                  <a:ext cx="414090" cy="1860550"/>
                </a:xfrm>
                <a:custGeom>
                  <a:avLst/>
                  <a:gdLst>
                    <a:gd name="connsiteX0" fmla="*/ 84405 w 414090"/>
                    <a:gd name="connsiteY0" fmla="*/ 0 h 1860550"/>
                    <a:gd name="connsiteX1" fmla="*/ 414090 w 414090"/>
                    <a:gd name="connsiteY1" fmla="*/ 0 h 1860550"/>
                    <a:gd name="connsiteX2" fmla="*/ 414090 w 414090"/>
                    <a:gd name="connsiteY2" fmla="*/ 1860550 h 1860550"/>
                    <a:gd name="connsiteX3" fmla="*/ 110989 w 414090"/>
                    <a:gd name="connsiteY3" fmla="*/ 1860550 h 1860550"/>
                    <a:gd name="connsiteX4" fmla="*/ 74287 w 414090"/>
                    <a:gd name="connsiteY4" fmla="*/ 1799183 h 1860550"/>
                    <a:gd name="connsiteX5" fmla="*/ 0 w 414090"/>
                    <a:gd name="connsiteY5" fmla="*/ 1463675 h 1860550"/>
                    <a:gd name="connsiteX6" fmla="*/ 265663 w 414090"/>
                    <a:gd name="connsiteY6" fmla="*/ 910757 h 1860550"/>
                    <a:gd name="connsiteX7" fmla="*/ 271984 w 414090"/>
                    <a:gd name="connsiteY7" fmla="*/ 908050 h 1860550"/>
                    <a:gd name="connsiteX8" fmla="*/ 265663 w 414090"/>
                    <a:gd name="connsiteY8" fmla="*/ 905343 h 1860550"/>
                    <a:gd name="connsiteX9" fmla="*/ 0 w 414090"/>
                    <a:gd name="connsiteY9" fmla="*/ 352425 h 1860550"/>
                    <a:gd name="connsiteX10" fmla="*/ 74287 w 414090"/>
                    <a:gd name="connsiteY10" fmla="*/ 16918 h 1860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14090" h="1860550">
                      <a:moveTo>
                        <a:pt x="84405" y="0"/>
                      </a:moveTo>
                      <a:lnTo>
                        <a:pt x="414090" y="0"/>
                      </a:lnTo>
                      <a:lnTo>
                        <a:pt x="414090" y="1860550"/>
                      </a:lnTo>
                      <a:lnTo>
                        <a:pt x="110989" y="1860550"/>
                      </a:lnTo>
                      <a:lnTo>
                        <a:pt x="74287" y="1799183"/>
                      </a:lnTo>
                      <a:cubicBezTo>
                        <a:pt x="27386" y="1703410"/>
                        <a:pt x="0" y="1587955"/>
                        <a:pt x="0" y="1463675"/>
                      </a:cubicBezTo>
                      <a:cubicBezTo>
                        <a:pt x="0" y="1215116"/>
                        <a:pt x="109544" y="1001854"/>
                        <a:pt x="265663" y="910757"/>
                      </a:cubicBezTo>
                      <a:lnTo>
                        <a:pt x="271984" y="908050"/>
                      </a:lnTo>
                      <a:lnTo>
                        <a:pt x="265663" y="905343"/>
                      </a:lnTo>
                      <a:cubicBezTo>
                        <a:pt x="109544" y="814246"/>
                        <a:pt x="0" y="600984"/>
                        <a:pt x="0" y="352425"/>
                      </a:cubicBezTo>
                      <a:cubicBezTo>
                        <a:pt x="0" y="228146"/>
                        <a:pt x="27386" y="112690"/>
                        <a:pt x="74287" y="16918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4" name="フリーフォーム: 図形 233">
                  <a:extLst>
                    <a:ext uri="{FF2B5EF4-FFF2-40B4-BE49-F238E27FC236}">
                      <a16:creationId xmlns:a16="http://schemas.microsoft.com/office/drawing/2014/main" id="{A7FC78A2-EE07-45E6-AD8A-0E3158478069}"/>
                    </a:ext>
                  </a:extLst>
                </p:cNvPr>
                <p:cNvSpPr/>
                <p:nvPr/>
              </p:nvSpPr>
              <p:spPr>
                <a:xfrm>
                  <a:off x="3734152" y="4362450"/>
                  <a:ext cx="139700" cy="1860550"/>
                </a:xfrm>
                <a:custGeom>
                  <a:avLst/>
                  <a:gdLst>
                    <a:gd name="connsiteX0" fmla="*/ 84405 w 725240"/>
                    <a:gd name="connsiteY0" fmla="*/ 0 h 1860550"/>
                    <a:gd name="connsiteX1" fmla="*/ 311150 w 725240"/>
                    <a:gd name="connsiteY1" fmla="*/ 0 h 1860550"/>
                    <a:gd name="connsiteX2" fmla="*/ 414090 w 725240"/>
                    <a:gd name="connsiteY2" fmla="*/ 0 h 1860550"/>
                    <a:gd name="connsiteX3" fmla="*/ 640835 w 725240"/>
                    <a:gd name="connsiteY3" fmla="*/ 0 h 1860550"/>
                    <a:gd name="connsiteX4" fmla="*/ 650953 w 725240"/>
                    <a:gd name="connsiteY4" fmla="*/ 16918 h 1860550"/>
                    <a:gd name="connsiteX5" fmla="*/ 725240 w 725240"/>
                    <a:gd name="connsiteY5" fmla="*/ 352425 h 1860550"/>
                    <a:gd name="connsiteX6" fmla="*/ 459577 w 725240"/>
                    <a:gd name="connsiteY6" fmla="*/ 905343 h 1860550"/>
                    <a:gd name="connsiteX7" fmla="*/ 453256 w 725240"/>
                    <a:gd name="connsiteY7" fmla="*/ 908050 h 1860550"/>
                    <a:gd name="connsiteX8" fmla="*/ 459577 w 725240"/>
                    <a:gd name="connsiteY8" fmla="*/ 910757 h 1860550"/>
                    <a:gd name="connsiteX9" fmla="*/ 725240 w 725240"/>
                    <a:gd name="connsiteY9" fmla="*/ 1463675 h 1860550"/>
                    <a:gd name="connsiteX10" fmla="*/ 650953 w 725240"/>
                    <a:gd name="connsiteY10" fmla="*/ 1799183 h 1860550"/>
                    <a:gd name="connsiteX11" fmla="*/ 614251 w 725240"/>
                    <a:gd name="connsiteY11" fmla="*/ 1860550 h 1860550"/>
                    <a:gd name="connsiteX12" fmla="*/ 414090 w 725240"/>
                    <a:gd name="connsiteY12" fmla="*/ 1860550 h 1860550"/>
                    <a:gd name="connsiteX13" fmla="*/ 311150 w 725240"/>
                    <a:gd name="connsiteY13" fmla="*/ 1860550 h 1860550"/>
                    <a:gd name="connsiteX14" fmla="*/ 110989 w 725240"/>
                    <a:gd name="connsiteY14" fmla="*/ 1860550 h 1860550"/>
                    <a:gd name="connsiteX15" fmla="*/ 74287 w 725240"/>
                    <a:gd name="connsiteY15" fmla="*/ 1799183 h 1860550"/>
                    <a:gd name="connsiteX16" fmla="*/ 0 w 725240"/>
                    <a:gd name="connsiteY16" fmla="*/ 1463675 h 1860550"/>
                    <a:gd name="connsiteX17" fmla="*/ 265663 w 725240"/>
                    <a:gd name="connsiteY17" fmla="*/ 910757 h 1860550"/>
                    <a:gd name="connsiteX18" fmla="*/ 271984 w 725240"/>
                    <a:gd name="connsiteY18" fmla="*/ 908050 h 1860550"/>
                    <a:gd name="connsiteX19" fmla="*/ 265663 w 725240"/>
                    <a:gd name="connsiteY19" fmla="*/ 905343 h 1860550"/>
                    <a:gd name="connsiteX20" fmla="*/ 0 w 725240"/>
                    <a:gd name="connsiteY20" fmla="*/ 352425 h 1860550"/>
                    <a:gd name="connsiteX21" fmla="*/ 74287 w 725240"/>
                    <a:gd name="connsiteY21" fmla="*/ 16918 h 1860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725240" h="1860550">
                      <a:moveTo>
                        <a:pt x="84405" y="0"/>
                      </a:moveTo>
                      <a:lnTo>
                        <a:pt x="311150" y="0"/>
                      </a:lnTo>
                      <a:lnTo>
                        <a:pt x="414090" y="0"/>
                      </a:lnTo>
                      <a:lnTo>
                        <a:pt x="640835" y="0"/>
                      </a:lnTo>
                      <a:lnTo>
                        <a:pt x="650953" y="16918"/>
                      </a:lnTo>
                      <a:cubicBezTo>
                        <a:pt x="697854" y="112690"/>
                        <a:pt x="725240" y="228146"/>
                        <a:pt x="725240" y="352425"/>
                      </a:cubicBezTo>
                      <a:cubicBezTo>
                        <a:pt x="725240" y="600984"/>
                        <a:pt x="615696" y="814246"/>
                        <a:pt x="459577" y="905343"/>
                      </a:cubicBezTo>
                      <a:lnTo>
                        <a:pt x="453256" y="908050"/>
                      </a:lnTo>
                      <a:lnTo>
                        <a:pt x="459577" y="910757"/>
                      </a:lnTo>
                      <a:cubicBezTo>
                        <a:pt x="615696" y="1001854"/>
                        <a:pt x="725240" y="1215116"/>
                        <a:pt x="725240" y="1463675"/>
                      </a:cubicBezTo>
                      <a:cubicBezTo>
                        <a:pt x="725240" y="1587955"/>
                        <a:pt x="697854" y="1703410"/>
                        <a:pt x="650953" y="1799183"/>
                      </a:cubicBezTo>
                      <a:lnTo>
                        <a:pt x="614251" y="1860550"/>
                      </a:lnTo>
                      <a:lnTo>
                        <a:pt x="414090" y="1860550"/>
                      </a:lnTo>
                      <a:lnTo>
                        <a:pt x="311150" y="1860550"/>
                      </a:lnTo>
                      <a:lnTo>
                        <a:pt x="110989" y="1860550"/>
                      </a:lnTo>
                      <a:lnTo>
                        <a:pt x="74287" y="1799183"/>
                      </a:lnTo>
                      <a:cubicBezTo>
                        <a:pt x="27386" y="1703410"/>
                        <a:pt x="0" y="1587955"/>
                        <a:pt x="0" y="1463675"/>
                      </a:cubicBezTo>
                      <a:cubicBezTo>
                        <a:pt x="0" y="1215116"/>
                        <a:pt x="109544" y="1001854"/>
                        <a:pt x="265663" y="910757"/>
                      </a:cubicBezTo>
                      <a:lnTo>
                        <a:pt x="271984" y="908050"/>
                      </a:lnTo>
                      <a:lnTo>
                        <a:pt x="265663" y="905343"/>
                      </a:lnTo>
                      <a:cubicBezTo>
                        <a:pt x="109544" y="814246"/>
                        <a:pt x="0" y="600984"/>
                        <a:pt x="0" y="352425"/>
                      </a:cubicBezTo>
                      <a:cubicBezTo>
                        <a:pt x="0" y="228146"/>
                        <a:pt x="27386" y="112690"/>
                        <a:pt x="74287" y="16918"/>
                      </a:cubicBez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5" name="四角形: 上の 2 つの角を丸める 234">
                  <a:extLst>
                    <a:ext uri="{FF2B5EF4-FFF2-40B4-BE49-F238E27FC236}">
                      <a16:creationId xmlns:a16="http://schemas.microsoft.com/office/drawing/2014/main" id="{364F420F-7376-4FBD-8919-BFDED34BA755}"/>
                    </a:ext>
                  </a:extLst>
                </p:cNvPr>
                <p:cNvSpPr/>
                <p:nvPr/>
              </p:nvSpPr>
              <p:spPr>
                <a:xfrm rot="5400000">
                  <a:off x="3648381" y="5134285"/>
                  <a:ext cx="297836" cy="304800"/>
                </a:xfrm>
                <a:prstGeom prst="round2SameRect">
                  <a:avLst/>
                </a:prstGeom>
                <a:solidFill>
                  <a:srgbClr val="FF99CC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29" name="グループ化 228">
                <a:extLst>
                  <a:ext uri="{FF2B5EF4-FFF2-40B4-BE49-F238E27FC236}">
                    <a16:creationId xmlns:a16="http://schemas.microsoft.com/office/drawing/2014/main" id="{BCCA1C60-3F72-4DC4-B373-CC132D1F05D7}"/>
                  </a:ext>
                </a:extLst>
              </p:cNvPr>
              <p:cNvGrpSpPr/>
              <p:nvPr/>
            </p:nvGrpSpPr>
            <p:grpSpPr>
              <a:xfrm>
                <a:off x="2438837" y="4215607"/>
                <a:ext cx="431374" cy="1712853"/>
                <a:chOff x="4235450" y="4362450"/>
                <a:chExt cx="414090" cy="1860550"/>
              </a:xfrm>
            </p:grpSpPr>
            <p:sp>
              <p:nvSpPr>
                <p:cNvPr id="230" name="フリーフォーム: 図形 229">
                  <a:extLst>
                    <a:ext uri="{FF2B5EF4-FFF2-40B4-BE49-F238E27FC236}">
                      <a16:creationId xmlns:a16="http://schemas.microsoft.com/office/drawing/2014/main" id="{40286A12-6F52-477A-8A7B-A4143F14A6AF}"/>
                    </a:ext>
                  </a:extLst>
                </p:cNvPr>
                <p:cNvSpPr/>
                <p:nvPr/>
              </p:nvSpPr>
              <p:spPr>
                <a:xfrm>
                  <a:off x="4235450" y="4362450"/>
                  <a:ext cx="414090" cy="1860550"/>
                </a:xfrm>
                <a:custGeom>
                  <a:avLst/>
                  <a:gdLst>
                    <a:gd name="connsiteX0" fmla="*/ 84405 w 414090"/>
                    <a:gd name="connsiteY0" fmla="*/ 0 h 1860550"/>
                    <a:gd name="connsiteX1" fmla="*/ 414090 w 414090"/>
                    <a:gd name="connsiteY1" fmla="*/ 0 h 1860550"/>
                    <a:gd name="connsiteX2" fmla="*/ 414090 w 414090"/>
                    <a:gd name="connsiteY2" fmla="*/ 1860550 h 1860550"/>
                    <a:gd name="connsiteX3" fmla="*/ 110989 w 414090"/>
                    <a:gd name="connsiteY3" fmla="*/ 1860550 h 1860550"/>
                    <a:gd name="connsiteX4" fmla="*/ 74287 w 414090"/>
                    <a:gd name="connsiteY4" fmla="*/ 1799183 h 1860550"/>
                    <a:gd name="connsiteX5" fmla="*/ 0 w 414090"/>
                    <a:gd name="connsiteY5" fmla="*/ 1463675 h 1860550"/>
                    <a:gd name="connsiteX6" fmla="*/ 265663 w 414090"/>
                    <a:gd name="connsiteY6" fmla="*/ 910757 h 1860550"/>
                    <a:gd name="connsiteX7" fmla="*/ 271984 w 414090"/>
                    <a:gd name="connsiteY7" fmla="*/ 908050 h 1860550"/>
                    <a:gd name="connsiteX8" fmla="*/ 265663 w 414090"/>
                    <a:gd name="connsiteY8" fmla="*/ 905343 h 1860550"/>
                    <a:gd name="connsiteX9" fmla="*/ 0 w 414090"/>
                    <a:gd name="connsiteY9" fmla="*/ 352425 h 1860550"/>
                    <a:gd name="connsiteX10" fmla="*/ 74287 w 414090"/>
                    <a:gd name="connsiteY10" fmla="*/ 16918 h 1860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14090" h="1860550">
                      <a:moveTo>
                        <a:pt x="84405" y="0"/>
                      </a:moveTo>
                      <a:lnTo>
                        <a:pt x="414090" y="0"/>
                      </a:lnTo>
                      <a:lnTo>
                        <a:pt x="414090" y="1860550"/>
                      </a:lnTo>
                      <a:lnTo>
                        <a:pt x="110989" y="1860550"/>
                      </a:lnTo>
                      <a:lnTo>
                        <a:pt x="74287" y="1799183"/>
                      </a:lnTo>
                      <a:cubicBezTo>
                        <a:pt x="27386" y="1703410"/>
                        <a:pt x="0" y="1587955"/>
                        <a:pt x="0" y="1463675"/>
                      </a:cubicBezTo>
                      <a:cubicBezTo>
                        <a:pt x="0" y="1215116"/>
                        <a:pt x="109544" y="1001854"/>
                        <a:pt x="265663" y="910757"/>
                      </a:cubicBezTo>
                      <a:lnTo>
                        <a:pt x="271984" y="908050"/>
                      </a:lnTo>
                      <a:lnTo>
                        <a:pt x="265663" y="905343"/>
                      </a:lnTo>
                      <a:cubicBezTo>
                        <a:pt x="109544" y="814246"/>
                        <a:pt x="0" y="600984"/>
                        <a:pt x="0" y="352425"/>
                      </a:cubicBezTo>
                      <a:cubicBezTo>
                        <a:pt x="0" y="228146"/>
                        <a:pt x="27386" y="112690"/>
                        <a:pt x="74287" y="16918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1" name="フリーフォーム: 図形 230">
                  <a:extLst>
                    <a:ext uri="{FF2B5EF4-FFF2-40B4-BE49-F238E27FC236}">
                      <a16:creationId xmlns:a16="http://schemas.microsoft.com/office/drawing/2014/main" id="{7E82C9EB-5AC9-42A8-BD4B-D5FE0CEB8BDF}"/>
                    </a:ext>
                  </a:extLst>
                </p:cNvPr>
                <p:cNvSpPr/>
                <p:nvPr/>
              </p:nvSpPr>
              <p:spPr>
                <a:xfrm>
                  <a:off x="4439002" y="4362450"/>
                  <a:ext cx="139700" cy="1860550"/>
                </a:xfrm>
                <a:custGeom>
                  <a:avLst/>
                  <a:gdLst>
                    <a:gd name="connsiteX0" fmla="*/ 84405 w 725240"/>
                    <a:gd name="connsiteY0" fmla="*/ 0 h 1860550"/>
                    <a:gd name="connsiteX1" fmla="*/ 311150 w 725240"/>
                    <a:gd name="connsiteY1" fmla="*/ 0 h 1860550"/>
                    <a:gd name="connsiteX2" fmla="*/ 414090 w 725240"/>
                    <a:gd name="connsiteY2" fmla="*/ 0 h 1860550"/>
                    <a:gd name="connsiteX3" fmla="*/ 640835 w 725240"/>
                    <a:gd name="connsiteY3" fmla="*/ 0 h 1860550"/>
                    <a:gd name="connsiteX4" fmla="*/ 650953 w 725240"/>
                    <a:gd name="connsiteY4" fmla="*/ 16918 h 1860550"/>
                    <a:gd name="connsiteX5" fmla="*/ 725240 w 725240"/>
                    <a:gd name="connsiteY5" fmla="*/ 352425 h 1860550"/>
                    <a:gd name="connsiteX6" fmla="*/ 459577 w 725240"/>
                    <a:gd name="connsiteY6" fmla="*/ 905343 h 1860550"/>
                    <a:gd name="connsiteX7" fmla="*/ 453256 w 725240"/>
                    <a:gd name="connsiteY7" fmla="*/ 908050 h 1860550"/>
                    <a:gd name="connsiteX8" fmla="*/ 459577 w 725240"/>
                    <a:gd name="connsiteY8" fmla="*/ 910757 h 1860550"/>
                    <a:gd name="connsiteX9" fmla="*/ 725240 w 725240"/>
                    <a:gd name="connsiteY9" fmla="*/ 1463675 h 1860550"/>
                    <a:gd name="connsiteX10" fmla="*/ 650953 w 725240"/>
                    <a:gd name="connsiteY10" fmla="*/ 1799183 h 1860550"/>
                    <a:gd name="connsiteX11" fmla="*/ 614251 w 725240"/>
                    <a:gd name="connsiteY11" fmla="*/ 1860550 h 1860550"/>
                    <a:gd name="connsiteX12" fmla="*/ 414090 w 725240"/>
                    <a:gd name="connsiteY12" fmla="*/ 1860550 h 1860550"/>
                    <a:gd name="connsiteX13" fmla="*/ 311150 w 725240"/>
                    <a:gd name="connsiteY13" fmla="*/ 1860550 h 1860550"/>
                    <a:gd name="connsiteX14" fmla="*/ 110989 w 725240"/>
                    <a:gd name="connsiteY14" fmla="*/ 1860550 h 1860550"/>
                    <a:gd name="connsiteX15" fmla="*/ 74287 w 725240"/>
                    <a:gd name="connsiteY15" fmla="*/ 1799183 h 1860550"/>
                    <a:gd name="connsiteX16" fmla="*/ 0 w 725240"/>
                    <a:gd name="connsiteY16" fmla="*/ 1463675 h 1860550"/>
                    <a:gd name="connsiteX17" fmla="*/ 265663 w 725240"/>
                    <a:gd name="connsiteY17" fmla="*/ 910757 h 1860550"/>
                    <a:gd name="connsiteX18" fmla="*/ 271984 w 725240"/>
                    <a:gd name="connsiteY18" fmla="*/ 908050 h 1860550"/>
                    <a:gd name="connsiteX19" fmla="*/ 265663 w 725240"/>
                    <a:gd name="connsiteY19" fmla="*/ 905343 h 1860550"/>
                    <a:gd name="connsiteX20" fmla="*/ 0 w 725240"/>
                    <a:gd name="connsiteY20" fmla="*/ 352425 h 1860550"/>
                    <a:gd name="connsiteX21" fmla="*/ 74287 w 725240"/>
                    <a:gd name="connsiteY21" fmla="*/ 16918 h 1860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725240" h="1860550">
                      <a:moveTo>
                        <a:pt x="84405" y="0"/>
                      </a:moveTo>
                      <a:lnTo>
                        <a:pt x="311150" y="0"/>
                      </a:lnTo>
                      <a:lnTo>
                        <a:pt x="414090" y="0"/>
                      </a:lnTo>
                      <a:lnTo>
                        <a:pt x="640835" y="0"/>
                      </a:lnTo>
                      <a:lnTo>
                        <a:pt x="650953" y="16918"/>
                      </a:lnTo>
                      <a:cubicBezTo>
                        <a:pt x="697854" y="112690"/>
                        <a:pt x="725240" y="228146"/>
                        <a:pt x="725240" y="352425"/>
                      </a:cubicBezTo>
                      <a:cubicBezTo>
                        <a:pt x="725240" y="600984"/>
                        <a:pt x="615696" y="814246"/>
                        <a:pt x="459577" y="905343"/>
                      </a:cubicBezTo>
                      <a:lnTo>
                        <a:pt x="453256" y="908050"/>
                      </a:lnTo>
                      <a:lnTo>
                        <a:pt x="459577" y="910757"/>
                      </a:lnTo>
                      <a:cubicBezTo>
                        <a:pt x="615696" y="1001854"/>
                        <a:pt x="725240" y="1215116"/>
                        <a:pt x="725240" y="1463675"/>
                      </a:cubicBezTo>
                      <a:cubicBezTo>
                        <a:pt x="725240" y="1587955"/>
                        <a:pt x="697854" y="1703410"/>
                        <a:pt x="650953" y="1799183"/>
                      </a:cubicBezTo>
                      <a:lnTo>
                        <a:pt x="614251" y="1860550"/>
                      </a:lnTo>
                      <a:lnTo>
                        <a:pt x="414090" y="1860550"/>
                      </a:lnTo>
                      <a:lnTo>
                        <a:pt x="311150" y="1860550"/>
                      </a:lnTo>
                      <a:lnTo>
                        <a:pt x="110989" y="1860550"/>
                      </a:lnTo>
                      <a:lnTo>
                        <a:pt x="74287" y="1799183"/>
                      </a:lnTo>
                      <a:cubicBezTo>
                        <a:pt x="27386" y="1703410"/>
                        <a:pt x="0" y="1587955"/>
                        <a:pt x="0" y="1463675"/>
                      </a:cubicBezTo>
                      <a:cubicBezTo>
                        <a:pt x="0" y="1215116"/>
                        <a:pt x="109544" y="1001854"/>
                        <a:pt x="265663" y="910757"/>
                      </a:cubicBezTo>
                      <a:lnTo>
                        <a:pt x="271984" y="908050"/>
                      </a:lnTo>
                      <a:lnTo>
                        <a:pt x="265663" y="905343"/>
                      </a:lnTo>
                      <a:cubicBezTo>
                        <a:pt x="109544" y="814246"/>
                        <a:pt x="0" y="600984"/>
                        <a:pt x="0" y="352425"/>
                      </a:cubicBezTo>
                      <a:cubicBezTo>
                        <a:pt x="0" y="228146"/>
                        <a:pt x="27386" y="112690"/>
                        <a:pt x="74287" y="16918"/>
                      </a:cubicBez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2" name="四角形: 上の 2 つの角を丸める 231">
                  <a:extLst>
                    <a:ext uri="{FF2B5EF4-FFF2-40B4-BE49-F238E27FC236}">
                      <a16:creationId xmlns:a16="http://schemas.microsoft.com/office/drawing/2014/main" id="{3FF7860E-584A-421B-8F0A-C29F5D59B256}"/>
                    </a:ext>
                  </a:extLst>
                </p:cNvPr>
                <p:cNvSpPr/>
                <p:nvPr/>
              </p:nvSpPr>
              <p:spPr>
                <a:xfrm rot="16200000">
                  <a:off x="4348222" y="5134285"/>
                  <a:ext cx="297836" cy="304800"/>
                </a:xfrm>
                <a:prstGeom prst="round2SameRect">
                  <a:avLst/>
                </a:prstGeom>
                <a:solidFill>
                  <a:srgbClr val="FF99CC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68" name="グループ化 167">
              <a:extLst>
                <a:ext uri="{FF2B5EF4-FFF2-40B4-BE49-F238E27FC236}">
                  <a16:creationId xmlns:a16="http://schemas.microsoft.com/office/drawing/2014/main" id="{88BDBB6E-54D9-4D62-B729-0D3BB2247E7C}"/>
                </a:ext>
              </a:extLst>
            </p:cNvPr>
            <p:cNvGrpSpPr/>
            <p:nvPr/>
          </p:nvGrpSpPr>
          <p:grpSpPr>
            <a:xfrm>
              <a:off x="1409740" y="2651750"/>
              <a:ext cx="1072878" cy="636425"/>
              <a:chOff x="1409740" y="2651750"/>
              <a:chExt cx="1072878" cy="636425"/>
            </a:xfrm>
          </p:grpSpPr>
          <p:grpSp>
            <p:nvGrpSpPr>
              <p:cNvPr id="220" name="グループ化 219">
                <a:extLst>
                  <a:ext uri="{FF2B5EF4-FFF2-40B4-BE49-F238E27FC236}">
                    <a16:creationId xmlns:a16="http://schemas.microsoft.com/office/drawing/2014/main" id="{621A5698-10C4-4D09-9025-08F29179827B}"/>
                  </a:ext>
                </a:extLst>
              </p:cNvPr>
              <p:cNvGrpSpPr/>
              <p:nvPr/>
            </p:nvGrpSpPr>
            <p:grpSpPr>
              <a:xfrm rot="1800000">
                <a:off x="1409740" y="2743220"/>
                <a:ext cx="822106" cy="295136"/>
                <a:chOff x="1966479" y="3059902"/>
                <a:chExt cx="839064" cy="301224"/>
              </a:xfrm>
            </p:grpSpPr>
            <p:grpSp>
              <p:nvGrpSpPr>
                <p:cNvPr id="222" name="グループ化 221">
                  <a:extLst>
                    <a:ext uri="{FF2B5EF4-FFF2-40B4-BE49-F238E27FC236}">
                      <a16:creationId xmlns:a16="http://schemas.microsoft.com/office/drawing/2014/main" id="{CDB9A4EB-00D0-497E-A8B4-C9DF9FA117D6}"/>
                    </a:ext>
                  </a:extLst>
                </p:cNvPr>
                <p:cNvGrpSpPr/>
                <p:nvPr/>
              </p:nvGrpSpPr>
              <p:grpSpPr>
                <a:xfrm>
                  <a:off x="1968091" y="3059902"/>
                  <a:ext cx="152581" cy="245345"/>
                  <a:chOff x="3696965" y="3132430"/>
                  <a:chExt cx="140232" cy="212394"/>
                </a:xfrm>
              </p:grpSpPr>
              <p:sp>
                <p:nvSpPr>
                  <p:cNvPr id="224" name="四角形: 角を丸くする 223">
                    <a:extLst>
                      <a:ext uri="{FF2B5EF4-FFF2-40B4-BE49-F238E27FC236}">
                        <a16:creationId xmlns:a16="http://schemas.microsoft.com/office/drawing/2014/main" id="{92EB51B0-1D4C-4D1C-B0B3-D8AA54C31AC2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3785701" y="3187552"/>
                    <a:ext cx="51496" cy="144423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25" name="四角形: 角を丸くする 224">
                    <a:extLst>
                      <a:ext uri="{FF2B5EF4-FFF2-40B4-BE49-F238E27FC236}">
                        <a16:creationId xmlns:a16="http://schemas.microsoft.com/office/drawing/2014/main" id="{03BFE750-682C-4767-82E7-B1E102477934}"/>
                      </a:ext>
                    </a:extLst>
                  </p:cNvPr>
                  <p:cNvSpPr/>
                  <p:nvPr/>
                </p:nvSpPr>
                <p:spPr>
                  <a:xfrm>
                    <a:off x="3744758" y="3157376"/>
                    <a:ext cx="60516" cy="18744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26" name="四角形: 角を丸くする 225">
                    <a:extLst>
                      <a:ext uri="{FF2B5EF4-FFF2-40B4-BE49-F238E27FC236}">
                        <a16:creationId xmlns:a16="http://schemas.microsoft.com/office/drawing/2014/main" id="{8375B7B1-4A33-485B-AD8A-AED62FD9362E}"/>
                      </a:ext>
                    </a:extLst>
                  </p:cNvPr>
                  <p:cNvSpPr/>
                  <p:nvPr/>
                </p:nvSpPr>
                <p:spPr>
                  <a:xfrm rot="2634547">
                    <a:off x="3696965" y="3132430"/>
                    <a:ext cx="60517" cy="203393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223" name="フリーフォーム: 図形 222">
                  <a:extLst>
                    <a:ext uri="{FF2B5EF4-FFF2-40B4-BE49-F238E27FC236}">
                      <a16:creationId xmlns:a16="http://schemas.microsoft.com/office/drawing/2014/main" id="{2E108534-9CA2-417E-B2C1-A305AF356CD0}"/>
                    </a:ext>
                  </a:extLst>
                </p:cNvPr>
                <p:cNvSpPr/>
                <p:nvPr/>
              </p:nvSpPr>
              <p:spPr>
                <a:xfrm>
                  <a:off x="1966479" y="3060657"/>
                  <a:ext cx="839064" cy="300469"/>
                </a:xfrm>
                <a:custGeom>
                  <a:avLst/>
                  <a:gdLst>
                    <a:gd name="connsiteX0" fmla="*/ 225258 w 1057498"/>
                    <a:gd name="connsiteY0" fmla="*/ 0 h 338307"/>
                    <a:gd name="connsiteX1" fmla="*/ 350686 w 1057498"/>
                    <a:gd name="connsiteY1" fmla="*/ 10380 h 338307"/>
                    <a:gd name="connsiteX2" fmla="*/ 362052 w 1057498"/>
                    <a:gd name="connsiteY2" fmla="*/ 15644 h 338307"/>
                    <a:gd name="connsiteX3" fmla="*/ 839064 w 1057498"/>
                    <a:gd name="connsiteY3" fmla="*/ 125169 h 338307"/>
                    <a:gd name="connsiteX4" fmla="*/ 839064 w 1057498"/>
                    <a:gd name="connsiteY4" fmla="*/ 13072 h 338307"/>
                    <a:gd name="connsiteX5" fmla="*/ 1057498 w 1057498"/>
                    <a:gd name="connsiteY5" fmla="*/ 13072 h 338307"/>
                    <a:gd name="connsiteX6" fmla="*/ 1057498 w 1057498"/>
                    <a:gd name="connsiteY6" fmla="*/ 259705 h 338307"/>
                    <a:gd name="connsiteX7" fmla="*/ 1052705 w 1057498"/>
                    <a:gd name="connsiteY7" fmla="*/ 259705 h 338307"/>
                    <a:gd name="connsiteX8" fmla="*/ 1056977 w 1057498"/>
                    <a:gd name="connsiteY8" fmla="*/ 275694 h 338307"/>
                    <a:gd name="connsiteX9" fmla="*/ 1056976 w 1057498"/>
                    <a:gd name="connsiteY9" fmla="*/ 275692 h 338307"/>
                    <a:gd name="connsiteX10" fmla="*/ 907395 w 1057498"/>
                    <a:gd name="connsiteY10" fmla="*/ 332219 h 338307"/>
                    <a:gd name="connsiteX11" fmla="*/ 303273 w 1057498"/>
                    <a:gd name="connsiteY11" fmla="*/ 140087 h 338307"/>
                    <a:gd name="connsiteX12" fmla="*/ 303967 w 1057498"/>
                    <a:gd name="connsiteY12" fmla="*/ 137495 h 338307"/>
                    <a:gd name="connsiteX13" fmla="*/ 294303 w 1057498"/>
                    <a:gd name="connsiteY13" fmla="*/ 140796 h 338307"/>
                    <a:gd name="connsiteX14" fmla="*/ 225258 w 1057498"/>
                    <a:gd name="connsiteY14" fmla="*/ 147859 h 338307"/>
                    <a:gd name="connsiteX15" fmla="*/ 99830 w 1057498"/>
                    <a:gd name="connsiteY15" fmla="*/ 121536 h 338307"/>
                    <a:gd name="connsiteX16" fmla="*/ 98623 w 1057498"/>
                    <a:gd name="connsiteY16" fmla="*/ 120627 h 338307"/>
                    <a:gd name="connsiteX17" fmla="*/ 64054 w 1057498"/>
                    <a:gd name="connsiteY17" fmla="*/ 230891 h 338307"/>
                    <a:gd name="connsiteX18" fmla="*/ 47347 w 1057498"/>
                    <a:gd name="connsiteY18" fmla="*/ 251647 h 338307"/>
                    <a:gd name="connsiteX19" fmla="*/ 22196 w 1057498"/>
                    <a:gd name="connsiteY19" fmla="*/ 253324 h 338307"/>
                    <a:gd name="connsiteX20" fmla="*/ 3333 w 1057498"/>
                    <a:gd name="connsiteY20" fmla="*/ 234942 h 338307"/>
                    <a:gd name="connsiteX21" fmla="*/ 1808 w 1057498"/>
                    <a:gd name="connsiteY21" fmla="*/ 207268 h 338307"/>
                    <a:gd name="connsiteX22" fmla="*/ 48285 w 1057498"/>
                    <a:gd name="connsiteY22" fmla="*/ 59010 h 338307"/>
                    <a:gd name="connsiteX23" fmla="*/ 47877 w 1057498"/>
                    <a:gd name="connsiteY23" fmla="*/ 57986 h 338307"/>
                    <a:gd name="connsiteX24" fmla="*/ 225258 w 1057498"/>
                    <a:gd name="connsiteY24" fmla="*/ 0 h 338307"/>
                    <a:gd name="connsiteX0" fmla="*/ 225258 w 1057498"/>
                    <a:gd name="connsiteY0" fmla="*/ 0 h 338307"/>
                    <a:gd name="connsiteX1" fmla="*/ 350686 w 1057498"/>
                    <a:gd name="connsiteY1" fmla="*/ 10380 h 338307"/>
                    <a:gd name="connsiteX2" fmla="*/ 362052 w 1057498"/>
                    <a:gd name="connsiteY2" fmla="*/ 15644 h 338307"/>
                    <a:gd name="connsiteX3" fmla="*/ 839064 w 1057498"/>
                    <a:gd name="connsiteY3" fmla="*/ 125169 h 338307"/>
                    <a:gd name="connsiteX4" fmla="*/ 839064 w 1057498"/>
                    <a:gd name="connsiteY4" fmla="*/ 13072 h 338307"/>
                    <a:gd name="connsiteX5" fmla="*/ 1057498 w 1057498"/>
                    <a:gd name="connsiteY5" fmla="*/ 13072 h 338307"/>
                    <a:gd name="connsiteX6" fmla="*/ 1057498 w 1057498"/>
                    <a:gd name="connsiteY6" fmla="*/ 259705 h 338307"/>
                    <a:gd name="connsiteX7" fmla="*/ 1056977 w 1057498"/>
                    <a:gd name="connsiteY7" fmla="*/ 275694 h 338307"/>
                    <a:gd name="connsiteX8" fmla="*/ 1056976 w 1057498"/>
                    <a:gd name="connsiteY8" fmla="*/ 275692 h 338307"/>
                    <a:gd name="connsiteX9" fmla="*/ 907395 w 1057498"/>
                    <a:gd name="connsiteY9" fmla="*/ 332219 h 338307"/>
                    <a:gd name="connsiteX10" fmla="*/ 303273 w 1057498"/>
                    <a:gd name="connsiteY10" fmla="*/ 140087 h 338307"/>
                    <a:gd name="connsiteX11" fmla="*/ 303967 w 1057498"/>
                    <a:gd name="connsiteY11" fmla="*/ 137495 h 338307"/>
                    <a:gd name="connsiteX12" fmla="*/ 294303 w 1057498"/>
                    <a:gd name="connsiteY12" fmla="*/ 140796 h 338307"/>
                    <a:gd name="connsiteX13" fmla="*/ 225258 w 1057498"/>
                    <a:gd name="connsiteY13" fmla="*/ 147859 h 338307"/>
                    <a:gd name="connsiteX14" fmla="*/ 99830 w 1057498"/>
                    <a:gd name="connsiteY14" fmla="*/ 121536 h 338307"/>
                    <a:gd name="connsiteX15" fmla="*/ 98623 w 1057498"/>
                    <a:gd name="connsiteY15" fmla="*/ 120627 h 338307"/>
                    <a:gd name="connsiteX16" fmla="*/ 64054 w 1057498"/>
                    <a:gd name="connsiteY16" fmla="*/ 230891 h 338307"/>
                    <a:gd name="connsiteX17" fmla="*/ 47347 w 1057498"/>
                    <a:gd name="connsiteY17" fmla="*/ 251647 h 338307"/>
                    <a:gd name="connsiteX18" fmla="*/ 22196 w 1057498"/>
                    <a:gd name="connsiteY18" fmla="*/ 253324 h 338307"/>
                    <a:gd name="connsiteX19" fmla="*/ 3333 w 1057498"/>
                    <a:gd name="connsiteY19" fmla="*/ 234942 h 338307"/>
                    <a:gd name="connsiteX20" fmla="*/ 1808 w 1057498"/>
                    <a:gd name="connsiteY20" fmla="*/ 207268 h 338307"/>
                    <a:gd name="connsiteX21" fmla="*/ 48285 w 1057498"/>
                    <a:gd name="connsiteY21" fmla="*/ 59010 h 338307"/>
                    <a:gd name="connsiteX22" fmla="*/ 47877 w 1057498"/>
                    <a:gd name="connsiteY22" fmla="*/ 57986 h 338307"/>
                    <a:gd name="connsiteX23" fmla="*/ 225258 w 1057498"/>
                    <a:gd name="connsiteY23" fmla="*/ 0 h 338307"/>
                    <a:gd name="connsiteX0" fmla="*/ 225258 w 1057498"/>
                    <a:gd name="connsiteY0" fmla="*/ 0 h 338307"/>
                    <a:gd name="connsiteX1" fmla="*/ 350686 w 1057498"/>
                    <a:gd name="connsiteY1" fmla="*/ 10380 h 338307"/>
                    <a:gd name="connsiteX2" fmla="*/ 362052 w 1057498"/>
                    <a:gd name="connsiteY2" fmla="*/ 15644 h 338307"/>
                    <a:gd name="connsiteX3" fmla="*/ 839064 w 1057498"/>
                    <a:gd name="connsiteY3" fmla="*/ 125169 h 338307"/>
                    <a:gd name="connsiteX4" fmla="*/ 839064 w 1057498"/>
                    <a:gd name="connsiteY4" fmla="*/ 13072 h 338307"/>
                    <a:gd name="connsiteX5" fmla="*/ 1057498 w 1057498"/>
                    <a:gd name="connsiteY5" fmla="*/ 13072 h 338307"/>
                    <a:gd name="connsiteX6" fmla="*/ 1056977 w 1057498"/>
                    <a:gd name="connsiteY6" fmla="*/ 275694 h 338307"/>
                    <a:gd name="connsiteX7" fmla="*/ 1056976 w 1057498"/>
                    <a:gd name="connsiteY7" fmla="*/ 275692 h 338307"/>
                    <a:gd name="connsiteX8" fmla="*/ 907395 w 1057498"/>
                    <a:gd name="connsiteY8" fmla="*/ 332219 h 338307"/>
                    <a:gd name="connsiteX9" fmla="*/ 303273 w 1057498"/>
                    <a:gd name="connsiteY9" fmla="*/ 140087 h 338307"/>
                    <a:gd name="connsiteX10" fmla="*/ 303967 w 1057498"/>
                    <a:gd name="connsiteY10" fmla="*/ 137495 h 338307"/>
                    <a:gd name="connsiteX11" fmla="*/ 294303 w 1057498"/>
                    <a:gd name="connsiteY11" fmla="*/ 140796 h 338307"/>
                    <a:gd name="connsiteX12" fmla="*/ 225258 w 1057498"/>
                    <a:gd name="connsiteY12" fmla="*/ 147859 h 338307"/>
                    <a:gd name="connsiteX13" fmla="*/ 99830 w 1057498"/>
                    <a:gd name="connsiteY13" fmla="*/ 121536 h 338307"/>
                    <a:gd name="connsiteX14" fmla="*/ 98623 w 1057498"/>
                    <a:gd name="connsiteY14" fmla="*/ 120627 h 338307"/>
                    <a:gd name="connsiteX15" fmla="*/ 64054 w 1057498"/>
                    <a:gd name="connsiteY15" fmla="*/ 230891 h 338307"/>
                    <a:gd name="connsiteX16" fmla="*/ 47347 w 1057498"/>
                    <a:gd name="connsiteY16" fmla="*/ 251647 h 338307"/>
                    <a:gd name="connsiteX17" fmla="*/ 22196 w 1057498"/>
                    <a:gd name="connsiteY17" fmla="*/ 253324 h 338307"/>
                    <a:gd name="connsiteX18" fmla="*/ 3333 w 1057498"/>
                    <a:gd name="connsiteY18" fmla="*/ 234942 h 338307"/>
                    <a:gd name="connsiteX19" fmla="*/ 1808 w 1057498"/>
                    <a:gd name="connsiteY19" fmla="*/ 207268 h 338307"/>
                    <a:gd name="connsiteX20" fmla="*/ 48285 w 1057498"/>
                    <a:gd name="connsiteY20" fmla="*/ 59010 h 338307"/>
                    <a:gd name="connsiteX21" fmla="*/ 47877 w 1057498"/>
                    <a:gd name="connsiteY21" fmla="*/ 57986 h 338307"/>
                    <a:gd name="connsiteX22" fmla="*/ 225258 w 1057498"/>
                    <a:gd name="connsiteY22" fmla="*/ 0 h 338307"/>
                    <a:gd name="connsiteX0" fmla="*/ 225258 w 1057498"/>
                    <a:gd name="connsiteY0" fmla="*/ 0 h 338307"/>
                    <a:gd name="connsiteX1" fmla="*/ 350686 w 1057498"/>
                    <a:gd name="connsiteY1" fmla="*/ 10380 h 338307"/>
                    <a:gd name="connsiteX2" fmla="*/ 362052 w 1057498"/>
                    <a:gd name="connsiteY2" fmla="*/ 15644 h 338307"/>
                    <a:gd name="connsiteX3" fmla="*/ 839064 w 1057498"/>
                    <a:gd name="connsiteY3" fmla="*/ 125169 h 338307"/>
                    <a:gd name="connsiteX4" fmla="*/ 839064 w 1057498"/>
                    <a:gd name="connsiteY4" fmla="*/ 13072 h 338307"/>
                    <a:gd name="connsiteX5" fmla="*/ 1057498 w 1057498"/>
                    <a:gd name="connsiteY5" fmla="*/ 13072 h 338307"/>
                    <a:gd name="connsiteX6" fmla="*/ 1056977 w 1057498"/>
                    <a:gd name="connsiteY6" fmla="*/ 275694 h 338307"/>
                    <a:gd name="connsiteX7" fmla="*/ 1056976 w 1057498"/>
                    <a:gd name="connsiteY7" fmla="*/ 275692 h 338307"/>
                    <a:gd name="connsiteX8" fmla="*/ 907395 w 1057498"/>
                    <a:gd name="connsiteY8" fmla="*/ 332219 h 338307"/>
                    <a:gd name="connsiteX9" fmla="*/ 303273 w 1057498"/>
                    <a:gd name="connsiteY9" fmla="*/ 140087 h 338307"/>
                    <a:gd name="connsiteX10" fmla="*/ 303967 w 1057498"/>
                    <a:gd name="connsiteY10" fmla="*/ 137495 h 338307"/>
                    <a:gd name="connsiteX11" fmla="*/ 225258 w 1057498"/>
                    <a:gd name="connsiteY11" fmla="*/ 147859 h 338307"/>
                    <a:gd name="connsiteX12" fmla="*/ 99830 w 1057498"/>
                    <a:gd name="connsiteY12" fmla="*/ 121536 h 338307"/>
                    <a:gd name="connsiteX13" fmla="*/ 98623 w 1057498"/>
                    <a:gd name="connsiteY13" fmla="*/ 120627 h 338307"/>
                    <a:gd name="connsiteX14" fmla="*/ 64054 w 1057498"/>
                    <a:gd name="connsiteY14" fmla="*/ 230891 h 338307"/>
                    <a:gd name="connsiteX15" fmla="*/ 47347 w 1057498"/>
                    <a:gd name="connsiteY15" fmla="*/ 251647 h 338307"/>
                    <a:gd name="connsiteX16" fmla="*/ 22196 w 1057498"/>
                    <a:gd name="connsiteY16" fmla="*/ 253324 h 338307"/>
                    <a:gd name="connsiteX17" fmla="*/ 3333 w 1057498"/>
                    <a:gd name="connsiteY17" fmla="*/ 234942 h 338307"/>
                    <a:gd name="connsiteX18" fmla="*/ 1808 w 1057498"/>
                    <a:gd name="connsiteY18" fmla="*/ 207268 h 338307"/>
                    <a:gd name="connsiteX19" fmla="*/ 48285 w 1057498"/>
                    <a:gd name="connsiteY19" fmla="*/ 59010 h 338307"/>
                    <a:gd name="connsiteX20" fmla="*/ 47877 w 1057498"/>
                    <a:gd name="connsiteY20" fmla="*/ 57986 h 338307"/>
                    <a:gd name="connsiteX21" fmla="*/ 225258 w 1057498"/>
                    <a:gd name="connsiteY21" fmla="*/ 0 h 338307"/>
                    <a:gd name="connsiteX0" fmla="*/ 225258 w 1057498"/>
                    <a:gd name="connsiteY0" fmla="*/ 0 h 338307"/>
                    <a:gd name="connsiteX1" fmla="*/ 350686 w 1057498"/>
                    <a:gd name="connsiteY1" fmla="*/ 10380 h 338307"/>
                    <a:gd name="connsiteX2" fmla="*/ 362052 w 1057498"/>
                    <a:gd name="connsiteY2" fmla="*/ 15644 h 338307"/>
                    <a:gd name="connsiteX3" fmla="*/ 839064 w 1057498"/>
                    <a:gd name="connsiteY3" fmla="*/ 125169 h 338307"/>
                    <a:gd name="connsiteX4" fmla="*/ 839064 w 1057498"/>
                    <a:gd name="connsiteY4" fmla="*/ 13072 h 338307"/>
                    <a:gd name="connsiteX5" fmla="*/ 1057498 w 1057498"/>
                    <a:gd name="connsiteY5" fmla="*/ 13072 h 338307"/>
                    <a:gd name="connsiteX6" fmla="*/ 1056977 w 1057498"/>
                    <a:gd name="connsiteY6" fmla="*/ 275694 h 338307"/>
                    <a:gd name="connsiteX7" fmla="*/ 1056976 w 1057498"/>
                    <a:gd name="connsiteY7" fmla="*/ 275692 h 338307"/>
                    <a:gd name="connsiteX8" fmla="*/ 907395 w 1057498"/>
                    <a:gd name="connsiteY8" fmla="*/ 332219 h 338307"/>
                    <a:gd name="connsiteX9" fmla="*/ 303273 w 1057498"/>
                    <a:gd name="connsiteY9" fmla="*/ 140087 h 338307"/>
                    <a:gd name="connsiteX10" fmla="*/ 225258 w 1057498"/>
                    <a:gd name="connsiteY10" fmla="*/ 147859 h 338307"/>
                    <a:gd name="connsiteX11" fmla="*/ 99830 w 1057498"/>
                    <a:gd name="connsiteY11" fmla="*/ 121536 h 338307"/>
                    <a:gd name="connsiteX12" fmla="*/ 98623 w 1057498"/>
                    <a:gd name="connsiteY12" fmla="*/ 120627 h 338307"/>
                    <a:gd name="connsiteX13" fmla="*/ 64054 w 1057498"/>
                    <a:gd name="connsiteY13" fmla="*/ 230891 h 338307"/>
                    <a:gd name="connsiteX14" fmla="*/ 47347 w 1057498"/>
                    <a:gd name="connsiteY14" fmla="*/ 251647 h 338307"/>
                    <a:gd name="connsiteX15" fmla="*/ 22196 w 1057498"/>
                    <a:gd name="connsiteY15" fmla="*/ 253324 h 338307"/>
                    <a:gd name="connsiteX16" fmla="*/ 3333 w 1057498"/>
                    <a:gd name="connsiteY16" fmla="*/ 234942 h 338307"/>
                    <a:gd name="connsiteX17" fmla="*/ 1808 w 1057498"/>
                    <a:gd name="connsiteY17" fmla="*/ 207268 h 338307"/>
                    <a:gd name="connsiteX18" fmla="*/ 48285 w 1057498"/>
                    <a:gd name="connsiteY18" fmla="*/ 59010 h 338307"/>
                    <a:gd name="connsiteX19" fmla="*/ 47877 w 1057498"/>
                    <a:gd name="connsiteY19" fmla="*/ 57986 h 338307"/>
                    <a:gd name="connsiteX20" fmla="*/ 225258 w 1057498"/>
                    <a:gd name="connsiteY20" fmla="*/ 0 h 338307"/>
                    <a:gd name="connsiteX0" fmla="*/ 225258 w 1057498"/>
                    <a:gd name="connsiteY0" fmla="*/ 0 h 338307"/>
                    <a:gd name="connsiteX1" fmla="*/ 350686 w 1057498"/>
                    <a:gd name="connsiteY1" fmla="*/ 10380 h 338307"/>
                    <a:gd name="connsiteX2" fmla="*/ 839064 w 1057498"/>
                    <a:gd name="connsiteY2" fmla="*/ 125169 h 338307"/>
                    <a:gd name="connsiteX3" fmla="*/ 839064 w 1057498"/>
                    <a:gd name="connsiteY3" fmla="*/ 13072 h 338307"/>
                    <a:gd name="connsiteX4" fmla="*/ 1057498 w 1057498"/>
                    <a:gd name="connsiteY4" fmla="*/ 13072 h 338307"/>
                    <a:gd name="connsiteX5" fmla="*/ 1056977 w 1057498"/>
                    <a:gd name="connsiteY5" fmla="*/ 275694 h 338307"/>
                    <a:gd name="connsiteX6" fmla="*/ 1056976 w 1057498"/>
                    <a:gd name="connsiteY6" fmla="*/ 275692 h 338307"/>
                    <a:gd name="connsiteX7" fmla="*/ 907395 w 1057498"/>
                    <a:gd name="connsiteY7" fmla="*/ 332219 h 338307"/>
                    <a:gd name="connsiteX8" fmla="*/ 303273 w 1057498"/>
                    <a:gd name="connsiteY8" fmla="*/ 140087 h 338307"/>
                    <a:gd name="connsiteX9" fmla="*/ 225258 w 1057498"/>
                    <a:gd name="connsiteY9" fmla="*/ 147859 h 338307"/>
                    <a:gd name="connsiteX10" fmla="*/ 99830 w 1057498"/>
                    <a:gd name="connsiteY10" fmla="*/ 121536 h 338307"/>
                    <a:gd name="connsiteX11" fmla="*/ 98623 w 1057498"/>
                    <a:gd name="connsiteY11" fmla="*/ 120627 h 338307"/>
                    <a:gd name="connsiteX12" fmla="*/ 64054 w 1057498"/>
                    <a:gd name="connsiteY12" fmla="*/ 230891 h 338307"/>
                    <a:gd name="connsiteX13" fmla="*/ 47347 w 1057498"/>
                    <a:gd name="connsiteY13" fmla="*/ 251647 h 338307"/>
                    <a:gd name="connsiteX14" fmla="*/ 22196 w 1057498"/>
                    <a:gd name="connsiteY14" fmla="*/ 253324 h 338307"/>
                    <a:gd name="connsiteX15" fmla="*/ 3333 w 1057498"/>
                    <a:gd name="connsiteY15" fmla="*/ 234942 h 338307"/>
                    <a:gd name="connsiteX16" fmla="*/ 1808 w 1057498"/>
                    <a:gd name="connsiteY16" fmla="*/ 207268 h 338307"/>
                    <a:gd name="connsiteX17" fmla="*/ 48285 w 1057498"/>
                    <a:gd name="connsiteY17" fmla="*/ 59010 h 338307"/>
                    <a:gd name="connsiteX18" fmla="*/ 47877 w 1057498"/>
                    <a:gd name="connsiteY18" fmla="*/ 57986 h 338307"/>
                    <a:gd name="connsiteX19" fmla="*/ 225258 w 1057498"/>
                    <a:gd name="connsiteY19" fmla="*/ 0 h 338307"/>
                    <a:gd name="connsiteX0" fmla="*/ 225258 w 1057498"/>
                    <a:gd name="connsiteY0" fmla="*/ 0 h 338307"/>
                    <a:gd name="connsiteX1" fmla="*/ 350686 w 1057498"/>
                    <a:gd name="connsiteY1" fmla="*/ 10380 h 338307"/>
                    <a:gd name="connsiteX2" fmla="*/ 839064 w 1057498"/>
                    <a:gd name="connsiteY2" fmla="*/ 125169 h 338307"/>
                    <a:gd name="connsiteX3" fmla="*/ 1057498 w 1057498"/>
                    <a:gd name="connsiteY3" fmla="*/ 13072 h 338307"/>
                    <a:gd name="connsiteX4" fmla="*/ 1056977 w 1057498"/>
                    <a:gd name="connsiteY4" fmla="*/ 275694 h 338307"/>
                    <a:gd name="connsiteX5" fmla="*/ 1056976 w 1057498"/>
                    <a:gd name="connsiteY5" fmla="*/ 275692 h 338307"/>
                    <a:gd name="connsiteX6" fmla="*/ 907395 w 1057498"/>
                    <a:gd name="connsiteY6" fmla="*/ 332219 h 338307"/>
                    <a:gd name="connsiteX7" fmla="*/ 303273 w 1057498"/>
                    <a:gd name="connsiteY7" fmla="*/ 140087 h 338307"/>
                    <a:gd name="connsiteX8" fmla="*/ 225258 w 1057498"/>
                    <a:gd name="connsiteY8" fmla="*/ 147859 h 338307"/>
                    <a:gd name="connsiteX9" fmla="*/ 99830 w 1057498"/>
                    <a:gd name="connsiteY9" fmla="*/ 121536 h 338307"/>
                    <a:gd name="connsiteX10" fmla="*/ 98623 w 1057498"/>
                    <a:gd name="connsiteY10" fmla="*/ 120627 h 338307"/>
                    <a:gd name="connsiteX11" fmla="*/ 64054 w 1057498"/>
                    <a:gd name="connsiteY11" fmla="*/ 230891 h 338307"/>
                    <a:gd name="connsiteX12" fmla="*/ 47347 w 1057498"/>
                    <a:gd name="connsiteY12" fmla="*/ 251647 h 338307"/>
                    <a:gd name="connsiteX13" fmla="*/ 22196 w 1057498"/>
                    <a:gd name="connsiteY13" fmla="*/ 253324 h 338307"/>
                    <a:gd name="connsiteX14" fmla="*/ 3333 w 1057498"/>
                    <a:gd name="connsiteY14" fmla="*/ 234942 h 338307"/>
                    <a:gd name="connsiteX15" fmla="*/ 1808 w 1057498"/>
                    <a:gd name="connsiteY15" fmla="*/ 207268 h 338307"/>
                    <a:gd name="connsiteX16" fmla="*/ 48285 w 1057498"/>
                    <a:gd name="connsiteY16" fmla="*/ 59010 h 338307"/>
                    <a:gd name="connsiteX17" fmla="*/ 47877 w 1057498"/>
                    <a:gd name="connsiteY17" fmla="*/ 57986 h 338307"/>
                    <a:gd name="connsiteX18" fmla="*/ 225258 w 1057498"/>
                    <a:gd name="connsiteY18" fmla="*/ 0 h 338307"/>
                    <a:gd name="connsiteX0" fmla="*/ 225258 w 1056977"/>
                    <a:gd name="connsiteY0" fmla="*/ 0 h 338307"/>
                    <a:gd name="connsiteX1" fmla="*/ 350686 w 1056977"/>
                    <a:gd name="connsiteY1" fmla="*/ 10380 h 338307"/>
                    <a:gd name="connsiteX2" fmla="*/ 839064 w 1056977"/>
                    <a:gd name="connsiteY2" fmla="*/ 125169 h 338307"/>
                    <a:gd name="connsiteX3" fmla="*/ 1056977 w 1056977"/>
                    <a:gd name="connsiteY3" fmla="*/ 275694 h 338307"/>
                    <a:gd name="connsiteX4" fmla="*/ 1056976 w 1056977"/>
                    <a:gd name="connsiteY4" fmla="*/ 275692 h 338307"/>
                    <a:gd name="connsiteX5" fmla="*/ 907395 w 1056977"/>
                    <a:gd name="connsiteY5" fmla="*/ 332219 h 338307"/>
                    <a:gd name="connsiteX6" fmla="*/ 303273 w 1056977"/>
                    <a:gd name="connsiteY6" fmla="*/ 140087 h 338307"/>
                    <a:gd name="connsiteX7" fmla="*/ 225258 w 1056977"/>
                    <a:gd name="connsiteY7" fmla="*/ 147859 h 338307"/>
                    <a:gd name="connsiteX8" fmla="*/ 99830 w 1056977"/>
                    <a:gd name="connsiteY8" fmla="*/ 121536 h 338307"/>
                    <a:gd name="connsiteX9" fmla="*/ 98623 w 1056977"/>
                    <a:gd name="connsiteY9" fmla="*/ 120627 h 338307"/>
                    <a:gd name="connsiteX10" fmla="*/ 64054 w 1056977"/>
                    <a:gd name="connsiteY10" fmla="*/ 230891 h 338307"/>
                    <a:gd name="connsiteX11" fmla="*/ 47347 w 1056977"/>
                    <a:gd name="connsiteY11" fmla="*/ 251647 h 338307"/>
                    <a:gd name="connsiteX12" fmla="*/ 22196 w 1056977"/>
                    <a:gd name="connsiteY12" fmla="*/ 253324 h 338307"/>
                    <a:gd name="connsiteX13" fmla="*/ 3333 w 1056977"/>
                    <a:gd name="connsiteY13" fmla="*/ 234942 h 338307"/>
                    <a:gd name="connsiteX14" fmla="*/ 1808 w 1056977"/>
                    <a:gd name="connsiteY14" fmla="*/ 207268 h 338307"/>
                    <a:gd name="connsiteX15" fmla="*/ 48285 w 1056977"/>
                    <a:gd name="connsiteY15" fmla="*/ 59010 h 338307"/>
                    <a:gd name="connsiteX16" fmla="*/ 47877 w 1056977"/>
                    <a:gd name="connsiteY16" fmla="*/ 57986 h 338307"/>
                    <a:gd name="connsiteX17" fmla="*/ 225258 w 1056977"/>
                    <a:gd name="connsiteY17" fmla="*/ 0 h 338307"/>
                    <a:gd name="connsiteX0" fmla="*/ 225258 w 1058985"/>
                    <a:gd name="connsiteY0" fmla="*/ 0 h 338352"/>
                    <a:gd name="connsiteX1" fmla="*/ 350686 w 1058985"/>
                    <a:gd name="connsiteY1" fmla="*/ 10380 h 338352"/>
                    <a:gd name="connsiteX2" fmla="*/ 839064 w 1058985"/>
                    <a:gd name="connsiteY2" fmla="*/ 125169 h 338352"/>
                    <a:gd name="connsiteX3" fmla="*/ 1056977 w 1058985"/>
                    <a:gd name="connsiteY3" fmla="*/ 275694 h 338352"/>
                    <a:gd name="connsiteX4" fmla="*/ 907395 w 1058985"/>
                    <a:gd name="connsiteY4" fmla="*/ 332219 h 338352"/>
                    <a:gd name="connsiteX5" fmla="*/ 303273 w 1058985"/>
                    <a:gd name="connsiteY5" fmla="*/ 140087 h 338352"/>
                    <a:gd name="connsiteX6" fmla="*/ 225258 w 1058985"/>
                    <a:gd name="connsiteY6" fmla="*/ 147859 h 338352"/>
                    <a:gd name="connsiteX7" fmla="*/ 99830 w 1058985"/>
                    <a:gd name="connsiteY7" fmla="*/ 121536 h 338352"/>
                    <a:gd name="connsiteX8" fmla="*/ 98623 w 1058985"/>
                    <a:gd name="connsiteY8" fmla="*/ 120627 h 338352"/>
                    <a:gd name="connsiteX9" fmla="*/ 64054 w 1058985"/>
                    <a:gd name="connsiteY9" fmla="*/ 230891 h 338352"/>
                    <a:gd name="connsiteX10" fmla="*/ 47347 w 1058985"/>
                    <a:gd name="connsiteY10" fmla="*/ 251647 h 338352"/>
                    <a:gd name="connsiteX11" fmla="*/ 22196 w 1058985"/>
                    <a:gd name="connsiteY11" fmla="*/ 253324 h 338352"/>
                    <a:gd name="connsiteX12" fmla="*/ 3333 w 1058985"/>
                    <a:gd name="connsiteY12" fmla="*/ 234942 h 338352"/>
                    <a:gd name="connsiteX13" fmla="*/ 1808 w 1058985"/>
                    <a:gd name="connsiteY13" fmla="*/ 207268 h 338352"/>
                    <a:gd name="connsiteX14" fmla="*/ 48285 w 1058985"/>
                    <a:gd name="connsiteY14" fmla="*/ 59010 h 338352"/>
                    <a:gd name="connsiteX15" fmla="*/ 47877 w 1058985"/>
                    <a:gd name="connsiteY15" fmla="*/ 57986 h 338352"/>
                    <a:gd name="connsiteX16" fmla="*/ 225258 w 1058985"/>
                    <a:gd name="connsiteY16" fmla="*/ 0 h 338352"/>
                    <a:gd name="connsiteX0" fmla="*/ 225258 w 907395"/>
                    <a:gd name="connsiteY0" fmla="*/ 0 h 332219"/>
                    <a:gd name="connsiteX1" fmla="*/ 350686 w 907395"/>
                    <a:gd name="connsiteY1" fmla="*/ 10380 h 332219"/>
                    <a:gd name="connsiteX2" fmla="*/ 839064 w 907395"/>
                    <a:gd name="connsiteY2" fmla="*/ 125169 h 332219"/>
                    <a:gd name="connsiteX3" fmla="*/ 907395 w 907395"/>
                    <a:gd name="connsiteY3" fmla="*/ 332219 h 332219"/>
                    <a:gd name="connsiteX4" fmla="*/ 303273 w 907395"/>
                    <a:gd name="connsiteY4" fmla="*/ 140087 h 332219"/>
                    <a:gd name="connsiteX5" fmla="*/ 225258 w 907395"/>
                    <a:gd name="connsiteY5" fmla="*/ 147859 h 332219"/>
                    <a:gd name="connsiteX6" fmla="*/ 99830 w 907395"/>
                    <a:gd name="connsiteY6" fmla="*/ 121536 h 332219"/>
                    <a:gd name="connsiteX7" fmla="*/ 98623 w 907395"/>
                    <a:gd name="connsiteY7" fmla="*/ 120627 h 332219"/>
                    <a:gd name="connsiteX8" fmla="*/ 64054 w 907395"/>
                    <a:gd name="connsiteY8" fmla="*/ 230891 h 332219"/>
                    <a:gd name="connsiteX9" fmla="*/ 47347 w 907395"/>
                    <a:gd name="connsiteY9" fmla="*/ 251647 h 332219"/>
                    <a:gd name="connsiteX10" fmla="*/ 22196 w 907395"/>
                    <a:gd name="connsiteY10" fmla="*/ 253324 h 332219"/>
                    <a:gd name="connsiteX11" fmla="*/ 3333 w 907395"/>
                    <a:gd name="connsiteY11" fmla="*/ 234942 h 332219"/>
                    <a:gd name="connsiteX12" fmla="*/ 1808 w 907395"/>
                    <a:gd name="connsiteY12" fmla="*/ 207268 h 332219"/>
                    <a:gd name="connsiteX13" fmla="*/ 48285 w 907395"/>
                    <a:gd name="connsiteY13" fmla="*/ 59010 h 332219"/>
                    <a:gd name="connsiteX14" fmla="*/ 47877 w 907395"/>
                    <a:gd name="connsiteY14" fmla="*/ 57986 h 332219"/>
                    <a:gd name="connsiteX15" fmla="*/ 225258 w 907395"/>
                    <a:gd name="connsiteY15" fmla="*/ 0 h 332219"/>
                    <a:gd name="connsiteX0" fmla="*/ 225258 w 839064"/>
                    <a:gd name="connsiteY0" fmla="*/ 0 h 300469"/>
                    <a:gd name="connsiteX1" fmla="*/ 350686 w 839064"/>
                    <a:gd name="connsiteY1" fmla="*/ 10380 h 300469"/>
                    <a:gd name="connsiteX2" fmla="*/ 839064 w 839064"/>
                    <a:gd name="connsiteY2" fmla="*/ 125169 h 300469"/>
                    <a:gd name="connsiteX3" fmla="*/ 780395 w 839064"/>
                    <a:gd name="connsiteY3" fmla="*/ 300469 h 300469"/>
                    <a:gd name="connsiteX4" fmla="*/ 303273 w 839064"/>
                    <a:gd name="connsiteY4" fmla="*/ 140087 h 300469"/>
                    <a:gd name="connsiteX5" fmla="*/ 225258 w 839064"/>
                    <a:gd name="connsiteY5" fmla="*/ 147859 h 300469"/>
                    <a:gd name="connsiteX6" fmla="*/ 99830 w 839064"/>
                    <a:gd name="connsiteY6" fmla="*/ 121536 h 300469"/>
                    <a:gd name="connsiteX7" fmla="*/ 98623 w 839064"/>
                    <a:gd name="connsiteY7" fmla="*/ 120627 h 300469"/>
                    <a:gd name="connsiteX8" fmla="*/ 64054 w 839064"/>
                    <a:gd name="connsiteY8" fmla="*/ 230891 h 300469"/>
                    <a:gd name="connsiteX9" fmla="*/ 47347 w 839064"/>
                    <a:gd name="connsiteY9" fmla="*/ 251647 h 300469"/>
                    <a:gd name="connsiteX10" fmla="*/ 22196 w 839064"/>
                    <a:gd name="connsiteY10" fmla="*/ 253324 h 300469"/>
                    <a:gd name="connsiteX11" fmla="*/ 3333 w 839064"/>
                    <a:gd name="connsiteY11" fmla="*/ 234942 h 300469"/>
                    <a:gd name="connsiteX12" fmla="*/ 1808 w 839064"/>
                    <a:gd name="connsiteY12" fmla="*/ 207268 h 300469"/>
                    <a:gd name="connsiteX13" fmla="*/ 48285 w 839064"/>
                    <a:gd name="connsiteY13" fmla="*/ 59010 h 300469"/>
                    <a:gd name="connsiteX14" fmla="*/ 47877 w 839064"/>
                    <a:gd name="connsiteY14" fmla="*/ 57986 h 300469"/>
                    <a:gd name="connsiteX15" fmla="*/ 225258 w 839064"/>
                    <a:gd name="connsiteY15" fmla="*/ 0 h 3004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839064" h="300469">
                      <a:moveTo>
                        <a:pt x="225258" y="0"/>
                      </a:moveTo>
                      <a:cubicBezTo>
                        <a:pt x="274241" y="0"/>
                        <a:pt x="318586" y="2088"/>
                        <a:pt x="350686" y="10380"/>
                      </a:cubicBezTo>
                      <a:lnTo>
                        <a:pt x="839064" y="125169"/>
                      </a:lnTo>
                      <a:lnTo>
                        <a:pt x="780395" y="300469"/>
                      </a:lnTo>
                      <a:lnTo>
                        <a:pt x="303273" y="140087"/>
                      </a:lnTo>
                      <a:lnTo>
                        <a:pt x="225258" y="147859"/>
                      </a:lnTo>
                      <a:cubicBezTo>
                        <a:pt x="176276" y="147859"/>
                        <a:pt x="131930" y="137800"/>
                        <a:pt x="99830" y="121536"/>
                      </a:cubicBezTo>
                      <a:lnTo>
                        <a:pt x="98623" y="120627"/>
                      </a:lnTo>
                      <a:lnTo>
                        <a:pt x="64054" y="230891"/>
                      </a:lnTo>
                      <a:cubicBezTo>
                        <a:pt x="61090" y="240348"/>
                        <a:pt x="54922" y="247587"/>
                        <a:pt x="47347" y="251647"/>
                      </a:cubicBezTo>
                      <a:lnTo>
                        <a:pt x="22196" y="253324"/>
                      </a:lnTo>
                      <a:lnTo>
                        <a:pt x="3333" y="234942"/>
                      </a:lnTo>
                      <a:cubicBezTo>
                        <a:pt x="-357" y="226607"/>
                        <a:pt x="-1156" y="216724"/>
                        <a:pt x="1808" y="207268"/>
                      </a:cubicBezTo>
                      <a:lnTo>
                        <a:pt x="48285" y="59010"/>
                      </a:lnTo>
                      <a:lnTo>
                        <a:pt x="47877" y="57986"/>
                      </a:lnTo>
                      <a:cubicBezTo>
                        <a:pt x="47877" y="8350"/>
                        <a:pt x="127293" y="0"/>
                        <a:pt x="225258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221" name="フリーフォーム: 図形 220">
                <a:extLst>
                  <a:ext uri="{FF2B5EF4-FFF2-40B4-BE49-F238E27FC236}">
                    <a16:creationId xmlns:a16="http://schemas.microsoft.com/office/drawing/2014/main" id="{443F6D46-919D-41E4-AB0C-66158A5F3337}"/>
                  </a:ext>
                </a:extLst>
              </p:cNvPr>
              <p:cNvSpPr/>
              <p:nvPr/>
            </p:nvSpPr>
            <p:spPr>
              <a:xfrm rot="12600000" flipH="1">
                <a:off x="1752954" y="2651750"/>
                <a:ext cx="729664" cy="636425"/>
              </a:xfrm>
              <a:custGeom>
                <a:avLst/>
                <a:gdLst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28746 w 1014326"/>
                  <a:gd name="connsiteY6" fmla="*/ 356466 h 824598"/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52756 w 1014326"/>
                  <a:gd name="connsiteY6" fmla="*/ 359329 h 824598"/>
                  <a:gd name="connsiteX7" fmla="*/ 0 w 1014326"/>
                  <a:gd name="connsiteY7" fmla="*/ 186512 h 824598"/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52756 w 1014326"/>
                  <a:gd name="connsiteY6" fmla="*/ 359329 h 824598"/>
                  <a:gd name="connsiteX7" fmla="*/ 0 w 1014326"/>
                  <a:gd name="connsiteY7" fmla="*/ 186512 h 824598"/>
                  <a:gd name="connsiteX0" fmla="*/ 0 w 1014326"/>
                  <a:gd name="connsiteY0" fmla="*/ 186512 h 827598"/>
                  <a:gd name="connsiteX1" fmla="*/ 858269 w 1014326"/>
                  <a:gd name="connsiteY1" fmla="*/ 0 h 827598"/>
                  <a:gd name="connsiteX2" fmla="*/ 976165 w 1014326"/>
                  <a:gd name="connsiteY2" fmla="*/ 100225 h 827598"/>
                  <a:gd name="connsiteX3" fmla="*/ 1014326 w 1014326"/>
                  <a:gd name="connsiteY3" fmla="*/ 824598 h 827598"/>
                  <a:gd name="connsiteX4" fmla="*/ 819433 w 1014326"/>
                  <a:gd name="connsiteY4" fmla="*/ 827598 h 827598"/>
                  <a:gd name="connsiteX5" fmla="*/ 641381 w 1014326"/>
                  <a:gd name="connsiteY5" fmla="*/ 824598 h 827598"/>
                  <a:gd name="connsiteX6" fmla="*/ 669304 w 1014326"/>
                  <a:gd name="connsiteY6" fmla="*/ 294570 h 827598"/>
                  <a:gd name="connsiteX7" fmla="*/ 52756 w 1014326"/>
                  <a:gd name="connsiteY7" fmla="*/ 359329 h 827598"/>
                  <a:gd name="connsiteX8" fmla="*/ 0 w 1014326"/>
                  <a:gd name="connsiteY8" fmla="*/ 186512 h 827598"/>
                  <a:gd name="connsiteX0" fmla="*/ 819433 w 1014326"/>
                  <a:gd name="connsiteY0" fmla="*/ 827598 h 919038"/>
                  <a:gd name="connsiteX1" fmla="*/ 641381 w 1014326"/>
                  <a:gd name="connsiteY1" fmla="*/ 824598 h 919038"/>
                  <a:gd name="connsiteX2" fmla="*/ 669304 w 1014326"/>
                  <a:gd name="connsiteY2" fmla="*/ 294570 h 919038"/>
                  <a:gd name="connsiteX3" fmla="*/ 52756 w 1014326"/>
                  <a:gd name="connsiteY3" fmla="*/ 359329 h 919038"/>
                  <a:gd name="connsiteX4" fmla="*/ 0 w 1014326"/>
                  <a:gd name="connsiteY4" fmla="*/ 186512 h 919038"/>
                  <a:gd name="connsiteX5" fmla="*/ 858269 w 1014326"/>
                  <a:gd name="connsiteY5" fmla="*/ 0 h 919038"/>
                  <a:gd name="connsiteX6" fmla="*/ 976165 w 1014326"/>
                  <a:gd name="connsiteY6" fmla="*/ 100225 h 919038"/>
                  <a:gd name="connsiteX7" fmla="*/ 1014326 w 1014326"/>
                  <a:gd name="connsiteY7" fmla="*/ 824598 h 919038"/>
                  <a:gd name="connsiteX8" fmla="*/ 910873 w 1014326"/>
                  <a:gd name="connsiteY8" fmla="*/ 919038 h 919038"/>
                  <a:gd name="connsiteX0" fmla="*/ 641381 w 1014326"/>
                  <a:gd name="connsiteY0" fmla="*/ 824598 h 919038"/>
                  <a:gd name="connsiteX1" fmla="*/ 669304 w 1014326"/>
                  <a:gd name="connsiteY1" fmla="*/ 294570 h 919038"/>
                  <a:gd name="connsiteX2" fmla="*/ 52756 w 1014326"/>
                  <a:gd name="connsiteY2" fmla="*/ 359329 h 919038"/>
                  <a:gd name="connsiteX3" fmla="*/ 0 w 1014326"/>
                  <a:gd name="connsiteY3" fmla="*/ 186512 h 919038"/>
                  <a:gd name="connsiteX4" fmla="*/ 858269 w 1014326"/>
                  <a:gd name="connsiteY4" fmla="*/ 0 h 919038"/>
                  <a:gd name="connsiteX5" fmla="*/ 976165 w 1014326"/>
                  <a:gd name="connsiteY5" fmla="*/ 100225 h 919038"/>
                  <a:gd name="connsiteX6" fmla="*/ 1014326 w 1014326"/>
                  <a:gd name="connsiteY6" fmla="*/ 824598 h 919038"/>
                  <a:gd name="connsiteX7" fmla="*/ 910873 w 1014326"/>
                  <a:gd name="connsiteY7" fmla="*/ 919038 h 919038"/>
                  <a:gd name="connsiteX0" fmla="*/ 641381 w 1014326"/>
                  <a:gd name="connsiteY0" fmla="*/ 824598 h 824598"/>
                  <a:gd name="connsiteX1" fmla="*/ 669304 w 1014326"/>
                  <a:gd name="connsiteY1" fmla="*/ 294570 h 824598"/>
                  <a:gd name="connsiteX2" fmla="*/ 52756 w 1014326"/>
                  <a:gd name="connsiteY2" fmla="*/ 359329 h 824598"/>
                  <a:gd name="connsiteX3" fmla="*/ 0 w 1014326"/>
                  <a:gd name="connsiteY3" fmla="*/ 186512 h 824598"/>
                  <a:gd name="connsiteX4" fmla="*/ 858269 w 1014326"/>
                  <a:gd name="connsiteY4" fmla="*/ 0 h 824598"/>
                  <a:gd name="connsiteX5" fmla="*/ 976165 w 1014326"/>
                  <a:gd name="connsiteY5" fmla="*/ 100225 h 824598"/>
                  <a:gd name="connsiteX6" fmla="*/ 1014326 w 1014326"/>
                  <a:gd name="connsiteY6" fmla="*/ 824598 h 824598"/>
                  <a:gd name="connsiteX0" fmla="*/ 641381 w 1014326"/>
                  <a:gd name="connsiteY0" fmla="*/ 824598 h 824598"/>
                  <a:gd name="connsiteX1" fmla="*/ 669304 w 1014326"/>
                  <a:gd name="connsiteY1" fmla="*/ 294570 h 824598"/>
                  <a:gd name="connsiteX2" fmla="*/ 240923 w 1014326"/>
                  <a:gd name="connsiteY2" fmla="*/ 376314 h 824598"/>
                  <a:gd name="connsiteX3" fmla="*/ 0 w 1014326"/>
                  <a:gd name="connsiteY3" fmla="*/ 186512 h 824598"/>
                  <a:gd name="connsiteX4" fmla="*/ 858269 w 1014326"/>
                  <a:gd name="connsiteY4" fmla="*/ 0 h 824598"/>
                  <a:gd name="connsiteX5" fmla="*/ 976165 w 1014326"/>
                  <a:gd name="connsiteY5" fmla="*/ 100225 h 824598"/>
                  <a:gd name="connsiteX6" fmla="*/ 1014326 w 1014326"/>
                  <a:gd name="connsiteY6" fmla="*/ 824598 h 824598"/>
                  <a:gd name="connsiteX0" fmla="*/ 443772 w 816717"/>
                  <a:gd name="connsiteY0" fmla="*/ 824598 h 824598"/>
                  <a:gd name="connsiteX1" fmla="*/ 471695 w 816717"/>
                  <a:gd name="connsiteY1" fmla="*/ 294570 h 824598"/>
                  <a:gd name="connsiteX2" fmla="*/ 43314 w 816717"/>
                  <a:gd name="connsiteY2" fmla="*/ 376314 h 824598"/>
                  <a:gd name="connsiteX3" fmla="*/ 0 w 816717"/>
                  <a:gd name="connsiteY3" fmla="*/ 117293 h 824598"/>
                  <a:gd name="connsiteX4" fmla="*/ 660660 w 816717"/>
                  <a:gd name="connsiteY4" fmla="*/ 0 h 824598"/>
                  <a:gd name="connsiteX5" fmla="*/ 778556 w 816717"/>
                  <a:gd name="connsiteY5" fmla="*/ 100225 h 824598"/>
                  <a:gd name="connsiteX6" fmla="*/ 816717 w 816717"/>
                  <a:gd name="connsiteY6" fmla="*/ 824598 h 824598"/>
                  <a:gd name="connsiteX0" fmla="*/ 443772 w 816717"/>
                  <a:gd name="connsiteY0" fmla="*/ 826528 h 826528"/>
                  <a:gd name="connsiteX1" fmla="*/ 471695 w 816717"/>
                  <a:gd name="connsiteY1" fmla="*/ 296500 h 826528"/>
                  <a:gd name="connsiteX2" fmla="*/ 43314 w 816717"/>
                  <a:gd name="connsiteY2" fmla="*/ 378244 h 826528"/>
                  <a:gd name="connsiteX3" fmla="*/ 0 w 816717"/>
                  <a:gd name="connsiteY3" fmla="*/ 119223 h 826528"/>
                  <a:gd name="connsiteX4" fmla="*/ 660660 w 816717"/>
                  <a:gd name="connsiteY4" fmla="*/ 1930 h 826528"/>
                  <a:gd name="connsiteX5" fmla="*/ 778556 w 816717"/>
                  <a:gd name="connsiteY5" fmla="*/ 102155 h 826528"/>
                  <a:gd name="connsiteX6" fmla="*/ 816717 w 816717"/>
                  <a:gd name="connsiteY6" fmla="*/ 826528 h 826528"/>
                  <a:gd name="connsiteX0" fmla="*/ 443772 w 816717"/>
                  <a:gd name="connsiteY0" fmla="*/ 826528 h 826528"/>
                  <a:gd name="connsiteX1" fmla="*/ 471695 w 816717"/>
                  <a:gd name="connsiteY1" fmla="*/ 296500 h 826528"/>
                  <a:gd name="connsiteX2" fmla="*/ 43314 w 816717"/>
                  <a:gd name="connsiteY2" fmla="*/ 378244 h 826528"/>
                  <a:gd name="connsiteX3" fmla="*/ 0 w 816717"/>
                  <a:gd name="connsiteY3" fmla="*/ 119223 h 826528"/>
                  <a:gd name="connsiteX4" fmla="*/ 660660 w 816717"/>
                  <a:gd name="connsiteY4" fmla="*/ 1930 h 826528"/>
                  <a:gd name="connsiteX5" fmla="*/ 778556 w 816717"/>
                  <a:gd name="connsiteY5" fmla="*/ 102155 h 826528"/>
                  <a:gd name="connsiteX6" fmla="*/ 816717 w 816717"/>
                  <a:gd name="connsiteY6" fmla="*/ 826528 h 826528"/>
                  <a:gd name="connsiteX0" fmla="*/ 443772 w 779224"/>
                  <a:gd name="connsiteY0" fmla="*/ 826528 h 826528"/>
                  <a:gd name="connsiteX1" fmla="*/ 471695 w 779224"/>
                  <a:gd name="connsiteY1" fmla="*/ 296500 h 826528"/>
                  <a:gd name="connsiteX2" fmla="*/ 43314 w 779224"/>
                  <a:gd name="connsiteY2" fmla="*/ 378244 h 826528"/>
                  <a:gd name="connsiteX3" fmla="*/ 0 w 779224"/>
                  <a:gd name="connsiteY3" fmla="*/ 119223 h 826528"/>
                  <a:gd name="connsiteX4" fmla="*/ 660660 w 779224"/>
                  <a:gd name="connsiteY4" fmla="*/ 1930 h 826528"/>
                  <a:gd name="connsiteX5" fmla="*/ 778556 w 779224"/>
                  <a:gd name="connsiteY5" fmla="*/ 102155 h 826528"/>
                  <a:gd name="connsiteX6" fmla="*/ 736127 w 779224"/>
                  <a:gd name="connsiteY6" fmla="*/ 794664 h 826528"/>
                  <a:gd name="connsiteX0" fmla="*/ 443772 w 779224"/>
                  <a:gd name="connsiteY0" fmla="*/ 808748 h 808748"/>
                  <a:gd name="connsiteX1" fmla="*/ 471695 w 779224"/>
                  <a:gd name="connsiteY1" fmla="*/ 278720 h 808748"/>
                  <a:gd name="connsiteX2" fmla="*/ 43314 w 779224"/>
                  <a:gd name="connsiteY2" fmla="*/ 360464 h 808748"/>
                  <a:gd name="connsiteX3" fmla="*/ 0 w 779224"/>
                  <a:gd name="connsiteY3" fmla="*/ 101443 h 808748"/>
                  <a:gd name="connsiteX4" fmla="*/ 584178 w 779224"/>
                  <a:gd name="connsiteY4" fmla="*/ 2319 h 808748"/>
                  <a:gd name="connsiteX5" fmla="*/ 778556 w 779224"/>
                  <a:gd name="connsiteY5" fmla="*/ 84375 h 808748"/>
                  <a:gd name="connsiteX6" fmla="*/ 736127 w 779224"/>
                  <a:gd name="connsiteY6" fmla="*/ 776884 h 808748"/>
                  <a:gd name="connsiteX0" fmla="*/ 443772 w 736127"/>
                  <a:gd name="connsiteY0" fmla="*/ 806430 h 806430"/>
                  <a:gd name="connsiteX1" fmla="*/ 471695 w 736127"/>
                  <a:gd name="connsiteY1" fmla="*/ 276402 h 806430"/>
                  <a:gd name="connsiteX2" fmla="*/ 43314 w 736127"/>
                  <a:gd name="connsiteY2" fmla="*/ 358146 h 806430"/>
                  <a:gd name="connsiteX3" fmla="*/ 0 w 736127"/>
                  <a:gd name="connsiteY3" fmla="*/ 99125 h 806430"/>
                  <a:gd name="connsiteX4" fmla="*/ 584178 w 736127"/>
                  <a:gd name="connsiteY4" fmla="*/ 1 h 806430"/>
                  <a:gd name="connsiteX5" fmla="*/ 724923 w 736127"/>
                  <a:gd name="connsiteY5" fmla="*/ 98752 h 806430"/>
                  <a:gd name="connsiteX6" fmla="*/ 736127 w 736127"/>
                  <a:gd name="connsiteY6" fmla="*/ 774566 h 806430"/>
                  <a:gd name="connsiteX0" fmla="*/ 443772 w 736127"/>
                  <a:gd name="connsiteY0" fmla="*/ 806430 h 806430"/>
                  <a:gd name="connsiteX1" fmla="*/ 471695 w 736127"/>
                  <a:gd name="connsiteY1" fmla="*/ 276402 h 806430"/>
                  <a:gd name="connsiteX2" fmla="*/ 34329 w 736127"/>
                  <a:gd name="connsiteY2" fmla="*/ 341958 h 806430"/>
                  <a:gd name="connsiteX3" fmla="*/ 0 w 736127"/>
                  <a:gd name="connsiteY3" fmla="*/ 99125 h 806430"/>
                  <a:gd name="connsiteX4" fmla="*/ 584178 w 736127"/>
                  <a:gd name="connsiteY4" fmla="*/ 1 h 806430"/>
                  <a:gd name="connsiteX5" fmla="*/ 724923 w 736127"/>
                  <a:gd name="connsiteY5" fmla="*/ 98752 h 806430"/>
                  <a:gd name="connsiteX6" fmla="*/ 736127 w 736127"/>
                  <a:gd name="connsiteY6" fmla="*/ 774566 h 806430"/>
                  <a:gd name="connsiteX0" fmla="*/ 443772 w 736127"/>
                  <a:gd name="connsiteY0" fmla="*/ 806430 h 806430"/>
                  <a:gd name="connsiteX1" fmla="*/ 471695 w 736127"/>
                  <a:gd name="connsiteY1" fmla="*/ 276402 h 806430"/>
                  <a:gd name="connsiteX2" fmla="*/ 40945 w 736127"/>
                  <a:gd name="connsiteY2" fmla="*/ 447801 h 806430"/>
                  <a:gd name="connsiteX3" fmla="*/ 0 w 736127"/>
                  <a:gd name="connsiteY3" fmla="*/ 99125 h 806430"/>
                  <a:gd name="connsiteX4" fmla="*/ 584178 w 736127"/>
                  <a:gd name="connsiteY4" fmla="*/ 1 h 806430"/>
                  <a:gd name="connsiteX5" fmla="*/ 724923 w 736127"/>
                  <a:gd name="connsiteY5" fmla="*/ 98752 h 806430"/>
                  <a:gd name="connsiteX6" fmla="*/ 736127 w 736127"/>
                  <a:gd name="connsiteY6" fmla="*/ 774566 h 806430"/>
                  <a:gd name="connsiteX0" fmla="*/ 496694 w 789049"/>
                  <a:gd name="connsiteY0" fmla="*/ 807991 h 807991"/>
                  <a:gd name="connsiteX1" fmla="*/ 524617 w 789049"/>
                  <a:gd name="connsiteY1" fmla="*/ 277963 h 807991"/>
                  <a:gd name="connsiteX2" fmla="*/ 93867 w 789049"/>
                  <a:gd name="connsiteY2" fmla="*/ 449362 h 807991"/>
                  <a:gd name="connsiteX3" fmla="*/ 0 w 789049"/>
                  <a:gd name="connsiteY3" fmla="*/ 180069 h 807991"/>
                  <a:gd name="connsiteX4" fmla="*/ 637100 w 789049"/>
                  <a:gd name="connsiteY4" fmla="*/ 1562 h 807991"/>
                  <a:gd name="connsiteX5" fmla="*/ 777845 w 789049"/>
                  <a:gd name="connsiteY5" fmla="*/ 100313 h 807991"/>
                  <a:gd name="connsiteX6" fmla="*/ 789049 w 789049"/>
                  <a:gd name="connsiteY6" fmla="*/ 776127 h 807991"/>
                  <a:gd name="connsiteX0" fmla="*/ 496694 w 789049"/>
                  <a:gd name="connsiteY0" fmla="*/ 807991 h 807991"/>
                  <a:gd name="connsiteX1" fmla="*/ 484925 w 789049"/>
                  <a:gd name="connsiteY1" fmla="*/ 357346 h 807991"/>
                  <a:gd name="connsiteX2" fmla="*/ 93867 w 789049"/>
                  <a:gd name="connsiteY2" fmla="*/ 449362 h 807991"/>
                  <a:gd name="connsiteX3" fmla="*/ 0 w 789049"/>
                  <a:gd name="connsiteY3" fmla="*/ 180069 h 807991"/>
                  <a:gd name="connsiteX4" fmla="*/ 637100 w 789049"/>
                  <a:gd name="connsiteY4" fmla="*/ 1562 h 807991"/>
                  <a:gd name="connsiteX5" fmla="*/ 777845 w 789049"/>
                  <a:gd name="connsiteY5" fmla="*/ 100313 h 807991"/>
                  <a:gd name="connsiteX6" fmla="*/ 789049 w 789049"/>
                  <a:gd name="connsiteY6" fmla="*/ 776127 h 807991"/>
                  <a:gd name="connsiteX0" fmla="*/ 457003 w 749358"/>
                  <a:gd name="connsiteY0" fmla="*/ 807774 h 807774"/>
                  <a:gd name="connsiteX1" fmla="*/ 445234 w 749358"/>
                  <a:gd name="connsiteY1" fmla="*/ 357129 h 807774"/>
                  <a:gd name="connsiteX2" fmla="*/ 54176 w 749358"/>
                  <a:gd name="connsiteY2" fmla="*/ 449145 h 807774"/>
                  <a:gd name="connsiteX3" fmla="*/ 0 w 749358"/>
                  <a:gd name="connsiteY3" fmla="*/ 173237 h 807774"/>
                  <a:gd name="connsiteX4" fmla="*/ 597409 w 749358"/>
                  <a:gd name="connsiteY4" fmla="*/ 1345 h 807774"/>
                  <a:gd name="connsiteX5" fmla="*/ 738154 w 749358"/>
                  <a:gd name="connsiteY5" fmla="*/ 100096 h 807774"/>
                  <a:gd name="connsiteX6" fmla="*/ 749358 w 749358"/>
                  <a:gd name="connsiteY6" fmla="*/ 775910 h 807774"/>
                  <a:gd name="connsiteX0" fmla="*/ 457003 w 749358"/>
                  <a:gd name="connsiteY0" fmla="*/ 807774 h 807774"/>
                  <a:gd name="connsiteX1" fmla="*/ 445234 w 749358"/>
                  <a:gd name="connsiteY1" fmla="*/ 357129 h 807774"/>
                  <a:gd name="connsiteX2" fmla="*/ 54176 w 749358"/>
                  <a:gd name="connsiteY2" fmla="*/ 449145 h 807774"/>
                  <a:gd name="connsiteX3" fmla="*/ 0 w 749358"/>
                  <a:gd name="connsiteY3" fmla="*/ 173237 h 807774"/>
                  <a:gd name="connsiteX4" fmla="*/ 597409 w 749358"/>
                  <a:gd name="connsiteY4" fmla="*/ 1345 h 807774"/>
                  <a:gd name="connsiteX5" fmla="*/ 738154 w 749358"/>
                  <a:gd name="connsiteY5" fmla="*/ 100096 h 807774"/>
                  <a:gd name="connsiteX6" fmla="*/ 749358 w 749358"/>
                  <a:gd name="connsiteY6" fmla="*/ 775910 h 807774"/>
                  <a:gd name="connsiteX0" fmla="*/ 457003 w 749358"/>
                  <a:gd name="connsiteY0" fmla="*/ 807774 h 807774"/>
                  <a:gd name="connsiteX1" fmla="*/ 445234 w 749358"/>
                  <a:gd name="connsiteY1" fmla="*/ 310822 h 807774"/>
                  <a:gd name="connsiteX2" fmla="*/ 54176 w 749358"/>
                  <a:gd name="connsiteY2" fmla="*/ 449145 h 807774"/>
                  <a:gd name="connsiteX3" fmla="*/ 0 w 749358"/>
                  <a:gd name="connsiteY3" fmla="*/ 173237 h 807774"/>
                  <a:gd name="connsiteX4" fmla="*/ 597409 w 749358"/>
                  <a:gd name="connsiteY4" fmla="*/ 1345 h 807774"/>
                  <a:gd name="connsiteX5" fmla="*/ 738154 w 749358"/>
                  <a:gd name="connsiteY5" fmla="*/ 100096 h 807774"/>
                  <a:gd name="connsiteX6" fmla="*/ 749358 w 749358"/>
                  <a:gd name="connsiteY6" fmla="*/ 775910 h 807774"/>
                  <a:gd name="connsiteX0" fmla="*/ 457003 w 749358"/>
                  <a:gd name="connsiteY0" fmla="*/ 807774 h 807774"/>
                  <a:gd name="connsiteX1" fmla="*/ 445234 w 749358"/>
                  <a:gd name="connsiteY1" fmla="*/ 310822 h 807774"/>
                  <a:gd name="connsiteX2" fmla="*/ 54176 w 749358"/>
                  <a:gd name="connsiteY2" fmla="*/ 422684 h 807774"/>
                  <a:gd name="connsiteX3" fmla="*/ 0 w 749358"/>
                  <a:gd name="connsiteY3" fmla="*/ 173237 h 807774"/>
                  <a:gd name="connsiteX4" fmla="*/ 597409 w 749358"/>
                  <a:gd name="connsiteY4" fmla="*/ 1345 h 807774"/>
                  <a:gd name="connsiteX5" fmla="*/ 738154 w 749358"/>
                  <a:gd name="connsiteY5" fmla="*/ 100096 h 807774"/>
                  <a:gd name="connsiteX6" fmla="*/ 749358 w 749358"/>
                  <a:gd name="connsiteY6" fmla="*/ 775910 h 807774"/>
                  <a:gd name="connsiteX0" fmla="*/ 457003 w 749358"/>
                  <a:gd name="connsiteY0" fmla="*/ 807774 h 807774"/>
                  <a:gd name="connsiteX1" fmla="*/ 445234 w 749358"/>
                  <a:gd name="connsiteY1" fmla="*/ 357129 h 807774"/>
                  <a:gd name="connsiteX2" fmla="*/ 54176 w 749358"/>
                  <a:gd name="connsiteY2" fmla="*/ 422684 h 807774"/>
                  <a:gd name="connsiteX3" fmla="*/ 0 w 749358"/>
                  <a:gd name="connsiteY3" fmla="*/ 173237 h 807774"/>
                  <a:gd name="connsiteX4" fmla="*/ 597409 w 749358"/>
                  <a:gd name="connsiteY4" fmla="*/ 1345 h 807774"/>
                  <a:gd name="connsiteX5" fmla="*/ 738154 w 749358"/>
                  <a:gd name="connsiteY5" fmla="*/ 100096 h 807774"/>
                  <a:gd name="connsiteX6" fmla="*/ 749358 w 749358"/>
                  <a:gd name="connsiteY6" fmla="*/ 775910 h 807774"/>
                  <a:gd name="connsiteX0" fmla="*/ 457003 w 749358"/>
                  <a:gd name="connsiteY0" fmla="*/ 807774 h 807774"/>
                  <a:gd name="connsiteX1" fmla="*/ 445234 w 749358"/>
                  <a:gd name="connsiteY1" fmla="*/ 324053 h 807774"/>
                  <a:gd name="connsiteX2" fmla="*/ 54176 w 749358"/>
                  <a:gd name="connsiteY2" fmla="*/ 422684 h 807774"/>
                  <a:gd name="connsiteX3" fmla="*/ 0 w 749358"/>
                  <a:gd name="connsiteY3" fmla="*/ 173237 h 807774"/>
                  <a:gd name="connsiteX4" fmla="*/ 597409 w 749358"/>
                  <a:gd name="connsiteY4" fmla="*/ 1345 h 807774"/>
                  <a:gd name="connsiteX5" fmla="*/ 738154 w 749358"/>
                  <a:gd name="connsiteY5" fmla="*/ 100096 h 807774"/>
                  <a:gd name="connsiteX6" fmla="*/ 749358 w 749358"/>
                  <a:gd name="connsiteY6" fmla="*/ 775910 h 807774"/>
                  <a:gd name="connsiteX0" fmla="*/ 463618 w 749358"/>
                  <a:gd name="connsiteY0" fmla="*/ 642394 h 775909"/>
                  <a:gd name="connsiteX1" fmla="*/ 445234 w 749358"/>
                  <a:gd name="connsiteY1" fmla="*/ 324053 h 775909"/>
                  <a:gd name="connsiteX2" fmla="*/ 54176 w 749358"/>
                  <a:gd name="connsiteY2" fmla="*/ 422684 h 775909"/>
                  <a:gd name="connsiteX3" fmla="*/ 0 w 749358"/>
                  <a:gd name="connsiteY3" fmla="*/ 173237 h 775909"/>
                  <a:gd name="connsiteX4" fmla="*/ 597409 w 749358"/>
                  <a:gd name="connsiteY4" fmla="*/ 1345 h 775909"/>
                  <a:gd name="connsiteX5" fmla="*/ 738154 w 749358"/>
                  <a:gd name="connsiteY5" fmla="*/ 100096 h 775909"/>
                  <a:gd name="connsiteX6" fmla="*/ 749358 w 749358"/>
                  <a:gd name="connsiteY6" fmla="*/ 775910 h 775909"/>
                  <a:gd name="connsiteX0" fmla="*/ 463618 w 775819"/>
                  <a:gd name="connsiteY0" fmla="*/ 642394 h 676682"/>
                  <a:gd name="connsiteX1" fmla="*/ 445234 w 775819"/>
                  <a:gd name="connsiteY1" fmla="*/ 324053 h 676682"/>
                  <a:gd name="connsiteX2" fmla="*/ 54176 w 775819"/>
                  <a:gd name="connsiteY2" fmla="*/ 422684 h 676682"/>
                  <a:gd name="connsiteX3" fmla="*/ 0 w 775819"/>
                  <a:gd name="connsiteY3" fmla="*/ 173237 h 676682"/>
                  <a:gd name="connsiteX4" fmla="*/ 597409 w 775819"/>
                  <a:gd name="connsiteY4" fmla="*/ 1345 h 676682"/>
                  <a:gd name="connsiteX5" fmla="*/ 738154 w 775819"/>
                  <a:gd name="connsiteY5" fmla="*/ 100096 h 676682"/>
                  <a:gd name="connsiteX6" fmla="*/ 775819 w 775819"/>
                  <a:gd name="connsiteY6" fmla="*/ 676682 h 6766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775819" h="676682">
                    <a:moveTo>
                      <a:pt x="463618" y="642394"/>
                    </a:moveTo>
                    <a:lnTo>
                      <a:pt x="445234" y="324053"/>
                    </a:lnTo>
                    <a:lnTo>
                      <a:pt x="54176" y="422684"/>
                    </a:lnTo>
                    <a:cubicBezTo>
                      <a:pt x="42733" y="341740"/>
                      <a:pt x="11443" y="254181"/>
                      <a:pt x="0" y="173237"/>
                    </a:cubicBezTo>
                    <a:lnTo>
                      <a:pt x="597409" y="1345"/>
                    </a:lnTo>
                    <a:cubicBezTo>
                      <a:pt x="720435" y="-10845"/>
                      <a:pt x="730378" y="62890"/>
                      <a:pt x="738154" y="100096"/>
                    </a:cubicBezTo>
                    <a:cubicBezTo>
                      <a:pt x="745930" y="137302"/>
                      <a:pt x="763099" y="435224"/>
                      <a:pt x="775819" y="676682"/>
                    </a:cubicBezTo>
                  </a:path>
                </a:pathLst>
              </a:custGeom>
              <a:pattFill prst="plaid">
                <a:fgClr>
                  <a:srgbClr val="FF0000"/>
                </a:fgClr>
                <a:bgClr>
                  <a:srgbClr val="FF6699"/>
                </a:bgClr>
              </a:patt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69" name="グループ化 168">
              <a:extLst>
                <a:ext uri="{FF2B5EF4-FFF2-40B4-BE49-F238E27FC236}">
                  <a16:creationId xmlns:a16="http://schemas.microsoft.com/office/drawing/2014/main" id="{42B05DEA-11D7-40AB-9959-50D2FE5B428F}"/>
                </a:ext>
              </a:extLst>
            </p:cNvPr>
            <p:cNvGrpSpPr/>
            <p:nvPr/>
          </p:nvGrpSpPr>
          <p:grpSpPr>
            <a:xfrm>
              <a:off x="2363900" y="2604920"/>
              <a:ext cx="992931" cy="931545"/>
              <a:chOff x="2410767" y="2604920"/>
              <a:chExt cx="992931" cy="931545"/>
            </a:xfrm>
          </p:grpSpPr>
          <p:sp>
            <p:nvSpPr>
              <p:cNvPr id="216" name="フリーフォーム: 図形 215">
                <a:extLst>
                  <a:ext uri="{FF2B5EF4-FFF2-40B4-BE49-F238E27FC236}">
                    <a16:creationId xmlns:a16="http://schemas.microsoft.com/office/drawing/2014/main" id="{06C98410-0C27-4C01-85DB-DDB9573F1B74}"/>
                  </a:ext>
                </a:extLst>
              </p:cNvPr>
              <p:cNvSpPr/>
              <p:nvPr/>
            </p:nvSpPr>
            <p:spPr>
              <a:xfrm>
                <a:off x="2687083" y="2678907"/>
                <a:ext cx="716615" cy="705680"/>
              </a:xfrm>
              <a:custGeom>
                <a:avLst/>
                <a:gdLst>
                  <a:gd name="connsiteX0" fmla="*/ 513590 w 1024004"/>
                  <a:gd name="connsiteY0" fmla="*/ 0 h 698500"/>
                  <a:gd name="connsiteX1" fmla="*/ 1024004 w 1024004"/>
                  <a:gd name="connsiteY1" fmla="*/ 187325 h 698500"/>
                  <a:gd name="connsiteX2" fmla="*/ 1022368 w 1024004"/>
                  <a:gd name="connsiteY2" fmla="*/ 193281 h 698500"/>
                  <a:gd name="connsiteX3" fmla="*/ 1023367 w 1024004"/>
                  <a:gd name="connsiteY3" fmla="*/ 195692 h 698500"/>
                  <a:gd name="connsiteX4" fmla="*/ 1023367 w 1024004"/>
                  <a:gd name="connsiteY4" fmla="*/ 485950 h 698500"/>
                  <a:gd name="connsiteX5" fmla="*/ 810817 w 1024004"/>
                  <a:gd name="connsiteY5" fmla="*/ 698500 h 698500"/>
                  <a:gd name="connsiteX6" fmla="*/ 212550 w 1024004"/>
                  <a:gd name="connsiteY6" fmla="*/ 698500 h 698500"/>
                  <a:gd name="connsiteX7" fmla="*/ 0 w 1024004"/>
                  <a:gd name="connsiteY7" fmla="*/ 485950 h 698500"/>
                  <a:gd name="connsiteX8" fmla="*/ 0 w 1024004"/>
                  <a:gd name="connsiteY8" fmla="*/ 195692 h 698500"/>
                  <a:gd name="connsiteX9" fmla="*/ 3292 w 1024004"/>
                  <a:gd name="connsiteY9" fmla="*/ 187746 h 698500"/>
                  <a:gd name="connsiteX10" fmla="*/ 3176 w 1024004"/>
                  <a:gd name="connsiteY10" fmla="*/ 187325 h 698500"/>
                  <a:gd name="connsiteX11" fmla="*/ 513590 w 1024004"/>
                  <a:gd name="connsiteY11" fmla="*/ 0 h 698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024004" h="698500">
                    <a:moveTo>
                      <a:pt x="513590" y="0"/>
                    </a:moveTo>
                    <a:cubicBezTo>
                      <a:pt x="795484" y="0"/>
                      <a:pt x="1024004" y="83868"/>
                      <a:pt x="1024004" y="187325"/>
                    </a:cubicBezTo>
                    <a:lnTo>
                      <a:pt x="1022368" y="193281"/>
                    </a:lnTo>
                    <a:lnTo>
                      <a:pt x="1023367" y="195692"/>
                    </a:lnTo>
                    <a:lnTo>
                      <a:pt x="1023367" y="485950"/>
                    </a:lnTo>
                    <a:cubicBezTo>
                      <a:pt x="1023367" y="603338"/>
                      <a:pt x="928205" y="698500"/>
                      <a:pt x="810817" y="698500"/>
                    </a:cubicBezTo>
                    <a:lnTo>
                      <a:pt x="212550" y="698500"/>
                    </a:lnTo>
                    <a:cubicBezTo>
                      <a:pt x="95162" y="698500"/>
                      <a:pt x="0" y="603338"/>
                      <a:pt x="0" y="485950"/>
                    </a:cubicBezTo>
                    <a:lnTo>
                      <a:pt x="0" y="195692"/>
                    </a:lnTo>
                    <a:lnTo>
                      <a:pt x="3292" y="187746"/>
                    </a:lnTo>
                    <a:lnTo>
                      <a:pt x="3176" y="187325"/>
                    </a:lnTo>
                    <a:cubicBezTo>
                      <a:pt x="3176" y="83868"/>
                      <a:pt x="231696" y="0"/>
                      <a:pt x="51359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217" name="グループ化 216">
                <a:extLst>
                  <a:ext uri="{FF2B5EF4-FFF2-40B4-BE49-F238E27FC236}">
                    <a16:creationId xmlns:a16="http://schemas.microsoft.com/office/drawing/2014/main" id="{454D4E1C-A7A2-4DD9-9E26-AEBCA7989579}"/>
                  </a:ext>
                </a:extLst>
              </p:cNvPr>
              <p:cNvGrpSpPr/>
              <p:nvPr/>
            </p:nvGrpSpPr>
            <p:grpSpPr>
              <a:xfrm>
                <a:off x="2410767" y="2604920"/>
                <a:ext cx="959868" cy="931545"/>
                <a:chOff x="3005072" y="4257675"/>
                <a:chExt cx="959868" cy="698500"/>
              </a:xfrm>
              <a:solidFill>
                <a:srgbClr val="0070C0"/>
              </a:solidFill>
            </p:grpSpPr>
            <p:sp>
              <p:nvSpPr>
                <p:cNvPr id="218" name="フリーフォーム: 図形 217">
                  <a:extLst>
                    <a:ext uri="{FF2B5EF4-FFF2-40B4-BE49-F238E27FC236}">
                      <a16:creationId xmlns:a16="http://schemas.microsoft.com/office/drawing/2014/main" id="{0AD7614C-847F-4DED-9034-588268794CB5}"/>
                    </a:ext>
                  </a:extLst>
                </p:cNvPr>
                <p:cNvSpPr/>
                <p:nvPr/>
              </p:nvSpPr>
              <p:spPr>
                <a:xfrm>
                  <a:off x="3068571" y="4257675"/>
                  <a:ext cx="896369" cy="698500"/>
                </a:xfrm>
                <a:custGeom>
                  <a:avLst/>
                  <a:gdLst>
                    <a:gd name="connsiteX0" fmla="*/ 513590 w 1024004"/>
                    <a:gd name="connsiteY0" fmla="*/ 0 h 698500"/>
                    <a:gd name="connsiteX1" fmla="*/ 1024004 w 1024004"/>
                    <a:gd name="connsiteY1" fmla="*/ 187325 h 698500"/>
                    <a:gd name="connsiteX2" fmla="*/ 1022368 w 1024004"/>
                    <a:gd name="connsiteY2" fmla="*/ 193281 h 698500"/>
                    <a:gd name="connsiteX3" fmla="*/ 1023367 w 1024004"/>
                    <a:gd name="connsiteY3" fmla="*/ 195692 h 698500"/>
                    <a:gd name="connsiteX4" fmla="*/ 1023367 w 1024004"/>
                    <a:gd name="connsiteY4" fmla="*/ 485950 h 698500"/>
                    <a:gd name="connsiteX5" fmla="*/ 810817 w 1024004"/>
                    <a:gd name="connsiteY5" fmla="*/ 698500 h 698500"/>
                    <a:gd name="connsiteX6" fmla="*/ 212550 w 1024004"/>
                    <a:gd name="connsiteY6" fmla="*/ 698500 h 698500"/>
                    <a:gd name="connsiteX7" fmla="*/ 0 w 1024004"/>
                    <a:gd name="connsiteY7" fmla="*/ 485950 h 698500"/>
                    <a:gd name="connsiteX8" fmla="*/ 0 w 1024004"/>
                    <a:gd name="connsiteY8" fmla="*/ 195692 h 698500"/>
                    <a:gd name="connsiteX9" fmla="*/ 3292 w 1024004"/>
                    <a:gd name="connsiteY9" fmla="*/ 187746 h 698500"/>
                    <a:gd name="connsiteX10" fmla="*/ 3176 w 1024004"/>
                    <a:gd name="connsiteY10" fmla="*/ 187325 h 698500"/>
                    <a:gd name="connsiteX11" fmla="*/ 513590 w 1024004"/>
                    <a:gd name="connsiteY11" fmla="*/ 0 h 6985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024004" h="698500">
                      <a:moveTo>
                        <a:pt x="513590" y="0"/>
                      </a:moveTo>
                      <a:cubicBezTo>
                        <a:pt x="795484" y="0"/>
                        <a:pt x="1024004" y="83868"/>
                        <a:pt x="1024004" y="187325"/>
                      </a:cubicBezTo>
                      <a:lnTo>
                        <a:pt x="1022368" y="193281"/>
                      </a:lnTo>
                      <a:lnTo>
                        <a:pt x="1023367" y="195692"/>
                      </a:lnTo>
                      <a:lnTo>
                        <a:pt x="1023367" y="485950"/>
                      </a:lnTo>
                      <a:cubicBezTo>
                        <a:pt x="1023367" y="603338"/>
                        <a:pt x="928205" y="698500"/>
                        <a:pt x="810817" y="698500"/>
                      </a:cubicBezTo>
                      <a:lnTo>
                        <a:pt x="212550" y="698500"/>
                      </a:lnTo>
                      <a:cubicBezTo>
                        <a:pt x="95162" y="698500"/>
                        <a:pt x="0" y="603338"/>
                        <a:pt x="0" y="485950"/>
                      </a:cubicBezTo>
                      <a:lnTo>
                        <a:pt x="0" y="195692"/>
                      </a:lnTo>
                      <a:lnTo>
                        <a:pt x="3292" y="187746"/>
                      </a:lnTo>
                      <a:lnTo>
                        <a:pt x="3176" y="187325"/>
                      </a:lnTo>
                      <a:cubicBezTo>
                        <a:pt x="3176" y="83868"/>
                        <a:pt x="231696" y="0"/>
                        <a:pt x="513590" y="0"/>
                      </a:cubicBezTo>
                      <a:close/>
                    </a:path>
                  </a:pathLst>
                </a:custGeom>
                <a:solidFill>
                  <a:schemeClr val="accent1">
                    <a:lumMod val="5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19" name="フリーフォーム: 図形 218">
                  <a:extLst>
                    <a:ext uri="{FF2B5EF4-FFF2-40B4-BE49-F238E27FC236}">
                      <a16:creationId xmlns:a16="http://schemas.microsoft.com/office/drawing/2014/main" id="{98349F3B-B56E-4AEE-8BDF-EAB180B363C1}"/>
                    </a:ext>
                  </a:extLst>
                </p:cNvPr>
                <p:cNvSpPr/>
                <p:nvPr/>
              </p:nvSpPr>
              <p:spPr>
                <a:xfrm>
                  <a:off x="3005072" y="4257675"/>
                  <a:ext cx="879844" cy="698500"/>
                </a:xfrm>
                <a:custGeom>
                  <a:avLst/>
                  <a:gdLst>
                    <a:gd name="connsiteX0" fmla="*/ 513590 w 1024004"/>
                    <a:gd name="connsiteY0" fmla="*/ 0 h 698500"/>
                    <a:gd name="connsiteX1" fmla="*/ 1024004 w 1024004"/>
                    <a:gd name="connsiteY1" fmla="*/ 187325 h 698500"/>
                    <a:gd name="connsiteX2" fmla="*/ 1022368 w 1024004"/>
                    <a:gd name="connsiteY2" fmla="*/ 193281 h 698500"/>
                    <a:gd name="connsiteX3" fmla="*/ 1023367 w 1024004"/>
                    <a:gd name="connsiteY3" fmla="*/ 195692 h 698500"/>
                    <a:gd name="connsiteX4" fmla="*/ 1023367 w 1024004"/>
                    <a:gd name="connsiteY4" fmla="*/ 485950 h 698500"/>
                    <a:gd name="connsiteX5" fmla="*/ 810817 w 1024004"/>
                    <a:gd name="connsiteY5" fmla="*/ 698500 h 698500"/>
                    <a:gd name="connsiteX6" fmla="*/ 212550 w 1024004"/>
                    <a:gd name="connsiteY6" fmla="*/ 698500 h 698500"/>
                    <a:gd name="connsiteX7" fmla="*/ 0 w 1024004"/>
                    <a:gd name="connsiteY7" fmla="*/ 485950 h 698500"/>
                    <a:gd name="connsiteX8" fmla="*/ 0 w 1024004"/>
                    <a:gd name="connsiteY8" fmla="*/ 195692 h 698500"/>
                    <a:gd name="connsiteX9" fmla="*/ 3292 w 1024004"/>
                    <a:gd name="connsiteY9" fmla="*/ 187746 h 698500"/>
                    <a:gd name="connsiteX10" fmla="*/ 3176 w 1024004"/>
                    <a:gd name="connsiteY10" fmla="*/ 187325 h 698500"/>
                    <a:gd name="connsiteX11" fmla="*/ 513590 w 1024004"/>
                    <a:gd name="connsiteY11" fmla="*/ 0 h 6985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024004" h="698500">
                      <a:moveTo>
                        <a:pt x="513590" y="0"/>
                      </a:moveTo>
                      <a:cubicBezTo>
                        <a:pt x="795484" y="0"/>
                        <a:pt x="1024004" y="83868"/>
                        <a:pt x="1024004" y="187325"/>
                      </a:cubicBezTo>
                      <a:lnTo>
                        <a:pt x="1022368" y="193281"/>
                      </a:lnTo>
                      <a:lnTo>
                        <a:pt x="1023367" y="195692"/>
                      </a:lnTo>
                      <a:lnTo>
                        <a:pt x="1023367" y="485950"/>
                      </a:lnTo>
                      <a:cubicBezTo>
                        <a:pt x="1023367" y="603338"/>
                        <a:pt x="928205" y="698500"/>
                        <a:pt x="810817" y="698500"/>
                      </a:cubicBezTo>
                      <a:lnTo>
                        <a:pt x="212550" y="698500"/>
                      </a:lnTo>
                      <a:cubicBezTo>
                        <a:pt x="95162" y="698500"/>
                        <a:pt x="0" y="603338"/>
                        <a:pt x="0" y="485950"/>
                      </a:cubicBezTo>
                      <a:lnTo>
                        <a:pt x="0" y="195692"/>
                      </a:lnTo>
                      <a:lnTo>
                        <a:pt x="3292" y="187746"/>
                      </a:lnTo>
                      <a:lnTo>
                        <a:pt x="3176" y="187325"/>
                      </a:lnTo>
                      <a:cubicBezTo>
                        <a:pt x="3176" y="83868"/>
                        <a:pt x="231696" y="0"/>
                        <a:pt x="513590" y="0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170" name="グループ化 169">
              <a:extLst>
                <a:ext uri="{FF2B5EF4-FFF2-40B4-BE49-F238E27FC236}">
                  <a16:creationId xmlns:a16="http://schemas.microsoft.com/office/drawing/2014/main" id="{09A12BF9-4E00-460E-AF73-3C51D3ECB5B6}"/>
                </a:ext>
              </a:extLst>
            </p:cNvPr>
            <p:cNvGrpSpPr/>
            <p:nvPr/>
          </p:nvGrpSpPr>
          <p:grpSpPr>
            <a:xfrm>
              <a:off x="2144911" y="1374480"/>
              <a:ext cx="1008121" cy="2161985"/>
              <a:chOff x="1475560" y="1157935"/>
              <a:chExt cx="1114604" cy="2390345"/>
            </a:xfrm>
          </p:grpSpPr>
          <p:sp>
            <p:nvSpPr>
              <p:cNvPr id="194" name="月 193">
                <a:extLst>
                  <a:ext uri="{FF2B5EF4-FFF2-40B4-BE49-F238E27FC236}">
                    <a16:creationId xmlns:a16="http://schemas.microsoft.com/office/drawing/2014/main" id="{9524DD8D-4247-41B1-9BB2-74E0333D94E8}"/>
                  </a:ext>
                </a:extLst>
              </p:cNvPr>
              <p:cNvSpPr/>
              <p:nvPr/>
            </p:nvSpPr>
            <p:spPr>
              <a:xfrm flipH="1">
                <a:off x="1629142" y="1604625"/>
                <a:ext cx="104457" cy="846766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95" name="月 194">
                <a:extLst>
                  <a:ext uri="{FF2B5EF4-FFF2-40B4-BE49-F238E27FC236}">
                    <a16:creationId xmlns:a16="http://schemas.microsoft.com/office/drawing/2014/main" id="{5A439529-075D-4289-9C87-471396D92C8F}"/>
                  </a:ext>
                </a:extLst>
              </p:cNvPr>
              <p:cNvSpPr/>
              <p:nvPr/>
            </p:nvSpPr>
            <p:spPr>
              <a:xfrm flipH="1">
                <a:off x="2255481" y="1604625"/>
                <a:ext cx="143298" cy="846766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96" name="楕円 195">
                <a:extLst>
                  <a:ext uri="{FF2B5EF4-FFF2-40B4-BE49-F238E27FC236}">
                    <a16:creationId xmlns:a16="http://schemas.microsoft.com/office/drawing/2014/main" id="{677FA01D-06F9-4CC5-93ED-0351F3223CD1}"/>
                  </a:ext>
                </a:extLst>
              </p:cNvPr>
              <p:cNvSpPr/>
              <p:nvPr/>
            </p:nvSpPr>
            <p:spPr>
              <a:xfrm>
                <a:off x="1775673" y="1162395"/>
                <a:ext cx="802427" cy="657594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97" name="楕円 196">
                <a:extLst>
                  <a:ext uri="{FF2B5EF4-FFF2-40B4-BE49-F238E27FC236}">
                    <a16:creationId xmlns:a16="http://schemas.microsoft.com/office/drawing/2014/main" id="{7EF8F0D6-A375-4EDF-AE03-66703D1CA189}"/>
                  </a:ext>
                </a:extLst>
              </p:cNvPr>
              <p:cNvSpPr/>
              <p:nvPr/>
            </p:nvSpPr>
            <p:spPr>
              <a:xfrm>
                <a:off x="1475560" y="1252700"/>
                <a:ext cx="1114604" cy="944845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98" name="フリーフォーム: 図形 197">
                <a:extLst>
                  <a:ext uri="{FF2B5EF4-FFF2-40B4-BE49-F238E27FC236}">
                    <a16:creationId xmlns:a16="http://schemas.microsoft.com/office/drawing/2014/main" id="{9FF4FC45-1195-4FC7-86D1-15D0457F8028}"/>
                  </a:ext>
                </a:extLst>
              </p:cNvPr>
              <p:cNvSpPr/>
              <p:nvPr/>
            </p:nvSpPr>
            <p:spPr>
              <a:xfrm>
                <a:off x="1543402" y="1408719"/>
                <a:ext cx="897082" cy="1466720"/>
              </a:xfrm>
              <a:custGeom>
                <a:avLst/>
                <a:gdLst>
                  <a:gd name="connsiteX0" fmla="*/ 448541 w 897082"/>
                  <a:gd name="connsiteY0" fmla="*/ 0 h 1466720"/>
                  <a:gd name="connsiteX1" fmla="*/ 897082 w 897082"/>
                  <a:gd name="connsiteY1" fmla="*/ 448541 h 1466720"/>
                  <a:gd name="connsiteX2" fmla="*/ 897082 w 897082"/>
                  <a:gd name="connsiteY2" fmla="*/ 572384 h 1466720"/>
                  <a:gd name="connsiteX3" fmla="*/ 623133 w 897082"/>
                  <a:gd name="connsiteY3" fmla="*/ 985676 h 1466720"/>
                  <a:gd name="connsiteX4" fmla="*/ 564119 w 897082"/>
                  <a:gd name="connsiteY4" fmla="*/ 1003996 h 1466720"/>
                  <a:gd name="connsiteX5" fmla="*/ 575827 w 897082"/>
                  <a:gd name="connsiteY5" fmla="*/ 1118635 h 1466720"/>
                  <a:gd name="connsiteX6" fmla="*/ 603105 w 897082"/>
                  <a:gd name="connsiteY6" fmla="*/ 1118635 h 1466720"/>
                  <a:gd name="connsiteX7" fmla="*/ 786798 w 897082"/>
                  <a:gd name="connsiteY7" fmla="*/ 1292678 h 1466720"/>
                  <a:gd name="connsiteX8" fmla="*/ 786797 w 897082"/>
                  <a:gd name="connsiteY8" fmla="*/ 1466720 h 1466720"/>
                  <a:gd name="connsiteX9" fmla="*/ 188668 w 897082"/>
                  <a:gd name="connsiteY9" fmla="*/ 1466720 h 1466720"/>
                  <a:gd name="connsiteX10" fmla="*/ 188668 w 897082"/>
                  <a:gd name="connsiteY10" fmla="*/ 1292678 h 1466720"/>
                  <a:gd name="connsiteX11" fmla="*/ 300860 w 897082"/>
                  <a:gd name="connsiteY11" fmla="*/ 1132312 h 1466720"/>
                  <a:gd name="connsiteX12" fmla="*/ 352270 w 897082"/>
                  <a:gd name="connsiteY12" fmla="*/ 1122478 h 1466720"/>
                  <a:gd name="connsiteX13" fmla="*/ 363516 w 897082"/>
                  <a:gd name="connsiteY13" fmla="*/ 1012354 h 1466720"/>
                  <a:gd name="connsiteX14" fmla="*/ 358144 w 897082"/>
                  <a:gd name="connsiteY14" fmla="*/ 1011812 h 1466720"/>
                  <a:gd name="connsiteX15" fmla="*/ 0 w 897082"/>
                  <a:gd name="connsiteY15" fmla="*/ 572384 h 1466720"/>
                  <a:gd name="connsiteX16" fmla="*/ 0 w 897082"/>
                  <a:gd name="connsiteY16" fmla="*/ 448541 h 1466720"/>
                  <a:gd name="connsiteX17" fmla="*/ 448541 w 897082"/>
                  <a:gd name="connsiteY17" fmla="*/ 0 h 14667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897082" h="1466720">
                    <a:moveTo>
                      <a:pt x="448541" y="0"/>
                    </a:moveTo>
                    <a:cubicBezTo>
                      <a:pt x="696263" y="0"/>
                      <a:pt x="897082" y="200819"/>
                      <a:pt x="897082" y="448541"/>
                    </a:cubicBezTo>
                    <a:lnTo>
                      <a:pt x="897082" y="572384"/>
                    </a:lnTo>
                    <a:cubicBezTo>
                      <a:pt x="897082" y="758175"/>
                      <a:pt x="784121" y="917584"/>
                      <a:pt x="623133" y="985676"/>
                    </a:cubicBezTo>
                    <a:lnTo>
                      <a:pt x="564119" y="1003996"/>
                    </a:lnTo>
                    <a:lnTo>
                      <a:pt x="575827" y="1118635"/>
                    </a:lnTo>
                    <a:lnTo>
                      <a:pt x="603105" y="1118635"/>
                    </a:lnTo>
                    <a:cubicBezTo>
                      <a:pt x="704556" y="1118635"/>
                      <a:pt x="786798" y="1196557"/>
                      <a:pt x="786798" y="1292678"/>
                    </a:cubicBezTo>
                    <a:cubicBezTo>
                      <a:pt x="786798" y="1350692"/>
                      <a:pt x="786797" y="1408706"/>
                      <a:pt x="786797" y="1466720"/>
                    </a:cubicBezTo>
                    <a:lnTo>
                      <a:pt x="188668" y="1466720"/>
                    </a:lnTo>
                    <a:lnTo>
                      <a:pt x="188668" y="1292678"/>
                    </a:lnTo>
                    <a:cubicBezTo>
                      <a:pt x="188668" y="1220587"/>
                      <a:pt x="234929" y="1158734"/>
                      <a:pt x="300860" y="1132312"/>
                    </a:cubicBezTo>
                    <a:lnTo>
                      <a:pt x="352270" y="1122478"/>
                    </a:lnTo>
                    <a:lnTo>
                      <a:pt x="363516" y="1012354"/>
                    </a:lnTo>
                    <a:lnTo>
                      <a:pt x="358144" y="1011812"/>
                    </a:lnTo>
                    <a:cubicBezTo>
                      <a:pt x="153752" y="969988"/>
                      <a:pt x="0" y="789141"/>
                      <a:pt x="0" y="572384"/>
                    </a:cubicBezTo>
                    <a:lnTo>
                      <a:pt x="0" y="448541"/>
                    </a:lnTo>
                    <a:cubicBezTo>
                      <a:pt x="0" y="200819"/>
                      <a:pt x="200819" y="0"/>
                      <a:pt x="448541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99" name="フリーフォーム: 図形 198">
                <a:extLst>
                  <a:ext uri="{FF2B5EF4-FFF2-40B4-BE49-F238E27FC236}">
                    <a16:creationId xmlns:a16="http://schemas.microsoft.com/office/drawing/2014/main" id="{8FBE4624-6957-464A-BEA3-109515EDD421}"/>
                  </a:ext>
                </a:extLst>
              </p:cNvPr>
              <p:cNvSpPr/>
              <p:nvPr/>
            </p:nvSpPr>
            <p:spPr>
              <a:xfrm>
                <a:off x="1896400" y="2412716"/>
                <a:ext cx="180209" cy="92359"/>
              </a:xfrm>
              <a:custGeom>
                <a:avLst/>
                <a:gdLst>
                  <a:gd name="connsiteX0" fmla="*/ 209318 w 211408"/>
                  <a:gd name="connsiteY0" fmla="*/ 0 h 93697"/>
                  <a:gd name="connsiteX1" fmla="*/ 211408 w 211408"/>
                  <a:gd name="connsiteY1" fmla="*/ 20463 h 93697"/>
                  <a:gd name="connsiteX2" fmla="*/ 206348 w 211408"/>
                  <a:gd name="connsiteY2" fmla="*/ 24396 h 93697"/>
                  <a:gd name="connsiteX3" fmla="*/ 7260 w 211408"/>
                  <a:gd name="connsiteY3" fmla="*/ 93228 h 93697"/>
                  <a:gd name="connsiteX4" fmla="*/ 0 w 211408"/>
                  <a:gd name="connsiteY4" fmla="*/ 93697 h 93697"/>
                  <a:gd name="connsiteX5" fmla="*/ 8715 w 211408"/>
                  <a:gd name="connsiteY5" fmla="*/ 8358 h 93697"/>
                  <a:gd name="connsiteX6" fmla="*/ 93740 w 211408"/>
                  <a:gd name="connsiteY6" fmla="*/ 16929 h 93697"/>
                  <a:gd name="connsiteX7" fmla="*/ 184137 w 211408"/>
                  <a:gd name="connsiteY7" fmla="*/ 7816 h 93697"/>
                  <a:gd name="connsiteX0" fmla="*/ 209318 w 211408"/>
                  <a:gd name="connsiteY0" fmla="*/ 0 h 93697"/>
                  <a:gd name="connsiteX1" fmla="*/ 211408 w 211408"/>
                  <a:gd name="connsiteY1" fmla="*/ 20463 h 93697"/>
                  <a:gd name="connsiteX2" fmla="*/ 7260 w 211408"/>
                  <a:gd name="connsiteY2" fmla="*/ 93228 h 93697"/>
                  <a:gd name="connsiteX3" fmla="*/ 0 w 211408"/>
                  <a:gd name="connsiteY3" fmla="*/ 93697 h 93697"/>
                  <a:gd name="connsiteX4" fmla="*/ 8715 w 211408"/>
                  <a:gd name="connsiteY4" fmla="*/ 8358 h 93697"/>
                  <a:gd name="connsiteX5" fmla="*/ 93740 w 211408"/>
                  <a:gd name="connsiteY5" fmla="*/ 16929 h 93697"/>
                  <a:gd name="connsiteX6" fmla="*/ 184137 w 211408"/>
                  <a:gd name="connsiteY6" fmla="*/ 7816 h 93697"/>
                  <a:gd name="connsiteX7" fmla="*/ 209318 w 211408"/>
                  <a:gd name="connsiteY7" fmla="*/ 0 h 93697"/>
                  <a:gd name="connsiteX0" fmla="*/ 209318 w 209318"/>
                  <a:gd name="connsiteY0" fmla="*/ 0 h 93697"/>
                  <a:gd name="connsiteX1" fmla="*/ 7260 w 209318"/>
                  <a:gd name="connsiteY1" fmla="*/ 93228 h 93697"/>
                  <a:gd name="connsiteX2" fmla="*/ 0 w 209318"/>
                  <a:gd name="connsiteY2" fmla="*/ 93697 h 93697"/>
                  <a:gd name="connsiteX3" fmla="*/ 8715 w 209318"/>
                  <a:gd name="connsiteY3" fmla="*/ 8358 h 93697"/>
                  <a:gd name="connsiteX4" fmla="*/ 93740 w 209318"/>
                  <a:gd name="connsiteY4" fmla="*/ 16929 h 93697"/>
                  <a:gd name="connsiteX5" fmla="*/ 184137 w 209318"/>
                  <a:gd name="connsiteY5" fmla="*/ 7816 h 93697"/>
                  <a:gd name="connsiteX6" fmla="*/ 209318 w 209318"/>
                  <a:gd name="connsiteY6" fmla="*/ 0 h 93697"/>
                  <a:gd name="connsiteX0" fmla="*/ 209318 w 209318"/>
                  <a:gd name="connsiteY0" fmla="*/ 0 h 93697"/>
                  <a:gd name="connsiteX1" fmla="*/ 7260 w 209318"/>
                  <a:gd name="connsiteY1" fmla="*/ 93228 h 93697"/>
                  <a:gd name="connsiteX2" fmla="*/ 0 w 209318"/>
                  <a:gd name="connsiteY2" fmla="*/ 93697 h 93697"/>
                  <a:gd name="connsiteX3" fmla="*/ 8715 w 209318"/>
                  <a:gd name="connsiteY3" fmla="*/ 8358 h 93697"/>
                  <a:gd name="connsiteX4" fmla="*/ 93740 w 209318"/>
                  <a:gd name="connsiteY4" fmla="*/ 16929 h 93697"/>
                  <a:gd name="connsiteX5" fmla="*/ 184137 w 209318"/>
                  <a:gd name="connsiteY5" fmla="*/ 7816 h 93697"/>
                  <a:gd name="connsiteX6" fmla="*/ 209318 w 209318"/>
                  <a:gd name="connsiteY6" fmla="*/ 0 h 93697"/>
                  <a:gd name="connsiteX0" fmla="*/ 209318 w 209318"/>
                  <a:gd name="connsiteY0" fmla="*/ 0 h 93697"/>
                  <a:gd name="connsiteX1" fmla="*/ 0 w 209318"/>
                  <a:gd name="connsiteY1" fmla="*/ 93697 h 93697"/>
                  <a:gd name="connsiteX2" fmla="*/ 8715 w 209318"/>
                  <a:gd name="connsiteY2" fmla="*/ 8358 h 93697"/>
                  <a:gd name="connsiteX3" fmla="*/ 93740 w 209318"/>
                  <a:gd name="connsiteY3" fmla="*/ 16929 h 93697"/>
                  <a:gd name="connsiteX4" fmla="*/ 184137 w 209318"/>
                  <a:gd name="connsiteY4" fmla="*/ 7816 h 93697"/>
                  <a:gd name="connsiteX5" fmla="*/ 209318 w 209318"/>
                  <a:gd name="connsiteY5" fmla="*/ 0 h 93697"/>
                  <a:gd name="connsiteX0" fmla="*/ 209318 w 209318"/>
                  <a:gd name="connsiteY0" fmla="*/ 0 h 93697"/>
                  <a:gd name="connsiteX1" fmla="*/ 0 w 209318"/>
                  <a:gd name="connsiteY1" fmla="*/ 93697 h 93697"/>
                  <a:gd name="connsiteX2" fmla="*/ 8715 w 209318"/>
                  <a:gd name="connsiteY2" fmla="*/ 8358 h 93697"/>
                  <a:gd name="connsiteX3" fmla="*/ 93740 w 209318"/>
                  <a:gd name="connsiteY3" fmla="*/ 16929 h 93697"/>
                  <a:gd name="connsiteX4" fmla="*/ 184137 w 209318"/>
                  <a:gd name="connsiteY4" fmla="*/ 7816 h 93697"/>
                  <a:gd name="connsiteX5" fmla="*/ 209318 w 209318"/>
                  <a:gd name="connsiteY5" fmla="*/ 0 h 936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9318" h="93697">
                    <a:moveTo>
                      <a:pt x="209318" y="0"/>
                    </a:moveTo>
                    <a:cubicBezTo>
                      <a:pt x="148204" y="60213"/>
                      <a:pt x="33434" y="92304"/>
                      <a:pt x="0" y="93697"/>
                    </a:cubicBezTo>
                    <a:lnTo>
                      <a:pt x="8715" y="8358"/>
                    </a:lnTo>
                    <a:lnTo>
                      <a:pt x="93740" y="16929"/>
                    </a:lnTo>
                    <a:cubicBezTo>
                      <a:pt x="124705" y="16929"/>
                      <a:pt x="154938" y="13791"/>
                      <a:pt x="184137" y="7816"/>
                    </a:cubicBezTo>
                    <a:lnTo>
                      <a:pt x="209318" y="0"/>
                    </a:lnTo>
                    <a:close/>
                  </a:path>
                </a:pathLst>
              </a:custGeom>
              <a:solidFill>
                <a:srgbClr val="000000">
                  <a:alpha val="50196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00" name="フリーフォーム: 図形 199">
                <a:extLst>
                  <a:ext uri="{FF2B5EF4-FFF2-40B4-BE49-F238E27FC236}">
                    <a16:creationId xmlns:a16="http://schemas.microsoft.com/office/drawing/2014/main" id="{3966EAD7-9280-4522-BDC0-4DD0437B0B32}"/>
                  </a:ext>
                </a:extLst>
              </p:cNvPr>
              <p:cNvSpPr/>
              <p:nvPr/>
            </p:nvSpPr>
            <p:spPr>
              <a:xfrm>
                <a:off x="1503914" y="2527355"/>
                <a:ext cx="1045562" cy="1020925"/>
              </a:xfrm>
              <a:custGeom>
                <a:avLst/>
                <a:gdLst>
                  <a:gd name="connsiteX0" fmla="*/ 702404 w 1068476"/>
                  <a:gd name="connsiteY0" fmla="*/ 0 h 1020925"/>
                  <a:gd name="connsiteX1" fmla="*/ 763059 w 1068476"/>
                  <a:gd name="connsiteY1" fmla="*/ 0 h 1020925"/>
                  <a:gd name="connsiteX2" fmla="*/ 1068476 w 1068476"/>
                  <a:gd name="connsiteY2" fmla="*/ 320391 h 1020925"/>
                  <a:gd name="connsiteX3" fmla="*/ 1068476 w 1068476"/>
                  <a:gd name="connsiteY3" fmla="*/ 1020925 h 1020925"/>
                  <a:gd name="connsiteX4" fmla="*/ 139988 w 1068476"/>
                  <a:gd name="connsiteY4" fmla="*/ 1020925 h 1020925"/>
                  <a:gd name="connsiteX5" fmla="*/ 55941 w 1068476"/>
                  <a:gd name="connsiteY5" fmla="*/ 706710 h 1020925"/>
                  <a:gd name="connsiteX6" fmla="*/ 55941 w 1068476"/>
                  <a:gd name="connsiteY6" fmla="*/ 285753 h 1020925"/>
                  <a:gd name="connsiteX7" fmla="*/ 189768 w 1068476"/>
                  <a:gd name="connsiteY7" fmla="*/ 138877 h 1020925"/>
                  <a:gd name="connsiteX8" fmla="*/ 371719 w 1068476"/>
                  <a:gd name="connsiteY8" fmla="*/ 10385 h 1020925"/>
                  <a:gd name="connsiteX9" fmla="*/ 390924 w 1068476"/>
                  <a:gd name="connsiteY9" fmla="*/ 7678 h 1020925"/>
                  <a:gd name="connsiteX10" fmla="*/ 356988 w 1068476"/>
                  <a:gd name="connsiteY10" fmla="*/ 72107 h 1020925"/>
                  <a:gd name="connsiteX11" fmla="*/ 362948 w 1068476"/>
                  <a:gd name="connsiteY11" fmla="*/ 186423 h 1020925"/>
                  <a:gd name="connsiteX12" fmla="*/ 632972 w 1068476"/>
                  <a:gd name="connsiteY12" fmla="*/ 86497 h 1020925"/>
                  <a:gd name="connsiteX13" fmla="*/ 698289 w 1068476"/>
                  <a:gd name="connsiteY13" fmla="*/ 7813 h 1020925"/>
                  <a:gd name="connsiteX0" fmla="*/ 676999 w 1043071"/>
                  <a:gd name="connsiteY0" fmla="*/ 0 h 1020925"/>
                  <a:gd name="connsiteX1" fmla="*/ 737654 w 1043071"/>
                  <a:gd name="connsiteY1" fmla="*/ 0 h 1020925"/>
                  <a:gd name="connsiteX2" fmla="*/ 1043071 w 1043071"/>
                  <a:gd name="connsiteY2" fmla="*/ 320391 h 1020925"/>
                  <a:gd name="connsiteX3" fmla="*/ 1043071 w 1043071"/>
                  <a:gd name="connsiteY3" fmla="*/ 1020925 h 1020925"/>
                  <a:gd name="connsiteX4" fmla="*/ 114583 w 1043071"/>
                  <a:gd name="connsiteY4" fmla="*/ 1020925 h 1020925"/>
                  <a:gd name="connsiteX5" fmla="*/ 30536 w 1043071"/>
                  <a:gd name="connsiteY5" fmla="*/ 706710 h 1020925"/>
                  <a:gd name="connsiteX6" fmla="*/ 61493 w 1043071"/>
                  <a:gd name="connsiteY6" fmla="*/ 340521 h 1020925"/>
                  <a:gd name="connsiteX7" fmla="*/ 164363 w 1043071"/>
                  <a:gd name="connsiteY7" fmla="*/ 138877 h 1020925"/>
                  <a:gd name="connsiteX8" fmla="*/ 346314 w 1043071"/>
                  <a:gd name="connsiteY8" fmla="*/ 10385 h 1020925"/>
                  <a:gd name="connsiteX9" fmla="*/ 365519 w 1043071"/>
                  <a:gd name="connsiteY9" fmla="*/ 7678 h 1020925"/>
                  <a:gd name="connsiteX10" fmla="*/ 331583 w 1043071"/>
                  <a:gd name="connsiteY10" fmla="*/ 72107 h 1020925"/>
                  <a:gd name="connsiteX11" fmla="*/ 337543 w 1043071"/>
                  <a:gd name="connsiteY11" fmla="*/ 186423 h 1020925"/>
                  <a:gd name="connsiteX12" fmla="*/ 607567 w 1043071"/>
                  <a:gd name="connsiteY12" fmla="*/ 86497 h 1020925"/>
                  <a:gd name="connsiteX13" fmla="*/ 672884 w 1043071"/>
                  <a:gd name="connsiteY13" fmla="*/ 7813 h 1020925"/>
                  <a:gd name="connsiteX14" fmla="*/ 676999 w 1043071"/>
                  <a:gd name="connsiteY14" fmla="*/ 0 h 1020925"/>
                  <a:gd name="connsiteX0" fmla="*/ 650472 w 1016544"/>
                  <a:gd name="connsiteY0" fmla="*/ 0 h 1020925"/>
                  <a:gd name="connsiteX1" fmla="*/ 711127 w 1016544"/>
                  <a:gd name="connsiteY1" fmla="*/ 0 h 1020925"/>
                  <a:gd name="connsiteX2" fmla="*/ 1016544 w 1016544"/>
                  <a:gd name="connsiteY2" fmla="*/ 320391 h 1020925"/>
                  <a:gd name="connsiteX3" fmla="*/ 1016544 w 1016544"/>
                  <a:gd name="connsiteY3" fmla="*/ 1020925 h 1020925"/>
                  <a:gd name="connsiteX4" fmla="*/ 88056 w 1016544"/>
                  <a:gd name="connsiteY4" fmla="*/ 1020925 h 1020925"/>
                  <a:gd name="connsiteX5" fmla="*/ 4009 w 1016544"/>
                  <a:gd name="connsiteY5" fmla="*/ 706710 h 1020925"/>
                  <a:gd name="connsiteX6" fmla="*/ 34966 w 1016544"/>
                  <a:gd name="connsiteY6" fmla="*/ 340521 h 1020925"/>
                  <a:gd name="connsiteX7" fmla="*/ 137836 w 1016544"/>
                  <a:gd name="connsiteY7" fmla="*/ 138877 h 1020925"/>
                  <a:gd name="connsiteX8" fmla="*/ 319787 w 1016544"/>
                  <a:gd name="connsiteY8" fmla="*/ 10385 h 1020925"/>
                  <a:gd name="connsiteX9" fmla="*/ 338992 w 1016544"/>
                  <a:gd name="connsiteY9" fmla="*/ 7678 h 1020925"/>
                  <a:gd name="connsiteX10" fmla="*/ 305056 w 1016544"/>
                  <a:gd name="connsiteY10" fmla="*/ 72107 h 1020925"/>
                  <a:gd name="connsiteX11" fmla="*/ 311016 w 1016544"/>
                  <a:gd name="connsiteY11" fmla="*/ 186423 h 1020925"/>
                  <a:gd name="connsiteX12" fmla="*/ 581040 w 1016544"/>
                  <a:gd name="connsiteY12" fmla="*/ 86497 h 1020925"/>
                  <a:gd name="connsiteX13" fmla="*/ 646357 w 1016544"/>
                  <a:gd name="connsiteY13" fmla="*/ 7813 h 1020925"/>
                  <a:gd name="connsiteX14" fmla="*/ 650472 w 1016544"/>
                  <a:gd name="connsiteY14" fmla="*/ 0 h 1020925"/>
                  <a:gd name="connsiteX0" fmla="*/ 620748 w 986820"/>
                  <a:gd name="connsiteY0" fmla="*/ 0 h 1020925"/>
                  <a:gd name="connsiteX1" fmla="*/ 681403 w 986820"/>
                  <a:gd name="connsiteY1" fmla="*/ 0 h 1020925"/>
                  <a:gd name="connsiteX2" fmla="*/ 986820 w 986820"/>
                  <a:gd name="connsiteY2" fmla="*/ 320391 h 1020925"/>
                  <a:gd name="connsiteX3" fmla="*/ 986820 w 986820"/>
                  <a:gd name="connsiteY3" fmla="*/ 1020925 h 1020925"/>
                  <a:gd name="connsiteX4" fmla="*/ 58332 w 986820"/>
                  <a:gd name="connsiteY4" fmla="*/ 1020925 h 1020925"/>
                  <a:gd name="connsiteX5" fmla="*/ 19529 w 986820"/>
                  <a:gd name="connsiteY5" fmla="*/ 704329 h 1020925"/>
                  <a:gd name="connsiteX6" fmla="*/ 5242 w 986820"/>
                  <a:gd name="connsiteY6" fmla="*/ 340521 h 1020925"/>
                  <a:gd name="connsiteX7" fmla="*/ 108112 w 986820"/>
                  <a:gd name="connsiteY7" fmla="*/ 138877 h 1020925"/>
                  <a:gd name="connsiteX8" fmla="*/ 290063 w 986820"/>
                  <a:gd name="connsiteY8" fmla="*/ 10385 h 1020925"/>
                  <a:gd name="connsiteX9" fmla="*/ 309268 w 986820"/>
                  <a:gd name="connsiteY9" fmla="*/ 7678 h 1020925"/>
                  <a:gd name="connsiteX10" fmla="*/ 275332 w 986820"/>
                  <a:gd name="connsiteY10" fmla="*/ 72107 h 1020925"/>
                  <a:gd name="connsiteX11" fmla="*/ 281292 w 986820"/>
                  <a:gd name="connsiteY11" fmla="*/ 186423 h 1020925"/>
                  <a:gd name="connsiteX12" fmla="*/ 551316 w 986820"/>
                  <a:gd name="connsiteY12" fmla="*/ 86497 h 1020925"/>
                  <a:gd name="connsiteX13" fmla="*/ 616633 w 986820"/>
                  <a:gd name="connsiteY13" fmla="*/ 7813 h 1020925"/>
                  <a:gd name="connsiteX14" fmla="*/ 620748 w 986820"/>
                  <a:gd name="connsiteY14" fmla="*/ 0 h 1020925"/>
                  <a:gd name="connsiteX0" fmla="*/ 663135 w 1029207"/>
                  <a:gd name="connsiteY0" fmla="*/ 0 h 1020925"/>
                  <a:gd name="connsiteX1" fmla="*/ 723790 w 1029207"/>
                  <a:gd name="connsiteY1" fmla="*/ 0 h 1020925"/>
                  <a:gd name="connsiteX2" fmla="*/ 1029207 w 1029207"/>
                  <a:gd name="connsiteY2" fmla="*/ 320391 h 1020925"/>
                  <a:gd name="connsiteX3" fmla="*/ 1029207 w 1029207"/>
                  <a:gd name="connsiteY3" fmla="*/ 1020925 h 1020925"/>
                  <a:gd name="connsiteX4" fmla="*/ 100719 w 1029207"/>
                  <a:gd name="connsiteY4" fmla="*/ 1020925 h 1020925"/>
                  <a:gd name="connsiteX5" fmla="*/ 61916 w 1029207"/>
                  <a:gd name="connsiteY5" fmla="*/ 704329 h 1020925"/>
                  <a:gd name="connsiteX6" fmla="*/ 2386 w 1029207"/>
                  <a:gd name="connsiteY6" fmla="*/ 433390 h 1020925"/>
                  <a:gd name="connsiteX7" fmla="*/ 150499 w 1029207"/>
                  <a:gd name="connsiteY7" fmla="*/ 138877 h 1020925"/>
                  <a:gd name="connsiteX8" fmla="*/ 332450 w 1029207"/>
                  <a:gd name="connsiteY8" fmla="*/ 10385 h 1020925"/>
                  <a:gd name="connsiteX9" fmla="*/ 351655 w 1029207"/>
                  <a:gd name="connsiteY9" fmla="*/ 7678 h 1020925"/>
                  <a:gd name="connsiteX10" fmla="*/ 317719 w 1029207"/>
                  <a:gd name="connsiteY10" fmla="*/ 72107 h 1020925"/>
                  <a:gd name="connsiteX11" fmla="*/ 323679 w 1029207"/>
                  <a:gd name="connsiteY11" fmla="*/ 186423 h 1020925"/>
                  <a:gd name="connsiteX12" fmla="*/ 593703 w 1029207"/>
                  <a:gd name="connsiteY12" fmla="*/ 86497 h 1020925"/>
                  <a:gd name="connsiteX13" fmla="*/ 659020 w 1029207"/>
                  <a:gd name="connsiteY13" fmla="*/ 7813 h 1020925"/>
                  <a:gd name="connsiteX14" fmla="*/ 663135 w 1029207"/>
                  <a:gd name="connsiteY14" fmla="*/ 0 h 1020925"/>
                  <a:gd name="connsiteX0" fmla="*/ 676475 w 1042547"/>
                  <a:gd name="connsiteY0" fmla="*/ 0 h 1020925"/>
                  <a:gd name="connsiteX1" fmla="*/ 737130 w 1042547"/>
                  <a:gd name="connsiteY1" fmla="*/ 0 h 1020925"/>
                  <a:gd name="connsiteX2" fmla="*/ 1042547 w 1042547"/>
                  <a:gd name="connsiteY2" fmla="*/ 320391 h 1020925"/>
                  <a:gd name="connsiteX3" fmla="*/ 1042547 w 1042547"/>
                  <a:gd name="connsiteY3" fmla="*/ 1020925 h 1020925"/>
                  <a:gd name="connsiteX4" fmla="*/ 114059 w 1042547"/>
                  <a:gd name="connsiteY4" fmla="*/ 1020925 h 1020925"/>
                  <a:gd name="connsiteX5" fmla="*/ 75256 w 1042547"/>
                  <a:gd name="connsiteY5" fmla="*/ 704329 h 1020925"/>
                  <a:gd name="connsiteX6" fmla="*/ 15726 w 1042547"/>
                  <a:gd name="connsiteY6" fmla="*/ 433390 h 1020925"/>
                  <a:gd name="connsiteX7" fmla="*/ 163839 w 1042547"/>
                  <a:gd name="connsiteY7" fmla="*/ 138877 h 1020925"/>
                  <a:gd name="connsiteX8" fmla="*/ 345790 w 1042547"/>
                  <a:gd name="connsiteY8" fmla="*/ 10385 h 1020925"/>
                  <a:gd name="connsiteX9" fmla="*/ 364995 w 1042547"/>
                  <a:gd name="connsiteY9" fmla="*/ 7678 h 1020925"/>
                  <a:gd name="connsiteX10" fmla="*/ 331059 w 1042547"/>
                  <a:gd name="connsiteY10" fmla="*/ 72107 h 1020925"/>
                  <a:gd name="connsiteX11" fmla="*/ 337019 w 1042547"/>
                  <a:gd name="connsiteY11" fmla="*/ 186423 h 1020925"/>
                  <a:gd name="connsiteX12" fmla="*/ 607043 w 1042547"/>
                  <a:gd name="connsiteY12" fmla="*/ 86497 h 1020925"/>
                  <a:gd name="connsiteX13" fmla="*/ 672360 w 1042547"/>
                  <a:gd name="connsiteY13" fmla="*/ 7813 h 1020925"/>
                  <a:gd name="connsiteX14" fmla="*/ 676475 w 1042547"/>
                  <a:gd name="connsiteY14" fmla="*/ 0 h 1020925"/>
                  <a:gd name="connsiteX0" fmla="*/ 676475 w 1042547"/>
                  <a:gd name="connsiteY0" fmla="*/ 0 h 1020925"/>
                  <a:gd name="connsiteX1" fmla="*/ 737130 w 1042547"/>
                  <a:gd name="connsiteY1" fmla="*/ 0 h 1020925"/>
                  <a:gd name="connsiteX2" fmla="*/ 1042547 w 1042547"/>
                  <a:gd name="connsiteY2" fmla="*/ 320391 h 1020925"/>
                  <a:gd name="connsiteX3" fmla="*/ 1042547 w 1042547"/>
                  <a:gd name="connsiteY3" fmla="*/ 1020925 h 1020925"/>
                  <a:gd name="connsiteX4" fmla="*/ 114059 w 1042547"/>
                  <a:gd name="connsiteY4" fmla="*/ 1020925 h 1020925"/>
                  <a:gd name="connsiteX5" fmla="*/ 75256 w 1042547"/>
                  <a:gd name="connsiteY5" fmla="*/ 704329 h 1020925"/>
                  <a:gd name="connsiteX6" fmla="*/ 15726 w 1042547"/>
                  <a:gd name="connsiteY6" fmla="*/ 433390 h 1020925"/>
                  <a:gd name="connsiteX7" fmla="*/ 163839 w 1042547"/>
                  <a:gd name="connsiteY7" fmla="*/ 138877 h 1020925"/>
                  <a:gd name="connsiteX8" fmla="*/ 345790 w 1042547"/>
                  <a:gd name="connsiteY8" fmla="*/ 10385 h 1020925"/>
                  <a:gd name="connsiteX9" fmla="*/ 364995 w 1042547"/>
                  <a:gd name="connsiteY9" fmla="*/ 7678 h 1020925"/>
                  <a:gd name="connsiteX10" fmla="*/ 331059 w 1042547"/>
                  <a:gd name="connsiteY10" fmla="*/ 72107 h 1020925"/>
                  <a:gd name="connsiteX11" fmla="*/ 337019 w 1042547"/>
                  <a:gd name="connsiteY11" fmla="*/ 186423 h 1020925"/>
                  <a:gd name="connsiteX12" fmla="*/ 607043 w 1042547"/>
                  <a:gd name="connsiteY12" fmla="*/ 86497 h 1020925"/>
                  <a:gd name="connsiteX13" fmla="*/ 672360 w 1042547"/>
                  <a:gd name="connsiteY13" fmla="*/ 7813 h 1020925"/>
                  <a:gd name="connsiteX14" fmla="*/ 676475 w 1042547"/>
                  <a:gd name="connsiteY14" fmla="*/ 0 h 1020925"/>
                  <a:gd name="connsiteX0" fmla="*/ 660749 w 1026821"/>
                  <a:gd name="connsiteY0" fmla="*/ 0 h 1020925"/>
                  <a:gd name="connsiteX1" fmla="*/ 721404 w 1026821"/>
                  <a:gd name="connsiteY1" fmla="*/ 0 h 1020925"/>
                  <a:gd name="connsiteX2" fmla="*/ 1026821 w 1026821"/>
                  <a:gd name="connsiteY2" fmla="*/ 320391 h 1020925"/>
                  <a:gd name="connsiteX3" fmla="*/ 1026821 w 1026821"/>
                  <a:gd name="connsiteY3" fmla="*/ 1020925 h 1020925"/>
                  <a:gd name="connsiteX4" fmla="*/ 98333 w 1026821"/>
                  <a:gd name="connsiteY4" fmla="*/ 1020925 h 1020925"/>
                  <a:gd name="connsiteX5" fmla="*/ 0 w 1026821"/>
                  <a:gd name="connsiteY5" fmla="*/ 433390 h 1020925"/>
                  <a:gd name="connsiteX6" fmla="*/ 148113 w 1026821"/>
                  <a:gd name="connsiteY6" fmla="*/ 138877 h 1020925"/>
                  <a:gd name="connsiteX7" fmla="*/ 330064 w 1026821"/>
                  <a:gd name="connsiteY7" fmla="*/ 10385 h 1020925"/>
                  <a:gd name="connsiteX8" fmla="*/ 349269 w 1026821"/>
                  <a:gd name="connsiteY8" fmla="*/ 7678 h 1020925"/>
                  <a:gd name="connsiteX9" fmla="*/ 315333 w 1026821"/>
                  <a:gd name="connsiteY9" fmla="*/ 72107 h 1020925"/>
                  <a:gd name="connsiteX10" fmla="*/ 321293 w 1026821"/>
                  <a:gd name="connsiteY10" fmla="*/ 186423 h 1020925"/>
                  <a:gd name="connsiteX11" fmla="*/ 591317 w 1026821"/>
                  <a:gd name="connsiteY11" fmla="*/ 86497 h 1020925"/>
                  <a:gd name="connsiteX12" fmla="*/ 656634 w 1026821"/>
                  <a:gd name="connsiteY12" fmla="*/ 7813 h 1020925"/>
                  <a:gd name="connsiteX13" fmla="*/ 660749 w 1026821"/>
                  <a:gd name="connsiteY13" fmla="*/ 0 h 1020925"/>
                  <a:gd name="connsiteX0" fmla="*/ 679490 w 1045562"/>
                  <a:gd name="connsiteY0" fmla="*/ 0 h 1020925"/>
                  <a:gd name="connsiteX1" fmla="*/ 740145 w 1045562"/>
                  <a:gd name="connsiteY1" fmla="*/ 0 h 1020925"/>
                  <a:gd name="connsiteX2" fmla="*/ 1045562 w 1045562"/>
                  <a:gd name="connsiteY2" fmla="*/ 320391 h 1020925"/>
                  <a:gd name="connsiteX3" fmla="*/ 1045562 w 1045562"/>
                  <a:gd name="connsiteY3" fmla="*/ 1020925 h 1020925"/>
                  <a:gd name="connsiteX4" fmla="*/ 117074 w 1045562"/>
                  <a:gd name="connsiteY4" fmla="*/ 1020925 h 1020925"/>
                  <a:gd name="connsiteX5" fmla="*/ 18741 w 1045562"/>
                  <a:gd name="connsiteY5" fmla="*/ 433390 h 1020925"/>
                  <a:gd name="connsiteX6" fmla="*/ 166854 w 1045562"/>
                  <a:gd name="connsiteY6" fmla="*/ 138877 h 1020925"/>
                  <a:gd name="connsiteX7" fmla="*/ 348805 w 1045562"/>
                  <a:gd name="connsiteY7" fmla="*/ 10385 h 1020925"/>
                  <a:gd name="connsiteX8" fmla="*/ 368010 w 1045562"/>
                  <a:gd name="connsiteY8" fmla="*/ 7678 h 1020925"/>
                  <a:gd name="connsiteX9" fmla="*/ 334074 w 1045562"/>
                  <a:gd name="connsiteY9" fmla="*/ 72107 h 1020925"/>
                  <a:gd name="connsiteX10" fmla="*/ 340034 w 1045562"/>
                  <a:gd name="connsiteY10" fmla="*/ 186423 h 1020925"/>
                  <a:gd name="connsiteX11" fmla="*/ 610058 w 1045562"/>
                  <a:gd name="connsiteY11" fmla="*/ 86497 h 1020925"/>
                  <a:gd name="connsiteX12" fmla="*/ 675375 w 1045562"/>
                  <a:gd name="connsiteY12" fmla="*/ 7813 h 1020925"/>
                  <a:gd name="connsiteX13" fmla="*/ 679490 w 1045562"/>
                  <a:gd name="connsiteY13" fmla="*/ 0 h 1020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045562" h="1020925">
                    <a:moveTo>
                      <a:pt x="679490" y="0"/>
                    </a:moveTo>
                    <a:lnTo>
                      <a:pt x="740145" y="0"/>
                    </a:lnTo>
                    <a:cubicBezTo>
                      <a:pt x="908822" y="0"/>
                      <a:pt x="1045562" y="143444"/>
                      <a:pt x="1045562" y="320391"/>
                    </a:cubicBezTo>
                    <a:lnTo>
                      <a:pt x="1045562" y="1020925"/>
                    </a:lnTo>
                    <a:lnTo>
                      <a:pt x="117074" y="1020925"/>
                    </a:lnTo>
                    <a:cubicBezTo>
                      <a:pt x="84296" y="825080"/>
                      <a:pt x="-48493" y="586373"/>
                      <a:pt x="18741" y="433390"/>
                    </a:cubicBezTo>
                    <a:cubicBezTo>
                      <a:pt x="85975" y="280407"/>
                      <a:pt x="111843" y="209378"/>
                      <a:pt x="166854" y="138877"/>
                    </a:cubicBezTo>
                    <a:cubicBezTo>
                      <a:pt x="221865" y="68376"/>
                      <a:pt x="279968" y="30585"/>
                      <a:pt x="348805" y="10385"/>
                    </a:cubicBezTo>
                    <a:lnTo>
                      <a:pt x="368010" y="7678"/>
                    </a:lnTo>
                    <a:lnTo>
                      <a:pt x="334074" y="72107"/>
                    </a:lnTo>
                    <a:cubicBezTo>
                      <a:pt x="315991" y="120971"/>
                      <a:pt x="316549" y="162938"/>
                      <a:pt x="340034" y="186423"/>
                    </a:cubicBezTo>
                    <a:cubicBezTo>
                      <a:pt x="387005" y="233394"/>
                      <a:pt x="507899" y="188655"/>
                      <a:pt x="610058" y="86497"/>
                    </a:cubicBezTo>
                    <a:cubicBezTo>
                      <a:pt x="635597" y="60957"/>
                      <a:pt x="657548" y="34247"/>
                      <a:pt x="675375" y="7813"/>
                    </a:cubicBezTo>
                    <a:lnTo>
                      <a:pt x="679490" y="0"/>
                    </a:lnTo>
                    <a:close/>
                  </a:path>
                </a:pathLst>
              </a:custGeom>
              <a:solidFill>
                <a:srgbClr val="002060"/>
              </a:solidFill>
              <a:ln w="952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01" name="楕円 200">
                <a:extLst>
                  <a:ext uri="{FF2B5EF4-FFF2-40B4-BE49-F238E27FC236}">
                    <a16:creationId xmlns:a16="http://schemas.microsoft.com/office/drawing/2014/main" id="{44367AC9-51D3-46C6-945E-BBBBC3F665BD}"/>
                  </a:ext>
                </a:extLst>
              </p:cNvPr>
              <p:cNvSpPr/>
              <p:nvPr/>
            </p:nvSpPr>
            <p:spPr>
              <a:xfrm rot="19800000">
                <a:off x="1688066" y="2119316"/>
                <a:ext cx="45719" cy="92869"/>
              </a:xfrm>
              <a:prstGeom prst="ellipse">
                <a:avLst/>
              </a:pr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02" name="円/楕円 27">
                <a:extLst>
                  <a:ext uri="{FF2B5EF4-FFF2-40B4-BE49-F238E27FC236}">
                    <a16:creationId xmlns:a16="http://schemas.microsoft.com/office/drawing/2014/main" id="{613CB6A3-0439-45DE-909A-A4B66F62AB42}"/>
                  </a:ext>
                </a:extLst>
              </p:cNvPr>
              <p:cNvSpPr/>
              <p:nvPr/>
            </p:nvSpPr>
            <p:spPr>
              <a:xfrm rot="10800000">
                <a:off x="1772263" y="2256836"/>
                <a:ext cx="182630" cy="52056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  <a:gd name="connsiteX0" fmla="*/ 29 w 3210447"/>
                  <a:gd name="connsiteY0" fmla="*/ 25850 h 372135"/>
                  <a:gd name="connsiteX1" fmla="*/ 1639885 w 3210447"/>
                  <a:gd name="connsiteY1" fmla="*/ 114252 h 372135"/>
                  <a:gd name="connsiteX2" fmla="*/ 3210447 w 3210447"/>
                  <a:gd name="connsiteY2" fmla="*/ 25850 h 372135"/>
                  <a:gd name="connsiteX3" fmla="*/ 1605238 w 3210447"/>
                  <a:gd name="connsiteY3" fmla="*/ 372135 h 372135"/>
                  <a:gd name="connsiteX4" fmla="*/ 29 w 3210447"/>
                  <a:gd name="connsiteY4" fmla="*/ 25850 h 372135"/>
                  <a:gd name="connsiteX0" fmla="*/ 771 w 3211189"/>
                  <a:gd name="connsiteY0" fmla="*/ 25850 h 528393"/>
                  <a:gd name="connsiteX1" fmla="*/ 1640627 w 3211189"/>
                  <a:gd name="connsiteY1" fmla="*/ 114252 h 528393"/>
                  <a:gd name="connsiteX2" fmla="*/ 3211189 w 3211189"/>
                  <a:gd name="connsiteY2" fmla="*/ 25850 h 528393"/>
                  <a:gd name="connsiteX3" fmla="*/ 1813891 w 3211189"/>
                  <a:gd name="connsiteY3" fmla="*/ 528393 h 528393"/>
                  <a:gd name="connsiteX4" fmla="*/ 771 w 3211189"/>
                  <a:gd name="connsiteY4" fmla="*/ 25850 h 528393"/>
                  <a:gd name="connsiteX0" fmla="*/ 6810 w 3217228"/>
                  <a:gd name="connsiteY0" fmla="*/ 25850 h 528393"/>
                  <a:gd name="connsiteX1" fmla="*/ 1369462 w 3217228"/>
                  <a:gd name="connsiteY1" fmla="*/ 114252 h 528393"/>
                  <a:gd name="connsiteX2" fmla="*/ 3217228 w 3217228"/>
                  <a:gd name="connsiteY2" fmla="*/ 25850 h 528393"/>
                  <a:gd name="connsiteX3" fmla="*/ 1819930 w 3217228"/>
                  <a:gd name="connsiteY3" fmla="*/ 528393 h 528393"/>
                  <a:gd name="connsiteX4" fmla="*/ 6810 w 3217228"/>
                  <a:gd name="connsiteY4" fmla="*/ 25850 h 528393"/>
                  <a:gd name="connsiteX0" fmla="*/ 5791 w 2939005"/>
                  <a:gd name="connsiteY0" fmla="*/ 71235 h 529237"/>
                  <a:gd name="connsiteX1" fmla="*/ 1091239 w 2939005"/>
                  <a:gd name="connsiteY1" fmla="*/ 114993 h 529237"/>
                  <a:gd name="connsiteX2" fmla="*/ 2939005 w 2939005"/>
                  <a:gd name="connsiteY2" fmla="*/ 26591 h 529237"/>
                  <a:gd name="connsiteX3" fmla="*/ 1541707 w 2939005"/>
                  <a:gd name="connsiteY3" fmla="*/ 529134 h 529237"/>
                  <a:gd name="connsiteX4" fmla="*/ 5791 w 2939005"/>
                  <a:gd name="connsiteY4" fmla="*/ 71235 h 529237"/>
                  <a:gd name="connsiteX0" fmla="*/ 1833 w 2935047"/>
                  <a:gd name="connsiteY0" fmla="*/ 78781 h 536830"/>
                  <a:gd name="connsiteX1" fmla="*/ 1087281 w 2935047"/>
                  <a:gd name="connsiteY1" fmla="*/ 122539 h 536830"/>
                  <a:gd name="connsiteX2" fmla="*/ 2935047 w 2935047"/>
                  <a:gd name="connsiteY2" fmla="*/ 34137 h 536830"/>
                  <a:gd name="connsiteX3" fmla="*/ 1537749 w 2935047"/>
                  <a:gd name="connsiteY3" fmla="*/ 536680 h 536830"/>
                  <a:gd name="connsiteX4" fmla="*/ 1833 w 2935047"/>
                  <a:gd name="connsiteY4" fmla="*/ 78781 h 536830"/>
                  <a:gd name="connsiteX0" fmla="*/ 3885 w 2937099"/>
                  <a:gd name="connsiteY0" fmla="*/ 77403 h 535405"/>
                  <a:gd name="connsiteX1" fmla="*/ 1158641 w 2937099"/>
                  <a:gd name="connsiteY1" fmla="*/ 76512 h 535405"/>
                  <a:gd name="connsiteX2" fmla="*/ 2937099 w 2937099"/>
                  <a:gd name="connsiteY2" fmla="*/ 32759 h 535405"/>
                  <a:gd name="connsiteX3" fmla="*/ 1539801 w 2937099"/>
                  <a:gd name="connsiteY3" fmla="*/ 535302 h 535405"/>
                  <a:gd name="connsiteX4" fmla="*/ 3885 w 2937099"/>
                  <a:gd name="connsiteY4" fmla="*/ 77403 h 535405"/>
                  <a:gd name="connsiteX0" fmla="*/ 3492 w 3040661"/>
                  <a:gd name="connsiteY0" fmla="*/ 100284 h 536108"/>
                  <a:gd name="connsiteX1" fmla="*/ 1262203 w 3040661"/>
                  <a:gd name="connsiteY1" fmla="*/ 77074 h 536108"/>
                  <a:gd name="connsiteX2" fmla="*/ 3040661 w 3040661"/>
                  <a:gd name="connsiteY2" fmla="*/ 33321 h 536108"/>
                  <a:gd name="connsiteX3" fmla="*/ 1643363 w 3040661"/>
                  <a:gd name="connsiteY3" fmla="*/ 535864 h 536108"/>
                  <a:gd name="connsiteX4" fmla="*/ 3492 w 3040661"/>
                  <a:gd name="connsiteY4" fmla="*/ 100284 h 536108"/>
                  <a:gd name="connsiteX0" fmla="*/ 3754 w 2971629"/>
                  <a:gd name="connsiteY0" fmla="*/ 77403 h 535405"/>
                  <a:gd name="connsiteX1" fmla="*/ 1193171 w 2971629"/>
                  <a:gd name="connsiteY1" fmla="*/ 76512 h 535405"/>
                  <a:gd name="connsiteX2" fmla="*/ 2971629 w 2971629"/>
                  <a:gd name="connsiteY2" fmla="*/ 32759 h 535405"/>
                  <a:gd name="connsiteX3" fmla="*/ 1574331 w 2971629"/>
                  <a:gd name="connsiteY3" fmla="*/ 535302 h 535405"/>
                  <a:gd name="connsiteX4" fmla="*/ 3754 w 2971629"/>
                  <a:gd name="connsiteY4" fmla="*/ 77403 h 535405"/>
                  <a:gd name="connsiteX0" fmla="*/ 3492 w 3040675"/>
                  <a:gd name="connsiteY0" fmla="*/ 77402 h 535405"/>
                  <a:gd name="connsiteX1" fmla="*/ 1262217 w 3040675"/>
                  <a:gd name="connsiteY1" fmla="*/ 76512 h 535405"/>
                  <a:gd name="connsiteX2" fmla="*/ 3040675 w 3040675"/>
                  <a:gd name="connsiteY2" fmla="*/ 32759 h 535405"/>
                  <a:gd name="connsiteX3" fmla="*/ 1643377 w 3040675"/>
                  <a:gd name="connsiteY3" fmla="*/ 535302 h 535405"/>
                  <a:gd name="connsiteX4" fmla="*/ 3492 w 3040675"/>
                  <a:gd name="connsiteY4" fmla="*/ 77402 h 535405"/>
                  <a:gd name="connsiteX0" fmla="*/ 0 w 3078174"/>
                  <a:gd name="connsiteY0" fmla="*/ 86139 h 544142"/>
                  <a:gd name="connsiteX1" fmla="*/ 3037183 w 3078174"/>
                  <a:gd name="connsiteY1" fmla="*/ 41496 h 544142"/>
                  <a:gd name="connsiteX2" fmla="*/ 1639885 w 3078174"/>
                  <a:gd name="connsiteY2" fmla="*/ 544039 h 544142"/>
                  <a:gd name="connsiteX3" fmla="*/ 0 w 3078174"/>
                  <a:gd name="connsiteY3" fmla="*/ 86139 h 544142"/>
                  <a:gd name="connsiteX0" fmla="*/ 16268 w 3103071"/>
                  <a:gd name="connsiteY0" fmla="*/ 89232 h 614195"/>
                  <a:gd name="connsiteX1" fmla="*/ 3053451 w 3103071"/>
                  <a:gd name="connsiteY1" fmla="*/ 44589 h 614195"/>
                  <a:gd name="connsiteX2" fmla="*/ 1898710 w 3103071"/>
                  <a:gd name="connsiteY2" fmla="*/ 614101 h 614195"/>
                  <a:gd name="connsiteX3" fmla="*/ 16268 w 3103071"/>
                  <a:gd name="connsiteY3" fmla="*/ 89232 h 614195"/>
                  <a:gd name="connsiteX0" fmla="*/ 8177 w 2765042"/>
                  <a:gd name="connsiteY0" fmla="*/ 89232 h 614195"/>
                  <a:gd name="connsiteX1" fmla="*/ 2698862 w 2765042"/>
                  <a:gd name="connsiteY1" fmla="*/ 44593 h 614195"/>
                  <a:gd name="connsiteX2" fmla="*/ 1890619 w 2765042"/>
                  <a:gd name="connsiteY2" fmla="*/ 614101 h 614195"/>
                  <a:gd name="connsiteX3" fmla="*/ 8177 w 2765042"/>
                  <a:gd name="connsiteY3" fmla="*/ 89232 h 614195"/>
                  <a:gd name="connsiteX0" fmla="*/ 18101 w 2757533"/>
                  <a:gd name="connsiteY0" fmla="*/ 83279 h 474342"/>
                  <a:gd name="connsiteX1" fmla="*/ 2708786 w 2757533"/>
                  <a:gd name="connsiteY1" fmla="*/ 38640 h 474342"/>
                  <a:gd name="connsiteX2" fmla="*/ 1588692 w 2757533"/>
                  <a:gd name="connsiteY2" fmla="*/ 474220 h 474342"/>
                  <a:gd name="connsiteX3" fmla="*/ 18101 w 2757533"/>
                  <a:gd name="connsiteY3" fmla="*/ 83279 h 474342"/>
                  <a:gd name="connsiteX0" fmla="*/ 15031 w 2654422"/>
                  <a:gd name="connsiteY0" fmla="*/ 157888 h 549926"/>
                  <a:gd name="connsiteX1" fmla="*/ 2601761 w 2654422"/>
                  <a:gd name="connsiteY1" fmla="*/ 23960 h 549926"/>
                  <a:gd name="connsiteX2" fmla="*/ 1585622 w 2654422"/>
                  <a:gd name="connsiteY2" fmla="*/ 548829 h 549926"/>
                  <a:gd name="connsiteX3" fmla="*/ 15031 w 2654422"/>
                  <a:gd name="connsiteY3" fmla="*/ 157888 h 549926"/>
                  <a:gd name="connsiteX0" fmla="*/ 10491 w 2657521"/>
                  <a:gd name="connsiteY0" fmla="*/ 158750 h 595325"/>
                  <a:gd name="connsiteX1" fmla="*/ 2597221 w 2657521"/>
                  <a:gd name="connsiteY1" fmla="*/ 24822 h 595325"/>
                  <a:gd name="connsiteX2" fmla="*/ 1719684 w 2657521"/>
                  <a:gd name="connsiteY2" fmla="*/ 594340 h 595325"/>
                  <a:gd name="connsiteX3" fmla="*/ 10491 w 2657521"/>
                  <a:gd name="connsiteY3" fmla="*/ 158750 h 595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57521" h="595325">
                    <a:moveTo>
                      <a:pt x="10491" y="158750"/>
                    </a:moveTo>
                    <a:cubicBezTo>
                      <a:pt x="156747" y="63830"/>
                      <a:pt x="2323907" y="-51495"/>
                      <a:pt x="2597221" y="24822"/>
                    </a:cubicBezTo>
                    <a:cubicBezTo>
                      <a:pt x="2870535" y="101139"/>
                      <a:pt x="2150806" y="572019"/>
                      <a:pt x="1719684" y="594340"/>
                    </a:cubicBezTo>
                    <a:cubicBezTo>
                      <a:pt x="1288562" y="616661"/>
                      <a:pt x="-135765" y="253670"/>
                      <a:pt x="10491" y="15875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203" name="グループ化 202">
                <a:extLst>
                  <a:ext uri="{FF2B5EF4-FFF2-40B4-BE49-F238E27FC236}">
                    <a16:creationId xmlns:a16="http://schemas.microsoft.com/office/drawing/2014/main" id="{CC021D87-6DF4-4D6A-8651-B6B8EDD66F80}"/>
                  </a:ext>
                </a:extLst>
              </p:cNvPr>
              <p:cNvGrpSpPr/>
              <p:nvPr/>
            </p:nvGrpSpPr>
            <p:grpSpPr>
              <a:xfrm>
                <a:off x="1918535" y="1673402"/>
                <a:ext cx="224061" cy="393812"/>
                <a:chOff x="1905302" y="1626259"/>
                <a:chExt cx="224061" cy="393812"/>
              </a:xfrm>
            </p:grpSpPr>
            <p:sp>
              <p:nvSpPr>
                <p:cNvPr id="213" name="円/楕円 27">
                  <a:extLst>
                    <a:ext uri="{FF2B5EF4-FFF2-40B4-BE49-F238E27FC236}">
                      <a16:creationId xmlns:a16="http://schemas.microsoft.com/office/drawing/2014/main" id="{C61E155C-F0A7-4D26-A2F6-B66DB322C96E}"/>
                    </a:ext>
                  </a:extLst>
                </p:cNvPr>
                <p:cNvSpPr/>
                <p:nvPr/>
              </p:nvSpPr>
              <p:spPr>
                <a:xfrm rot="10800000">
                  <a:off x="1905302" y="1626259"/>
                  <a:ext cx="224061" cy="397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14" name="円/楕円 127">
                  <a:extLst>
                    <a:ext uri="{FF2B5EF4-FFF2-40B4-BE49-F238E27FC236}">
                      <a16:creationId xmlns:a16="http://schemas.microsoft.com/office/drawing/2014/main" id="{2E851601-A8C1-4AE4-9AA1-8838810D637F}"/>
                    </a:ext>
                  </a:extLst>
                </p:cNvPr>
                <p:cNvSpPr/>
                <p:nvPr/>
              </p:nvSpPr>
              <p:spPr>
                <a:xfrm>
                  <a:off x="1946366" y="1824433"/>
                  <a:ext cx="114489" cy="19563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3926" h="143413">
                      <a:moveTo>
                        <a:pt x="12759" y="0"/>
                      </a:moveTo>
                      <a:cubicBezTo>
                        <a:pt x="8263" y="9969"/>
                        <a:pt x="9023" y="21953"/>
                        <a:pt x="14783" y="31931"/>
                      </a:cubicBezTo>
                      <a:lnTo>
                        <a:pt x="15311" y="32495"/>
                      </a:lnTo>
                      <a:cubicBezTo>
                        <a:pt x="22472" y="20393"/>
                        <a:pt x="32600" y="12933"/>
                        <a:pt x="43800" y="12933"/>
                      </a:cubicBezTo>
                      <a:cubicBezTo>
                        <a:pt x="65961" y="12933"/>
                        <a:pt x="83926" y="42142"/>
                        <a:pt x="83926" y="78173"/>
                      </a:cubicBezTo>
                      <a:cubicBezTo>
                        <a:pt x="83926" y="114204"/>
                        <a:pt x="65961" y="143413"/>
                        <a:pt x="43800" y="143413"/>
                      </a:cubicBezTo>
                      <a:cubicBezTo>
                        <a:pt x="21639" y="143413"/>
                        <a:pt x="3674" y="114204"/>
                        <a:pt x="3674" y="78173"/>
                      </a:cubicBezTo>
                      <a:lnTo>
                        <a:pt x="12211" y="44663"/>
                      </a:lnTo>
                      <a:cubicBezTo>
                        <a:pt x="8264" y="44011"/>
                        <a:pt x="5947" y="41284"/>
                        <a:pt x="4106" y="38095"/>
                      </a:cubicBezTo>
                      <a:cubicBezTo>
                        <a:pt x="-3810" y="24385"/>
                        <a:pt x="64" y="7329"/>
                        <a:pt x="12759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15" name="楕円 214">
                  <a:extLst>
                    <a:ext uri="{FF2B5EF4-FFF2-40B4-BE49-F238E27FC236}">
                      <a16:creationId xmlns:a16="http://schemas.microsoft.com/office/drawing/2014/main" id="{C8005EA1-4FDB-4F9B-8F89-2FD8E873C7CD}"/>
                    </a:ext>
                  </a:extLst>
                </p:cNvPr>
                <p:cNvSpPr/>
                <p:nvPr/>
              </p:nvSpPr>
              <p:spPr>
                <a:xfrm>
                  <a:off x="1984006" y="1881745"/>
                  <a:ext cx="45719" cy="45719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04" name="グループ化 203">
                <a:extLst>
                  <a:ext uri="{FF2B5EF4-FFF2-40B4-BE49-F238E27FC236}">
                    <a16:creationId xmlns:a16="http://schemas.microsoft.com/office/drawing/2014/main" id="{D7043680-D872-4F59-820A-CA98A6B06C1E}"/>
                  </a:ext>
                </a:extLst>
              </p:cNvPr>
              <p:cNvGrpSpPr/>
              <p:nvPr/>
            </p:nvGrpSpPr>
            <p:grpSpPr>
              <a:xfrm>
                <a:off x="1563730" y="1673402"/>
                <a:ext cx="148565" cy="393812"/>
                <a:chOff x="1905302" y="1626259"/>
                <a:chExt cx="224061" cy="393812"/>
              </a:xfrm>
            </p:grpSpPr>
            <p:sp>
              <p:nvSpPr>
                <p:cNvPr id="210" name="円/楕円 27">
                  <a:extLst>
                    <a:ext uri="{FF2B5EF4-FFF2-40B4-BE49-F238E27FC236}">
                      <a16:creationId xmlns:a16="http://schemas.microsoft.com/office/drawing/2014/main" id="{E3B2A334-65B3-415E-8521-5368D27067BD}"/>
                    </a:ext>
                  </a:extLst>
                </p:cNvPr>
                <p:cNvSpPr/>
                <p:nvPr/>
              </p:nvSpPr>
              <p:spPr>
                <a:xfrm rot="10800000">
                  <a:off x="1905302" y="1626259"/>
                  <a:ext cx="224061" cy="397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11" name="円/楕円 127">
                  <a:extLst>
                    <a:ext uri="{FF2B5EF4-FFF2-40B4-BE49-F238E27FC236}">
                      <a16:creationId xmlns:a16="http://schemas.microsoft.com/office/drawing/2014/main" id="{277BE018-BCA1-4C6C-ACC1-97AF4234EE05}"/>
                    </a:ext>
                  </a:extLst>
                </p:cNvPr>
                <p:cNvSpPr/>
                <p:nvPr/>
              </p:nvSpPr>
              <p:spPr>
                <a:xfrm>
                  <a:off x="1946367" y="1824433"/>
                  <a:ext cx="114488" cy="19563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3926" h="143413">
                      <a:moveTo>
                        <a:pt x="12759" y="0"/>
                      </a:moveTo>
                      <a:cubicBezTo>
                        <a:pt x="8263" y="9969"/>
                        <a:pt x="9023" y="21953"/>
                        <a:pt x="14783" y="31931"/>
                      </a:cubicBezTo>
                      <a:lnTo>
                        <a:pt x="15311" y="32495"/>
                      </a:lnTo>
                      <a:cubicBezTo>
                        <a:pt x="22472" y="20393"/>
                        <a:pt x="32600" y="12933"/>
                        <a:pt x="43800" y="12933"/>
                      </a:cubicBezTo>
                      <a:cubicBezTo>
                        <a:pt x="65961" y="12933"/>
                        <a:pt x="83926" y="42142"/>
                        <a:pt x="83926" y="78173"/>
                      </a:cubicBezTo>
                      <a:cubicBezTo>
                        <a:pt x="83926" y="114204"/>
                        <a:pt x="65961" y="143413"/>
                        <a:pt x="43800" y="143413"/>
                      </a:cubicBezTo>
                      <a:cubicBezTo>
                        <a:pt x="21639" y="143413"/>
                        <a:pt x="3674" y="114204"/>
                        <a:pt x="3674" y="78173"/>
                      </a:cubicBezTo>
                      <a:lnTo>
                        <a:pt x="12211" y="44663"/>
                      </a:lnTo>
                      <a:cubicBezTo>
                        <a:pt x="8264" y="44011"/>
                        <a:pt x="5947" y="41284"/>
                        <a:pt x="4106" y="38095"/>
                      </a:cubicBezTo>
                      <a:cubicBezTo>
                        <a:pt x="-3810" y="24385"/>
                        <a:pt x="64" y="7329"/>
                        <a:pt x="12759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12" name="楕円 211">
                  <a:extLst>
                    <a:ext uri="{FF2B5EF4-FFF2-40B4-BE49-F238E27FC236}">
                      <a16:creationId xmlns:a16="http://schemas.microsoft.com/office/drawing/2014/main" id="{F0DA73B1-CF35-4FFA-B1EF-B6FAF4A30013}"/>
                    </a:ext>
                  </a:extLst>
                </p:cNvPr>
                <p:cNvSpPr/>
                <p:nvPr/>
              </p:nvSpPr>
              <p:spPr>
                <a:xfrm>
                  <a:off x="1984006" y="1881745"/>
                  <a:ext cx="45719" cy="45719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05" name="月 204">
                <a:extLst>
                  <a:ext uri="{FF2B5EF4-FFF2-40B4-BE49-F238E27FC236}">
                    <a16:creationId xmlns:a16="http://schemas.microsoft.com/office/drawing/2014/main" id="{710ABA29-F843-4661-91C8-8FFE0BDCED2B}"/>
                  </a:ext>
                </a:extLst>
              </p:cNvPr>
              <p:cNvSpPr/>
              <p:nvPr/>
            </p:nvSpPr>
            <p:spPr>
              <a:xfrm rot="18900000" flipH="1">
                <a:off x="2014905" y="1157935"/>
                <a:ext cx="418634" cy="857012"/>
              </a:xfrm>
              <a:prstGeom prst="moon">
                <a:avLst>
                  <a:gd name="adj" fmla="val 56681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06" name="円/楕円 368">
                <a:extLst>
                  <a:ext uri="{FF2B5EF4-FFF2-40B4-BE49-F238E27FC236}">
                    <a16:creationId xmlns:a16="http://schemas.microsoft.com/office/drawing/2014/main" id="{D14CECE3-3B9A-464D-A1E8-BFA97D1766FF}"/>
                  </a:ext>
                </a:extLst>
              </p:cNvPr>
              <p:cNvSpPr/>
              <p:nvPr/>
            </p:nvSpPr>
            <p:spPr>
              <a:xfrm rot="900000" flipH="1">
                <a:off x="2303514" y="1838852"/>
                <a:ext cx="203820" cy="337309"/>
              </a:xfrm>
              <a:custGeom>
                <a:avLst/>
                <a:gdLst>
                  <a:gd name="connsiteX0" fmla="*/ 0 w 216246"/>
                  <a:gd name="connsiteY0" fmla="*/ 168522 h 337044"/>
                  <a:gd name="connsiteX1" fmla="*/ 108123 w 216246"/>
                  <a:gd name="connsiteY1" fmla="*/ 0 h 337044"/>
                  <a:gd name="connsiteX2" fmla="*/ 216246 w 216246"/>
                  <a:gd name="connsiteY2" fmla="*/ 168522 h 337044"/>
                  <a:gd name="connsiteX3" fmla="*/ 108123 w 216246"/>
                  <a:gd name="connsiteY3" fmla="*/ 337044 h 337044"/>
                  <a:gd name="connsiteX4" fmla="*/ 0 w 216246"/>
                  <a:gd name="connsiteY4" fmla="*/ 168522 h 337044"/>
                  <a:gd name="connsiteX0" fmla="*/ 0 w 227371"/>
                  <a:gd name="connsiteY0" fmla="*/ 170508 h 339030"/>
                  <a:gd name="connsiteX1" fmla="*/ 108123 w 227371"/>
                  <a:gd name="connsiteY1" fmla="*/ 1986 h 339030"/>
                  <a:gd name="connsiteX2" fmla="*/ 211667 w 227371"/>
                  <a:gd name="connsiteY2" fmla="*/ 83801 h 339030"/>
                  <a:gd name="connsiteX3" fmla="*/ 216246 w 227371"/>
                  <a:gd name="connsiteY3" fmla="*/ 170508 h 339030"/>
                  <a:gd name="connsiteX4" fmla="*/ 108123 w 227371"/>
                  <a:gd name="connsiteY4" fmla="*/ 339030 h 339030"/>
                  <a:gd name="connsiteX5" fmla="*/ 0 w 227371"/>
                  <a:gd name="connsiteY5" fmla="*/ 170508 h 339030"/>
                  <a:gd name="connsiteX0" fmla="*/ 216246 w 307686"/>
                  <a:gd name="connsiteY0" fmla="*/ 170508 h 339030"/>
                  <a:gd name="connsiteX1" fmla="*/ 108123 w 307686"/>
                  <a:gd name="connsiteY1" fmla="*/ 339030 h 339030"/>
                  <a:gd name="connsiteX2" fmla="*/ 0 w 307686"/>
                  <a:gd name="connsiteY2" fmla="*/ 170508 h 339030"/>
                  <a:gd name="connsiteX3" fmla="*/ 108123 w 307686"/>
                  <a:gd name="connsiteY3" fmla="*/ 1986 h 339030"/>
                  <a:gd name="connsiteX4" fmla="*/ 211667 w 307686"/>
                  <a:gd name="connsiteY4" fmla="*/ 83801 h 339030"/>
                  <a:gd name="connsiteX5" fmla="*/ 307686 w 307686"/>
                  <a:gd name="connsiteY5" fmla="*/ 261948 h 339030"/>
                  <a:gd name="connsiteX0" fmla="*/ 216246 w 216246"/>
                  <a:gd name="connsiteY0" fmla="*/ 170508 h 339030"/>
                  <a:gd name="connsiteX1" fmla="*/ 108123 w 216246"/>
                  <a:gd name="connsiteY1" fmla="*/ 339030 h 339030"/>
                  <a:gd name="connsiteX2" fmla="*/ 0 w 216246"/>
                  <a:gd name="connsiteY2" fmla="*/ 170508 h 339030"/>
                  <a:gd name="connsiteX3" fmla="*/ 108123 w 216246"/>
                  <a:gd name="connsiteY3" fmla="*/ 1986 h 339030"/>
                  <a:gd name="connsiteX4" fmla="*/ 211667 w 216246"/>
                  <a:gd name="connsiteY4" fmla="*/ 83801 h 339030"/>
                  <a:gd name="connsiteX0" fmla="*/ 108123 w 211667"/>
                  <a:gd name="connsiteY0" fmla="*/ 339030 h 339030"/>
                  <a:gd name="connsiteX1" fmla="*/ 0 w 211667"/>
                  <a:gd name="connsiteY1" fmla="*/ 170508 h 339030"/>
                  <a:gd name="connsiteX2" fmla="*/ 108123 w 211667"/>
                  <a:gd name="connsiteY2" fmla="*/ 1986 h 339030"/>
                  <a:gd name="connsiteX3" fmla="*/ 211667 w 211667"/>
                  <a:gd name="connsiteY3" fmla="*/ 83801 h 339030"/>
                  <a:gd name="connsiteX0" fmla="*/ 108123 w 211667"/>
                  <a:gd name="connsiteY0" fmla="*/ 340366 h 340366"/>
                  <a:gd name="connsiteX1" fmla="*/ 0 w 211667"/>
                  <a:gd name="connsiteY1" fmla="*/ 171844 h 340366"/>
                  <a:gd name="connsiteX2" fmla="*/ 108123 w 211667"/>
                  <a:gd name="connsiteY2" fmla="*/ 3322 h 340366"/>
                  <a:gd name="connsiteX3" fmla="*/ 211667 w 211667"/>
                  <a:gd name="connsiteY3" fmla="*/ 85137 h 340366"/>
                  <a:gd name="connsiteX0" fmla="*/ 108123 w 203820"/>
                  <a:gd name="connsiteY0" fmla="*/ 338586 h 338586"/>
                  <a:gd name="connsiteX1" fmla="*/ 0 w 203820"/>
                  <a:gd name="connsiteY1" fmla="*/ 170064 h 338586"/>
                  <a:gd name="connsiteX2" fmla="*/ 108123 w 203820"/>
                  <a:gd name="connsiteY2" fmla="*/ 1542 h 338586"/>
                  <a:gd name="connsiteX3" fmla="*/ 203820 w 203820"/>
                  <a:gd name="connsiteY3" fmla="*/ 103441 h 338586"/>
                  <a:gd name="connsiteX0" fmla="*/ 108123 w 203820"/>
                  <a:gd name="connsiteY0" fmla="*/ 337309 h 337309"/>
                  <a:gd name="connsiteX1" fmla="*/ 0 w 203820"/>
                  <a:gd name="connsiteY1" fmla="*/ 168787 h 337309"/>
                  <a:gd name="connsiteX2" fmla="*/ 108123 w 203820"/>
                  <a:gd name="connsiteY2" fmla="*/ 265 h 337309"/>
                  <a:gd name="connsiteX3" fmla="*/ 203820 w 203820"/>
                  <a:gd name="connsiteY3" fmla="*/ 102164 h 337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3820" h="337309">
                    <a:moveTo>
                      <a:pt x="108123" y="337309"/>
                    </a:moveTo>
                    <a:cubicBezTo>
                      <a:pt x="48408" y="337309"/>
                      <a:pt x="0" y="261859"/>
                      <a:pt x="0" y="168787"/>
                    </a:cubicBezTo>
                    <a:cubicBezTo>
                      <a:pt x="0" y="75715"/>
                      <a:pt x="49017" y="-5227"/>
                      <a:pt x="108123" y="265"/>
                    </a:cubicBezTo>
                    <a:cubicBezTo>
                      <a:pt x="167229" y="5757"/>
                      <a:pt x="195044" y="39575"/>
                      <a:pt x="203820" y="102164"/>
                    </a:cubicBezTo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07" name="円/楕円 369">
                <a:extLst>
                  <a:ext uri="{FF2B5EF4-FFF2-40B4-BE49-F238E27FC236}">
                    <a16:creationId xmlns:a16="http://schemas.microsoft.com/office/drawing/2014/main" id="{3A178646-543A-4068-82FE-43A1766A6A99}"/>
                  </a:ext>
                </a:extLst>
              </p:cNvPr>
              <p:cNvSpPr/>
              <p:nvPr/>
            </p:nvSpPr>
            <p:spPr>
              <a:xfrm rot="900000" flipH="1">
                <a:off x="2347489" y="1897406"/>
                <a:ext cx="120663" cy="221097"/>
              </a:xfrm>
              <a:custGeom>
                <a:avLst/>
                <a:gdLst>
                  <a:gd name="connsiteX0" fmla="*/ 0 w 137951"/>
                  <a:gd name="connsiteY0" fmla="*/ 109765 h 219530"/>
                  <a:gd name="connsiteX1" fmla="*/ 68976 w 137951"/>
                  <a:gd name="connsiteY1" fmla="*/ 0 h 219530"/>
                  <a:gd name="connsiteX2" fmla="*/ 137952 w 137951"/>
                  <a:gd name="connsiteY2" fmla="*/ 109765 h 219530"/>
                  <a:gd name="connsiteX3" fmla="*/ 68976 w 137951"/>
                  <a:gd name="connsiteY3" fmla="*/ 219530 h 219530"/>
                  <a:gd name="connsiteX4" fmla="*/ 0 w 137951"/>
                  <a:gd name="connsiteY4" fmla="*/ 109765 h 219530"/>
                  <a:gd name="connsiteX0" fmla="*/ 0 w 137952"/>
                  <a:gd name="connsiteY0" fmla="*/ 109765 h 219530"/>
                  <a:gd name="connsiteX1" fmla="*/ 68976 w 137952"/>
                  <a:gd name="connsiteY1" fmla="*/ 0 h 219530"/>
                  <a:gd name="connsiteX2" fmla="*/ 137952 w 137952"/>
                  <a:gd name="connsiteY2" fmla="*/ 109765 h 219530"/>
                  <a:gd name="connsiteX3" fmla="*/ 68976 w 137952"/>
                  <a:gd name="connsiteY3" fmla="*/ 219530 h 219530"/>
                  <a:gd name="connsiteX4" fmla="*/ 0 w 137952"/>
                  <a:gd name="connsiteY4" fmla="*/ 109765 h 219530"/>
                  <a:gd name="connsiteX0" fmla="*/ 0 w 120663"/>
                  <a:gd name="connsiteY0" fmla="*/ 110869 h 221097"/>
                  <a:gd name="connsiteX1" fmla="*/ 68976 w 120663"/>
                  <a:gd name="connsiteY1" fmla="*/ 1104 h 221097"/>
                  <a:gd name="connsiteX2" fmla="*/ 120663 w 120663"/>
                  <a:gd name="connsiteY2" fmla="*/ 74187 h 221097"/>
                  <a:gd name="connsiteX3" fmla="*/ 68976 w 120663"/>
                  <a:gd name="connsiteY3" fmla="*/ 220634 h 221097"/>
                  <a:gd name="connsiteX4" fmla="*/ 0 w 120663"/>
                  <a:gd name="connsiteY4" fmla="*/ 110869 h 221097"/>
                  <a:gd name="connsiteX0" fmla="*/ 0 w 120663"/>
                  <a:gd name="connsiteY0" fmla="*/ 110869 h 221097"/>
                  <a:gd name="connsiteX1" fmla="*/ 68976 w 120663"/>
                  <a:gd name="connsiteY1" fmla="*/ 1104 h 221097"/>
                  <a:gd name="connsiteX2" fmla="*/ 120663 w 120663"/>
                  <a:gd name="connsiteY2" fmla="*/ 74187 h 221097"/>
                  <a:gd name="connsiteX3" fmla="*/ 68976 w 120663"/>
                  <a:gd name="connsiteY3" fmla="*/ 220634 h 221097"/>
                  <a:gd name="connsiteX4" fmla="*/ 0 w 120663"/>
                  <a:gd name="connsiteY4" fmla="*/ 110869 h 221097"/>
                  <a:gd name="connsiteX0" fmla="*/ 0 w 120663"/>
                  <a:gd name="connsiteY0" fmla="*/ 110869 h 221097"/>
                  <a:gd name="connsiteX1" fmla="*/ 68976 w 120663"/>
                  <a:gd name="connsiteY1" fmla="*/ 1104 h 221097"/>
                  <a:gd name="connsiteX2" fmla="*/ 120663 w 120663"/>
                  <a:gd name="connsiteY2" fmla="*/ 74187 h 221097"/>
                  <a:gd name="connsiteX3" fmla="*/ 68976 w 120663"/>
                  <a:gd name="connsiteY3" fmla="*/ 220634 h 221097"/>
                  <a:gd name="connsiteX4" fmla="*/ 0 w 120663"/>
                  <a:gd name="connsiteY4" fmla="*/ 110869 h 2210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0663" h="221097">
                    <a:moveTo>
                      <a:pt x="0" y="110869"/>
                    </a:moveTo>
                    <a:cubicBezTo>
                      <a:pt x="0" y="50247"/>
                      <a:pt x="48866" y="7218"/>
                      <a:pt x="68976" y="1104"/>
                    </a:cubicBezTo>
                    <a:cubicBezTo>
                      <a:pt x="89086" y="-5010"/>
                      <a:pt x="120663" y="13565"/>
                      <a:pt x="120663" y="74187"/>
                    </a:cubicBezTo>
                    <a:cubicBezTo>
                      <a:pt x="77082" y="150249"/>
                      <a:pt x="71181" y="180139"/>
                      <a:pt x="68976" y="220634"/>
                    </a:cubicBezTo>
                    <a:cubicBezTo>
                      <a:pt x="48866" y="226748"/>
                      <a:pt x="0" y="171491"/>
                      <a:pt x="0" y="110869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08" name="フリーフォーム: 図形 207">
                <a:extLst>
                  <a:ext uri="{FF2B5EF4-FFF2-40B4-BE49-F238E27FC236}">
                    <a16:creationId xmlns:a16="http://schemas.microsoft.com/office/drawing/2014/main" id="{BE4C5DE1-7491-4ADC-8607-9AA0CEDD60A2}"/>
                  </a:ext>
                </a:extLst>
              </p:cNvPr>
              <p:cNvSpPr/>
              <p:nvPr/>
            </p:nvSpPr>
            <p:spPr>
              <a:xfrm>
                <a:off x="1493658" y="2575979"/>
                <a:ext cx="267783" cy="972301"/>
              </a:xfrm>
              <a:custGeom>
                <a:avLst/>
                <a:gdLst>
                  <a:gd name="connsiteX0" fmla="*/ 267783 w 267783"/>
                  <a:gd name="connsiteY0" fmla="*/ 0 h 972301"/>
                  <a:gd name="connsiteX1" fmla="*/ 258371 w 267783"/>
                  <a:gd name="connsiteY1" fmla="*/ 30320 h 972301"/>
                  <a:gd name="connsiteX2" fmla="*/ 179731 w 267783"/>
                  <a:gd name="connsiteY2" fmla="*/ 331547 h 972301"/>
                  <a:gd name="connsiteX3" fmla="*/ 191393 w 267783"/>
                  <a:gd name="connsiteY3" fmla="*/ 800992 h 972301"/>
                  <a:gd name="connsiteX4" fmla="*/ 222404 w 267783"/>
                  <a:gd name="connsiteY4" fmla="*/ 972301 h 972301"/>
                  <a:gd name="connsiteX5" fmla="*/ 117074 w 267783"/>
                  <a:gd name="connsiteY5" fmla="*/ 972301 h 972301"/>
                  <a:gd name="connsiteX6" fmla="*/ 18741 w 267783"/>
                  <a:gd name="connsiteY6" fmla="*/ 384766 h 972301"/>
                  <a:gd name="connsiteX7" fmla="*/ 166854 w 267783"/>
                  <a:gd name="connsiteY7" fmla="*/ 90253 h 972301"/>
                  <a:gd name="connsiteX8" fmla="*/ 252645 w 267783"/>
                  <a:gd name="connsiteY8" fmla="*/ 7144 h 9723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67783" h="972301">
                    <a:moveTo>
                      <a:pt x="267783" y="0"/>
                    </a:moveTo>
                    <a:lnTo>
                      <a:pt x="258371" y="30320"/>
                    </a:lnTo>
                    <a:cubicBezTo>
                      <a:pt x="236624" y="107564"/>
                      <a:pt x="213348" y="202238"/>
                      <a:pt x="179731" y="331547"/>
                    </a:cubicBezTo>
                    <a:cubicBezTo>
                      <a:pt x="146114" y="460857"/>
                      <a:pt x="162503" y="626396"/>
                      <a:pt x="191393" y="800992"/>
                    </a:cubicBezTo>
                    <a:lnTo>
                      <a:pt x="222404" y="972301"/>
                    </a:lnTo>
                    <a:lnTo>
                      <a:pt x="117074" y="972301"/>
                    </a:lnTo>
                    <a:cubicBezTo>
                      <a:pt x="84296" y="776456"/>
                      <a:pt x="-48493" y="537749"/>
                      <a:pt x="18741" y="384766"/>
                    </a:cubicBezTo>
                    <a:cubicBezTo>
                      <a:pt x="85975" y="231783"/>
                      <a:pt x="111843" y="160754"/>
                      <a:pt x="166854" y="90253"/>
                    </a:cubicBezTo>
                    <a:cubicBezTo>
                      <a:pt x="194360" y="55003"/>
                      <a:pt x="222638" y="27930"/>
                      <a:pt x="252645" y="7144"/>
                    </a:cubicBezTo>
                    <a:close/>
                  </a:path>
                </a:pathLst>
              </a:custGeom>
              <a:pattFill prst="plaid">
                <a:fgClr>
                  <a:srgbClr val="FF0000"/>
                </a:fgClr>
                <a:bgClr>
                  <a:srgbClr val="FF6699"/>
                </a:bgClr>
              </a:patt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09" name="フリーフォーム: 図形 208">
                <a:extLst>
                  <a:ext uri="{FF2B5EF4-FFF2-40B4-BE49-F238E27FC236}">
                    <a16:creationId xmlns:a16="http://schemas.microsoft.com/office/drawing/2014/main" id="{B6AFEC9A-1EB7-4C7D-8B7D-30861053AEE3}"/>
                  </a:ext>
                </a:extLst>
              </p:cNvPr>
              <p:cNvSpPr/>
              <p:nvPr/>
            </p:nvSpPr>
            <p:spPr>
              <a:xfrm>
                <a:off x="2187960" y="2527355"/>
                <a:ext cx="368200" cy="1020925"/>
              </a:xfrm>
              <a:custGeom>
                <a:avLst/>
                <a:gdLst>
                  <a:gd name="connsiteX0" fmla="*/ 2128 w 368200"/>
                  <a:gd name="connsiteY0" fmla="*/ 0 h 1020925"/>
                  <a:gd name="connsiteX1" fmla="*/ 62783 w 368200"/>
                  <a:gd name="connsiteY1" fmla="*/ 0 h 1020925"/>
                  <a:gd name="connsiteX2" fmla="*/ 368200 w 368200"/>
                  <a:gd name="connsiteY2" fmla="*/ 320391 h 1020925"/>
                  <a:gd name="connsiteX3" fmla="*/ 368200 w 368200"/>
                  <a:gd name="connsiteY3" fmla="*/ 1020925 h 1020925"/>
                  <a:gd name="connsiteX4" fmla="*/ 0 w 368200"/>
                  <a:gd name="connsiteY4" fmla="*/ 1020925 h 1020925"/>
                  <a:gd name="connsiteX5" fmla="*/ 0 w 368200"/>
                  <a:gd name="connsiteY5" fmla="*/ 4041 h 1020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68200" h="1020925">
                    <a:moveTo>
                      <a:pt x="2128" y="0"/>
                    </a:moveTo>
                    <a:lnTo>
                      <a:pt x="62783" y="0"/>
                    </a:lnTo>
                    <a:cubicBezTo>
                      <a:pt x="231460" y="0"/>
                      <a:pt x="368200" y="143444"/>
                      <a:pt x="368200" y="320391"/>
                    </a:cubicBezTo>
                    <a:lnTo>
                      <a:pt x="368200" y="1020925"/>
                    </a:lnTo>
                    <a:lnTo>
                      <a:pt x="0" y="1020925"/>
                    </a:lnTo>
                    <a:lnTo>
                      <a:pt x="0" y="4041"/>
                    </a:lnTo>
                    <a:close/>
                  </a:path>
                </a:pathLst>
              </a:custGeom>
              <a:pattFill prst="plaid">
                <a:fgClr>
                  <a:srgbClr val="FF0000"/>
                </a:fgClr>
                <a:bgClr>
                  <a:srgbClr val="FF6699"/>
                </a:bgClr>
              </a:patt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71" name="グループ化 170">
              <a:extLst>
                <a:ext uri="{FF2B5EF4-FFF2-40B4-BE49-F238E27FC236}">
                  <a16:creationId xmlns:a16="http://schemas.microsoft.com/office/drawing/2014/main" id="{2F5D1576-7B2C-4259-9C0C-D724A7EDD9FA}"/>
                </a:ext>
              </a:extLst>
            </p:cNvPr>
            <p:cNvGrpSpPr/>
            <p:nvPr/>
          </p:nvGrpSpPr>
          <p:grpSpPr>
            <a:xfrm>
              <a:off x="634763" y="2391964"/>
              <a:ext cx="2103289" cy="1144501"/>
              <a:chOff x="621763" y="2391964"/>
              <a:chExt cx="2103289" cy="1144501"/>
            </a:xfrm>
          </p:grpSpPr>
          <p:grpSp>
            <p:nvGrpSpPr>
              <p:cNvPr id="180" name="グループ化 179">
                <a:extLst>
                  <a:ext uri="{FF2B5EF4-FFF2-40B4-BE49-F238E27FC236}">
                    <a16:creationId xmlns:a16="http://schemas.microsoft.com/office/drawing/2014/main" id="{8E03877D-B438-4894-A5BC-1FB37ED09198}"/>
                  </a:ext>
                </a:extLst>
              </p:cNvPr>
              <p:cNvGrpSpPr/>
              <p:nvPr/>
            </p:nvGrpSpPr>
            <p:grpSpPr>
              <a:xfrm>
                <a:off x="652785" y="3384587"/>
                <a:ext cx="2072267" cy="151878"/>
                <a:chOff x="652785" y="3384587"/>
                <a:chExt cx="2072267" cy="151878"/>
              </a:xfrm>
            </p:grpSpPr>
            <p:sp>
              <p:nvSpPr>
                <p:cNvPr id="192" name="正方形/長方形 191">
                  <a:extLst>
                    <a:ext uri="{FF2B5EF4-FFF2-40B4-BE49-F238E27FC236}">
                      <a16:creationId xmlns:a16="http://schemas.microsoft.com/office/drawing/2014/main" id="{6A1EBF52-1820-4880-8333-2222F3DD012D}"/>
                    </a:ext>
                  </a:extLst>
                </p:cNvPr>
                <p:cNvSpPr/>
                <p:nvPr/>
              </p:nvSpPr>
              <p:spPr>
                <a:xfrm>
                  <a:off x="652785" y="3384587"/>
                  <a:ext cx="771778" cy="151878"/>
                </a:xfrm>
                <a:prstGeom prst="rect">
                  <a:avLst/>
                </a:prstGeom>
                <a:solidFill>
                  <a:schemeClr val="accent2">
                    <a:lumMod val="5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93" name="正方形/長方形 192">
                  <a:extLst>
                    <a:ext uri="{FF2B5EF4-FFF2-40B4-BE49-F238E27FC236}">
                      <a16:creationId xmlns:a16="http://schemas.microsoft.com/office/drawing/2014/main" id="{C0FC6B46-039D-44E9-943C-C10ADDD7B06D}"/>
                    </a:ext>
                  </a:extLst>
                </p:cNvPr>
                <p:cNvSpPr/>
                <p:nvPr/>
              </p:nvSpPr>
              <p:spPr>
                <a:xfrm>
                  <a:off x="1424562" y="3384587"/>
                  <a:ext cx="1300490" cy="151878"/>
                </a:xfrm>
                <a:prstGeom prst="rect">
                  <a:avLst/>
                </a:prstGeom>
                <a:solidFill>
                  <a:schemeClr val="accent2">
                    <a:lumMod val="75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181" name="グループ化 180">
                <a:extLst>
                  <a:ext uri="{FF2B5EF4-FFF2-40B4-BE49-F238E27FC236}">
                    <a16:creationId xmlns:a16="http://schemas.microsoft.com/office/drawing/2014/main" id="{9BC4F645-941F-484F-9665-655611E0A667}"/>
                  </a:ext>
                </a:extLst>
              </p:cNvPr>
              <p:cNvGrpSpPr/>
              <p:nvPr/>
            </p:nvGrpSpPr>
            <p:grpSpPr>
              <a:xfrm>
                <a:off x="621763" y="2391964"/>
                <a:ext cx="1775106" cy="984718"/>
                <a:chOff x="743345" y="2545926"/>
                <a:chExt cx="1497565" cy="830756"/>
              </a:xfrm>
              <a:solidFill>
                <a:schemeClr val="bg1">
                  <a:lumMod val="65000"/>
                </a:schemeClr>
              </a:solidFill>
            </p:grpSpPr>
            <p:sp>
              <p:nvSpPr>
                <p:cNvPr id="182" name="四角形: 上の 2 つの角を丸める 181">
                  <a:extLst>
                    <a:ext uri="{FF2B5EF4-FFF2-40B4-BE49-F238E27FC236}">
                      <a16:creationId xmlns:a16="http://schemas.microsoft.com/office/drawing/2014/main" id="{9C6E281C-5F96-4A0C-8643-440BC56A1C71}"/>
                    </a:ext>
                  </a:extLst>
                </p:cNvPr>
                <p:cNvSpPr/>
                <p:nvPr/>
              </p:nvSpPr>
              <p:spPr>
                <a:xfrm>
                  <a:off x="1719638" y="3282951"/>
                  <a:ext cx="415526" cy="74682"/>
                </a:xfrm>
                <a:prstGeom prst="round2SameRect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83" name="四角形: 上の 2 つの角を丸める 182">
                  <a:extLst>
                    <a:ext uri="{FF2B5EF4-FFF2-40B4-BE49-F238E27FC236}">
                      <a16:creationId xmlns:a16="http://schemas.microsoft.com/office/drawing/2014/main" id="{C3D25139-898E-456D-BB71-54E67E21AB59}"/>
                    </a:ext>
                  </a:extLst>
                </p:cNvPr>
                <p:cNvSpPr/>
                <p:nvPr/>
              </p:nvSpPr>
              <p:spPr>
                <a:xfrm>
                  <a:off x="1703703" y="3302000"/>
                  <a:ext cx="537207" cy="74682"/>
                </a:xfrm>
                <a:prstGeom prst="round2SameRect">
                  <a:avLst/>
                </a:prstGeom>
                <a:solidFill>
                  <a:schemeClr val="bg1">
                    <a:lumMod val="5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84" name="四角形: 上の 2 つの角を丸める 183">
                  <a:extLst>
                    <a:ext uri="{FF2B5EF4-FFF2-40B4-BE49-F238E27FC236}">
                      <a16:creationId xmlns:a16="http://schemas.microsoft.com/office/drawing/2014/main" id="{5E17C259-3F59-4C78-B6DE-F66C8F4460DD}"/>
                    </a:ext>
                  </a:extLst>
                </p:cNvPr>
                <p:cNvSpPr/>
                <p:nvPr/>
              </p:nvSpPr>
              <p:spPr>
                <a:xfrm>
                  <a:off x="933041" y="3302000"/>
                  <a:ext cx="822734" cy="74682"/>
                </a:xfrm>
                <a:prstGeom prst="round2SameRect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85" name="四角形: 角を丸くする 184">
                  <a:extLst>
                    <a:ext uri="{FF2B5EF4-FFF2-40B4-BE49-F238E27FC236}">
                      <a16:creationId xmlns:a16="http://schemas.microsoft.com/office/drawing/2014/main" id="{C22E9BFA-053A-4BAF-8166-C45BB1C675BE}"/>
                    </a:ext>
                  </a:extLst>
                </p:cNvPr>
                <p:cNvSpPr/>
                <p:nvPr/>
              </p:nvSpPr>
              <p:spPr>
                <a:xfrm>
                  <a:off x="929208" y="3256281"/>
                  <a:ext cx="822734" cy="45719"/>
                </a:xfrm>
                <a:prstGeom prst="roundRect">
                  <a:avLst>
                    <a:gd name="adj" fmla="val 50000"/>
                  </a:avLst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86" name="四角形: 角を丸くする 185">
                  <a:extLst>
                    <a:ext uri="{FF2B5EF4-FFF2-40B4-BE49-F238E27FC236}">
                      <a16:creationId xmlns:a16="http://schemas.microsoft.com/office/drawing/2014/main" id="{45201934-145F-4614-80A7-9991DC3AACEF}"/>
                    </a:ext>
                  </a:extLst>
                </p:cNvPr>
                <p:cNvSpPr/>
                <p:nvPr/>
              </p:nvSpPr>
              <p:spPr>
                <a:xfrm>
                  <a:off x="1720493" y="3256281"/>
                  <a:ext cx="45719" cy="45719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5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87" name="フリーフォーム: 図形 186">
                  <a:extLst>
                    <a:ext uri="{FF2B5EF4-FFF2-40B4-BE49-F238E27FC236}">
                      <a16:creationId xmlns:a16="http://schemas.microsoft.com/office/drawing/2014/main" id="{2DD69BBC-97BC-4C4F-B88A-76E6861A381F}"/>
                    </a:ext>
                  </a:extLst>
                </p:cNvPr>
                <p:cNvSpPr/>
                <p:nvPr/>
              </p:nvSpPr>
              <p:spPr>
                <a:xfrm flipV="1">
                  <a:off x="744200" y="2545927"/>
                  <a:ext cx="1012097" cy="711207"/>
                </a:xfrm>
                <a:custGeom>
                  <a:avLst/>
                  <a:gdLst>
                    <a:gd name="connsiteX0" fmla="*/ 40482 w 1012097"/>
                    <a:gd name="connsiteY0" fmla="*/ 711207 h 711207"/>
                    <a:gd name="connsiteX1" fmla="*/ 838118 w 1012097"/>
                    <a:gd name="connsiteY1" fmla="*/ 711207 h 711207"/>
                    <a:gd name="connsiteX2" fmla="*/ 1012097 w 1012097"/>
                    <a:gd name="connsiteY2" fmla="*/ 15293 h 711207"/>
                    <a:gd name="connsiteX3" fmla="*/ 996804 w 1012097"/>
                    <a:gd name="connsiteY3" fmla="*/ 0 h 711207"/>
                    <a:gd name="connsiteX4" fmla="*/ 218284 w 1012097"/>
                    <a:gd name="connsiteY4" fmla="*/ 0 h 711207"/>
                    <a:gd name="connsiteX5" fmla="*/ 218284 w 1012097"/>
                    <a:gd name="connsiteY5" fmla="*/ 1 h 711207"/>
                    <a:gd name="connsiteX6" fmla="*/ 170155 w 1012097"/>
                    <a:gd name="connsiteY6" fmla="*/ 1 h 711207"/>
                    <a:gd name="connsiteX7" fmla="*/ 0 w 1012097"/>
                    <a:gd name="connsiteY7" fmla="*/ 680622 h 711207"/>
                    <a:gd name="connsiteX8" fmla="*/ 48128 w 1012097"/>
                    <a:gd name="connsiteY8" fmla="*/ 680622 h 711207"/>
                    <a:gd name="connsiteX0" fmla="*/ 40482 w 1012097"/>
                    <a:gd name="connsiteY0" fmla="*/ 711207 h 711207"/>
                    <a:gd name="connsiteX1" fmla="*/ 838118 w 1012097"/>
                    <a:gd name="connsiteY1" fmla="*/ 711207 h 711207"/>
                    <a:gd name="connsiteX2" fmla="*/ 1012097 w 1012097"/>
                    <a:gd name="connsiteY2" fmla="*/ 15293 h 711207"/>
                    <a:gd name="connsiteX3" fmla="*/ 996804 w 1012097"/>
                    <a:gd name="connsiteY3" fmla="*/ 0 h 711207"/>
                    <a:gd name="connsiteX4" fmla="*/ 218284 w 1012097"/>
                    <a:gd name="connsiteY4" fmla="*/ 0 h 711207"/>
                    <a:gd name="connsiteX5" fmla="*/ 218284 w 1012097"/>
                    <a:gd name="connsiteY5" fmla="*/ 1 h 711207"/>
                    <a:gd name="connsiteX6" fmla="*/ 170155 w 1012097"/>
                    <a:gd name="connsiteY6" fmla="*/ 1 h 711207"/>
                    <a:gd name="connsiteX7" fmla="*/ 0 w 1012097"/>
                    <a:gd name="connsiteY7" fmla="*/ 680622 h 711207"/>
                    <a:gd name="connsiteX8" fmla="*/ 40482 w 1012097"/>
                    <a:gd name="connsiteY8" fmla="*/ 711207 h 7112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012097" h="711207">
                      <a:moveTo>
                        <a:pt x="40482" y="711207"/>
                      </a:moveTo>
                      <a:lnTo>
                        <a:pt x="838118" y="711207"/>
                      </a:lnTo>
                      <a:lnTo>
                        <a:pt x="1012097" y="15293"/>
                      </a:lnTo>
                      <a:lnTo>
                        <a:pt x="996804" y="0"/>
                      </a:lnTo>
                      <a:lnTo>
                        <a:pt x="218284" y="0"/>
                      </a:lnTo>
                      <a:lnTo>
                        <a:pt x="218284" y="1"/>
                      </a:lnTo>
                      <a:lnTo>
                        <a:pt x="170155" y="1"/>
                      </a:lnTo>
                      <a:lnTo>
                        <a:pt x="0" y="680622"/>
                      </a:lnTo>
                      <a:lnTo>
                        <a:pt x="40482" y="711207"/>
                      </a:lnTo>
                      <a:close/>
                    </a:path>
                  </a:pathLst>
                </a:custGeom>
                <a:solidFill>
                  <a:schemeClr val="bg1">
                    <a:lumMod val="5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88" name="平行四辺形 187">
                  <a:extLst>
                    <a:ext uri="{FF2B5EF4-FFF2-40B4-BE49-F238E27FC236}">
                      <a16:creationId xmlns:a16="http://schemas.microsoft.com/office/drawing/2014/main" id="{53708C30-8845-49B0-8B9E-BD6248AC42E0}"/>
                    </a:ext>
                  </a:extLst>
                </p:cNvPr>
                <p:cNvSpPr/>
                <p:nvPr/>
              </p:nvSpPr>
              <p:spPr>
                <a:xfrm flipV="1">
                  <a:off x="744200" y="2576512"/>
                  <a:ext cx="975438" cy="680621"/>
                </a:xfrm>
                <a:prstGeom prst="parallelogram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89" name="フリーフォーム: 図形 188">
                  <a:extLst>
                    <a:ext uri="{FF2B5EF4-FFF2-40B4-BE49-F238E27FC236}">
                      <a16:creationId xmlns:a16="http://schemas.microsoft.com/office/drawing/2014/main" id="{147D3F30-30AB-4107-8A1E-DC4AEF3BD618}"/>
                    </a:ext>
                  </a:extLst>
                </p:cNvPr>
                <p:cNvSpPr/>
                <p:nvPr/>
              </p:nvSpPr>
              <p:spPr>
                <a:xfrm flipV="1">
                  <a:off x="743345" y="2545926"/>
                  <a:ext cx="838118" cy="30585"/>
                </a:xfrm>
                <a:custGeom>
                  <a:avLst/>
                  <a:gdLst>
                    <a:gd name="connsiteX0" fmla="*/ 40482 w 1012097"/>
                    <a:gd name="connsiteY0" fmla="*/ 711207 h 711207"/>
                    <a:gd name="connsiteX1" fmla="*/ 838118 w 1012097"/>
                    <a:gd name="connsiteY1" fmla="*/ 711207 h 711207"/>
                    <a:gd name="connsiteX2" fmla="*/ 1012097 w 1012097"/>
                    <a:gd name="connsiteY2" fmla="*/ 15293 h 711207"/>
                    <a:gd name="connsiteX3" fmla="*/ 996804 w 1012097"/>
                    <a:gd name="connsiteY3" fmla="*/ 0 h 711207"/>
                    <a:gd name="connsiteX4" fmla="*/ 218284 w 1012097"/>
                    <a:gd name="connsiteY4" fmla="*/ 0 h 711207"/>
                    <a:gd name="connsiteX5" fmla="*/ 218284 w 1012097"/>
                    <a:gd name="connsiteY5" fmla="*/ 1 h 711207"/>
                    <a:gd name="connsiteX6" fmla="*/ 975438 w 1012097"/>
                    <a:gd name="connsiteY6" fmla="*/ 1 h 711207"/>
                    <a:gd name="connsiteX7" fmla="*/ 805283 w 1012097"/>
                    <a:gd name="connsiteY7" fmla="*/ 680622 h 711207"/>
                    <a:gd name="connsiteX8" fmla="*/ 0 w 1012097"/>
                    <a:gd name="connsiteY8" fmla="*/ 680622 h 711207"/>
                    <a:gd name="connsiteX0" fmla="*/ 40482 w 1012097"/>
                    <a:gd name="connsiteY0" fmla="*/ 711207 h 711207"/>
                    <a:gd name="connsiteX1" fmla="*/ 838118 w 1012097"/>
                    <a:gd name="connsiteY1" fmla="*/ 711207 h 711207"/>
                    <a:gd name="connsiteX2" fmla="*/ 1012097 w 1012097"/>
                    <a:gd name="connsiteY2" fmla="*/ 15293 h 711207"/>
                    <a:gd name="connsiteX3" fmla="*/ 996804 w 1012097"/>
                    <a:gd name="connsiteY3" fmla="*/ 0 h 711207"/>
                    <a:gd name="connsiteX4" fmla="*/ 218284 w 1012097"/>
                    <a:gd name="connsiteY4" fmla="*/ 0 h 711207"/>
                    <a:gd name="connsiteX5" fmla="*/ 975438 w 1012097"/>
                    <a:gd name="connsiteY5" fmla="*/ 1 h 711207"/>
                    <a:gd name="connsiteX6" fmla="*/ 805283 w 1012097"/>
                    <a:gd name="connsiteY6" fmla="*/ 680622 h 711207"/>
                    <a:gd name="connsiteX7" fmla="*/ 0 w 1012097"/>
                    <a:gd name="connsiteY7" fmla="*/ 680622 h 711207"/>
                    <a:gd name="connsiteX8" fmla="*/ 40482 w 1012097"/>
                    <a:gd name="connsiteY8" fmla="*/ 711207 h 711207"/>
                    <a:gd name="connsiteX0" fmla="*/ 40482 w 1012097"/>
                    <a:gd name="connsiteY0" fmla="*/ 711207 h 711207"/>
                    <a:gd name="connsiteX1" fmla="*/ 838118 w 1012097"/>
                    <a:gd name="connsiteY1" fmla="*/ 711207 h 711207"/>
                    <a:gd name="connsiteX2" fmla="*/ 1012097 w 1012097"/>
                    <a:gd name="connsiteY2" fmla="*/ 15293 h 711207"/>
                    <a:gd name="connsiteX3" fmla="*/ 996804 w 1012097"/>
                    <a:gd name="connsiteY3" fmla="*/ 0 h 711207"/>
                    <a:gd name="connsiteX4" fmla="*/ 975438 w 1012097"/>
                    <a:gd name="connsiteY4" fmla="*/ 1 h 711207"/>
                    <a:gd name="connsiteX5" fmla="*/ 805283 w 1012097"/>
                    <a:gd name="connsiteY5" fmla="*/ 680622 h 711207"/>
                    <a:gd name="connsiteX6" fmla="*/ 0 w 1012097"/>
                    <a:gd name="connsiteY6" fmla="*/ 680622 h 711207"/>
                    <a:gd name="connsiteX7" fmla="*/ 40482 w 1012097"/>
                    <a:gd name="connsiteY7" fmla="*/ 711207 h 711207"/>
                    <a:gd name="connsiteX0" fmla="*/ 40482 w 1012097"/>
                    <a:gd name="connsiteY0" fmla="*/ 711206 h 711206"/>
                    <a:gd name="connsiteX1" fmla="*/ 838118 w 1012097"/>
                    <a:gd name="connsiteY1" fmla="*/ 711206 h 711206"/>
                    <a:gd name="connsiteX2" fmla="*/ 1012097 w 1012097"/>
                    <a:gd name="connsiteY2" fmla="*/ 15292 h 711206"/>
                    <a:gd name="connsiteX3" fmla="*/ 975438 w 1012097"/>
                    <a:gd name="connsiteY3" fmla="*/ 0 h 711206"/>
                    <a:gd name="connsiteX4" fmla="*/ 805283 w 1012097"/>
                    <a:gd name="connsiteY4" fmla="*/ 680621 h 711206"/>
                    <a:gd name="connsiteX5" fmla="*/ 0 w 1012097"/>
                    <a:gd name="connsiteY5" fmla="*/ 680621 h 711206"/>
                    <a:gd name="connsiteX6" fmla="*/ 40482 w 1012097"/>
                    <a:gd name="connsiteY6" fmla="*/ 711206 h 711206"/>
                    <a:gd name="connsiteX0" fmla="*/ 40482 w 1012097"/>
                    <a:gd name="connsiteY0" fmla="*/ 695914 h 695914"/>
                    <a:gd name="connsiteX1" fmla="*/ 838118 w 1012097"/>
                    <a:gd name="connsiteY1" fmla="*/ 695914 h 695914"/>
                    <a:gd name="connsiteX2" fmla="*/ 1012097 w 1012097"/>
                    <a:gd name="connsiteY2" fmla="*/ 0 h 695914"/>
                    <a:gd name="connsiteX3" fmla="*/ 805283 w 1012097"/>
                    <a:gd name="connsiteY3" fmla="*/ 665329 h 695914"/>
                    <a:gd name="connsiteX4" fmla="*/ 0 w 1012097"/>
                    <a:gd name="connsiteY4" fmla="*/ 665329 h 695914"/>
                    <a:gd name="connsiteX5" fmla="*/ 40482 w 1012097"/>
                    <a:gd name="connsiteY5" fmla="*/ 695914 h 695914"/>
                    <a:gd name="connsiteX0" fmla="*/ 40482 w 838118"/>
                    <a:gd name="connsiteY0" fmla="*/ 30585 h 30585"/>
                    <a:gd name="connsiteX1" fmla="*/ 838118 w 838118"/>
                    <a:gd name="connsiteY1" fmla="*/ 30585 h 30585"/>
                    <a:gd name="connsiteX2" fmla="*/ 805283 w 838118"/>
                    <a:gd name="connsiteY2" fmla="*/ 0 h 30585"/>
                    <a:gd name="connsiteX3" fmla="*/ 0 w 838118"/>
                    <a:gd name="connsiteY3" fmla="*/ 0 h 30585"/>
                    <a:gd name="connsiteX4" fmla="*/ 40482 w 838118"/>
                    <a:gd name="connsiteY4" fmla="*/ 30585 h 305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38118" h="30585">
                      <a:moveTo>
                        <a:pt x="40482" y="30585"/>
                      </a:moveTo>
                      <a:lnTo>
                        <a:pt x="838118" y="30585"/>
                      </a:lnTo>
                      <a:lnTo>
                        <a:pt x="805283" y="0"/>
                      </a:lnTo>
                      <a:lnTo>
                        <a:pt x="0" y="0"/>
                      </a:lnTo>
                      <a:lnTo>
                        <a:pt x="40482" y="30585"/>
                      </a:ln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90" name="四角形: 上の 2 つの角を丸める 189">
                  <a:extLst>
                    <a:ext uri="{FF2B5EF4-FFF2-40B4-BE49-F238E27FC236}">
                      <a16:creationId xmlns:a16="http://schemas.microsoft.com/office/drawing/2014/main" id="{4B4E0395-07DD-4306-B11B-E91EE468177D}"/>
                    </a:ext>
                  </a:extLst>
                </p:cNvPr>
                <p:cNvSpPr/>
                <p:nvPr/>
              </p:nvSpPr>
              <p:spPr>
                <a:xfrm>
                  <a:off x="968172" y="3329167"/>
                  <a:ext cx="702387" cy="45719"/>
                </a:xfrm>
                <a:prstGeom prst="round2SameRect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91" name="四角形: 上の 2 つの角を丸める 190">
                  <a:extLst>
                    <a:ext uri="{FF2B5EF4-FFF2-40B4-BE49-F238E27FC236}">
                      <a16:creationId xmlns:a16="http://schemas.microsoft.com/office/drawing/2014/main" id="{B711F651-978A-437F-AA5E-C7DE1363B36D}"/>
                    </a:ext>
                  </a:extLst>
                </p:cNvPr>
                <p:cNvSpPr/>
                <p:nvPr/>
              </p:nvSpPr>
              <p:spPr>
                <a:xfrm>
                  <a:off x="1971622" y="3329167"/>
                  <a:ext cx="214050" cy="45719"/>
                </a:xfrm>
                <a:prstGeom prst="round2SameRect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172" name="グループ化 171">
              <a:extLst>
                <a:ext uri="{FF2B5EF4-FFF2-40B4-BE49-F238E27FC236}">
                  <a16:creationId xmlns:a16="http://schemas.microsoft.com/office/drawing/2014/main" id="{0D791914-4F7F-40BC-A995-F921418DF6D7}"/>
                </a:ext>
              </a:extLst>
            </p:cNvPr>
            <p:cNvGrpSpPr/>
            <p:nvPr/>
          </p:nvGrpSpPr>
          <p:grpSpPr>
            <a:xfrm>
              <a:off x="2028567" y="2885940"/>
              <a:ext cx="1072675" cy="636425"/>
              <a:chOff x="2028567" y="2885940"/>
              <a:chExt cx="1072675" cy="636425"/>
            </a:xfrm>
          </p:grpSpPr>
          <p:grpSp>
            <p:nvGrpSpPr>
              <p:cNvPr id="173" name="グループ化 172">
                <a:extLst>
                  <a:ext uri="{FF2B5EF4-FFF2-40B4-BE49-F238E27FC236}">
                    <a16:creationId xmlns:a16="http://schemas.microsoft.com/office/drawing/2014/main" id="{747AE69A-00EB-4E27-8F6C-98FC0D3471CC}"/>
                  </a:ext>
                </a:extLst>
              </p:cNvPr>
              <p:cNvGrpSpPr/>
              <p:nvPr/>
            </p:nvGrpSpPr>
            <p:grpSpPr>
              <a:xfrm>
                <a:off x="2028567" y="3136514"/>
                <a:ext cx="822106" cy="295136"/>
                <a:chOff x="1966479" y="3059902"/>
                <a:chExt cx="839064" cy="301224"/>
              </a:xfrm>
            </p:grpSpPr>
            <p:grpSp>
              <p:nvGrpSpPr>
                <p:cNvPr id="175" name="グループ化 174">
                  <a:extLst>
                    <a:ext uri="{FF2B5EF4-FFF2-40B4-BE49-F238E27FC236}">
                      <a16:creationId xmlns:a16="http://schemas.microsoft.com/office/drawing/2014/main" id="{7652EE7D-F776-47CC-9B21-A2268D107738}"/>
                    </a:ext>
                  </a:extLst>
                </p:cNvPr>
                <p:cNvGrpSpPr/>
                <p:nvPr/>
              </p:nvGrpSpPr>
              <p:grpSpPr>
                <a:xfrm>
                  <a:off x="1968091" y="3059902"/>
                  <a:ext cx="152581" cy="245345"/>
                  <a:chOff x="3696965" y="3132430"/>
                  <a:chExt cx="140232" cy="212394"/>
                </a:xfrm>
              </p:grpSpPr>
              <p:sp>
                <p:nvSpPr>
                  <p:cNvPr id="177" name="四角形: 角を丸くする 176">
                    <a:extLst>
                      <a:ext uri="{FF2B5EF4-FFF2-40B4-BE49-F238E27FC236}">
                        <a16:creationId xmlns:a16="http://schemas.microsoft.com/office/drawing/2014/main" id="{C938179F-69C1-4E1A-9A46-8A8D91838C9F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3785701" y="3187552"/>
                    <a:ext cx="51496" cy="144423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78" name="四角形: 角を丸くする 177">
                    <a:extLst>
                      <a:ext uri="{FF2B5EF4-FFF2-40B4-BE49-F238E27FC236}">
                        <a16:creationId xmlns:a16="http://schemas.microsoft.com/office/drawing/2014/main" id="{3FC34F2C-8715-4176-AA31-51D5FDD10FFE}"/>
                      </a:ext>
                    </a:extLst>
                  </p:cNvPr>
                  <p:cNvSpPr/>
                  <p:nvPr/>
                </p:nvSpPr>
                <p:spPr>
                  <a:xfrm>
                    <a:off x="3744758" y="3157376"/>
                    <a:ext cx="60516" cy="18744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79" name="四角形: 角を丸くする 178">
                    <a:extLst>
                      <a:ext uri="{FF2B5EF4-FFF2-40B4-BE49-F238E27FC236}">
                        <a16:creationId xmlns:a16="http://schemas.microsoft.com/office/drawing/2014/main" id="{8350C7F5-ADB6-4086-B245-E9ECC6F07AB6}"/>
                      </a:ext>
                    </a:extLst>
                  </p:cNvPr>
                  <p:cNvSpPr/>
                  <p:nvPr/>
                </p:nvSpPr>
                <p:spPr>
                  <a:xfrm rot="2634547">
                    <a:off x="3696965" y="3132430"/>
                    <a:ext cx="60517" cy="203393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176" name="フリーフォーム: 図形 175">
                  <a:extLst>
                    <a:ext uri="{FF2B5EF4-FFF2-40B4-BE49-F238E27FC236}">
                      <a16:creationId xmlns:a16="http://schemas.microsoft.com/office/drawing/2014/main" id="{2E9628E8-1AC8-407D-8AC5-10A5672F27C0}"/>
                    </a:ext>
                  </a:extLst>
                </p:cNvPr>
                <p:cNvSpPr/>
                <p:nvPr/>
              </p:nvSpPr>
              <p:spPr>
                <a:xfrm>
                  <a:off x="1966479" y="3060657"/>
                  <a:ext cx="839064" cy="300469"/>
                </a:xfrm>
                <a:custGeom>
                  <a:avLst/>
                  <a:gdLst>
                    <a:gd name="connsiteX0" fmla="*/ 225258 w 1057498"/>
                    <a:gd name="connsiteY0" fmla="*/ 0 h 338307"/>
                    <a:gd name="connsiteX1" fmla="*/ 350686 w 1057498"/>
                    <a:gd name="connsiteY1" fmla="*/ 10380 h 338307"/>
                    <a:gd name="connsiteX2" fmla="*/ 362052 w 1057498"/>
                    <a:gd name="connsiteY2" fmla="*/ 15644 h 338307"/>
                    <a:gd name="connsiteX3" fmla="*/ 839064 w 1057498"/>
                    <a:gd name="connsiteY3" fmla="*/ 125169 h 338307"/>
                    <a:gd name="connsiteX4" fmla="*/ 839064 w 1057498"/>
                    <a:gd name="connsiteY4" fmla="*/ 13072 h 338307"/>
                    <a:gd name="connsiteX5" fmla="*/ 1057498 w 1057498"/>
                    <a:gd name="connsiteY5" fmla="*/ 13072 h 338307"/>
                    <a:gd name="connsiteX6" fmla="*/ 1057498 w 1057498"/>
                    <a:gd name="connsiteY6" fmla="*/ 259705 h 338307"/>
                    <a:gd name="connsiteX7" fmla="*/ 1052705 w 1057498"/>
                    <a:gd name="connsiteY7" fmla="*/ 259705 h 338307"/>
                    <a:gd name="connsiteX8" fmla="*/ 1056977 w 1057498"/>
                    <a:gd name="connsiteY8" fmla="*/ 275694 h 338307"/>
                    <a:gd name="connsiteX9" fmla="*/ 1056976 w 1057498"/>
                    <a:gd name="connsiteY9" fmla="*/ 275692 h 338307"/>
                    <a:gd name="connsiteX10" fmla="*/ 907395 w 1057498"/>
                    <a:gd name="connsiteY10" fmla="*/ 332219 h 338307"/>
                    <a:gd name="connsiteX11" fmla="*/ 303273 w 1057498"/>
                    <a:gd name="connsiteY11" fmla="*/ 140087 h 338307"/>
                    <a:gd name="connsiteX12" fmla="*/ 303967 w 1057498"/>
                    <a:gd name="connsiteY12" fmla="*/ 137495 h 338307"/>
                    <a:gd name="connsiteX13" fmla="*/ 294303 w 1057498"/>
                    <a:gd name="connsiteY13" fmla="*/ 140796 h 338307"/>
                    <a:gd name="connsiteX14" fmla="*/ 225258 w 1057498"/>
                    <a:gd name="connsiteY14" fmla="*/ 147859 h 338307"/>
                    <a:gd name="connsiteX15" fmla="*/ 99830 w 1057498"/>
                    <a:gd name="connsiteY15" fmla="*/ 121536 h 338307"/>
                    <a:gd name="connsiteX16" fmla="*/ 98623 w 1057498"/>
                    <a:gd name="connsiteY16" fmla="*/ 120627 h 338307"/>
                    <a:gd name="connsiteX17" fmla="*/ 64054 w 1057498"/>
                    <a:gd name="connsiteY17" fmla="*/ 230891 h 338307"/>
                    <a:gd name="connsiteX18" fmla="*/ 47347 w 1057498"/>
                    <a:gd name="connsiteY18" fmla="*/ 251647 h 338307"/>
                    <a:gd name="connsiteX19" fmla="*/ 22196 w 1057498"/>
                    <a:gd name="connsiteY19" fmla="*/ 253324 h 338307"/>
                    <a:gd name="connsiteX20" fmla="*/ 3333 w 1057498"/>
                    <a:gd name="connsiteY20" fmla="*/ 234942 h 338307"/>
                    <a:gd name="connsiteX21" fmla="*/ 1808 w 1057498"/>
                    <a:gd name="connsiteY21" fmla="*/ 207268 h 338307"/>
                    <a:gd name="connsiteX22" fmla="*/ 48285 w 1057498"/>
                    <a:gd name="connsiteY22" fmla="*/ 59010 h 338307"/>
                    <a:gd name="connsiteX23" fmla="*/ 47877 w 1057498"/>
                    <a:gd name="connsiteY23" fmla="*/ 57986 h 338307"/>
                    <a:gd name="connsiteX24" fmla="*/ 225258 w 1057498"/>
                    <a:gd name="connsiteY24" fmla="*/ 0 h 338307"/>
                    <a:gd name="connsiteX0" fmla="*/ 225258 w 1057498"/>
                    <a:gd name="connsiteY0" fmla="*/ 0 h 338307"/>
                    <a:gd name="connsiteX1" fmla="*/ 350686 w 1057498"/>
                    <a:gd name="connsiteY1" fmla="*/ 10380 h 338307"/>
                    <a:gd name="connsiteX2" fmla="*/ 362052 w 1057498"/>
                    <a:gd name="connsiteY2" fmla="*/ 15644 h 338307"/>
                    <a:gd name="connsiteX3" fmla="*/ 839064 w 1057498"/>
                    <a:gd name="connsiteY3" fmla="*/ 125169 h 338307"/>
                    <a:gd name="connsiteX4" fmla="*/ 839064 w 1057498"/>
                    <a:gd name="connsiteY4" fmla="*/ 13072 h 338307"/>
                    <a:gd name="connsiteX5" fmla="*/ 1057498 w 1057498"/>
                    <a:gd name="connsiteY5" fmla="*/ 13072 h 338307"/>
                    <a:gd name="connsiteX6" fmla="*/ 1057498 w 1057498"/>
                    <a:gd name="connsiteY6" fmla="*/ 259705 h 338307"/>
                    <a:gd name="connsiteX7" fmla="*/ 1056977 w 1057498"/>
                    <a:gd name="connsiteY7" fmla="*/ 275694 h 338307"/>
                    <a:gd name="connsiteX8" fmla="*/ 1056976 w 1057498"/>
                    <a:gd name="connsiteY8" fmla="*/ 275692 h 338307"/>
                    <a:gd name="connsiteX9" fmla="*/ 907395 w 1057498"/>
                    <a:gd name="connsiteY9" fmla="*/ 332219 h 338307"/>
                    <a:gd name="connsiteX10" fmla="*/ 303273 w 1057498"/>
                    <a:gd name="connsiteY10" fmla="*/ 140087 h 338307"/>
                    <a:gd name="connsiteX11" fmla="*/ 303967 w 1057498"/>
                    <a:gd name="connsiteY11" fmla="*/ 137495 h 338307"/>
                    <a:gd name="connsiteX12" fmla="*/ 294303 w 1057498"/>
                    <a:gd name="connsiteY12" fmla="*/ 140796 h 338307"/>
                    <a:gd name="connsiteX13" fmla="*/ 225258 w 1057498"/>
                    <a:gd name="connsiteY13" fmla="*/ 147859 h 338307"/>
                    <a:gd name="connsiteX14" fmla="*/ 99830 w 1057498"/>
                    <a:gd name="connsiteY14" fmla="*/ 121536 h 338307"/>
                    <a:gd name="connsiteX15" fmla="*/ 98623 w 1057498"/>
                    <a:gd name="connsiteY15" fmla="*/ 120627 h 338307"/>
                    <a:gd name="connsiteX16" fmla="*/ 64054 w 1057498"/>
                    <a:gd name="connsiteY16" fmla="*/ 230891 h 338307"/>
                    <a:gd name="connsiteX17" fmla="*/ 47347 w 1057498"/>
                    <a:gd name="connsiteY17" fmla="*/ 251647 h 338307"/>
                    <a:gd name="connsiteX18" fmla="*/ 22196 w 1057498"/>
                    <a:gd name="connsiteY18" fmla="*/ 253324 h 338307"/>
                    <a:gd name="connsiteX19" fmla="*/ 3333 w 1057498"/>
                    <a:gd name="connsiteY19" fmla="*/ 234942 h 338307"/>
                    <a:gd name="connsiteX20" fmla="*/ 1808 w 1057498"/>
                    <a:gd name="connsiteY20" fmla="*/ 207268 h 338307"/>
                    <a:gd name="connsiteX21" fmla="*/ 48285 w 1057498"/>
                    <a:gd name="connsiteY21" fmla="*/ 59010 h 338307"/>
                    <a:gd name="connsiteX22" fmla="*/ 47877 w 1057498"/>
                    <a:gd name="connsiteY22" fmla="*/ 57986 h 338307"/>
                    <a:gd name="connsiteX23" fmla="*/ 225258 w 1057498"/>
                    <a:gd name="connsiteY23" fmla="*/ 0 h 338307"/>
                    <a:gd name="connsiteX0" fmla="*/ 225258 w 1057498"/>
                    <a:gd name="connsiteY0" fmla="*/ 0 h 338307"/>
                    <a:gd name="connsiteX1" fmla="*/ 350686 w 1057498"/>
                    <a:gd name="connsiteY1" fmla="*/ 10380 h 338307"/>
                    <a:gd name="connsiteX2" fmla="*/ 362052 w 1057498"/>
                    <a:gd name="connsiteY2" fmla="*/ 15644 h 338307"/>
                    <a:gd name="connsiteX3" fmla="*/ 839064 w 1057498"/>
                    <a:gd name="connsiteY3" fmla="*/ 125169 h 338307"/>
                    <a:gd name="connsiteX4" fmla="*/ 839064 w 1057498"/>
                    <a:gd name="connsiteY4" fmla="*/ 13072 h 338307"/>
                    <a:gd name="connsiteX5" fmla="*/ 1057498 w 1057498"/>
                    <a:gd name="connsiteY5" fmla="*/ 13072 h 338307"/>
                    <a:gd name="connsiteX6" fmla="*/ 1056977 w 1057498"/>
                    <a:gd name="connsiteY6" fmla="*/ 275694 h 338307"/>
                    <a:gd name="connsiteX7" fmla="*/ 1056976 w 1057498"/>
                    <a:gd name="connsiteY7" fmla="*/ 275692 h 338307"/>
                    <a:gd name="connsiteX8" fmla="*/ 907395 w 1057498"/>
                    <a:gd name="connsiteY8" fmla="*/ 332219 h 338307"/>
                    <a:gd name="connsiteX9" fmla="*/ 303273 w 1057498"/>
                    <a:gd name="connsiteY9" fmla="*/ 140087 h 338307"/>
                    <a:gd name="connsiteX10" fmla="*/ 303967 w 1057498"/>
                    <a:gd name="connsiteY10" fmla="*/ 137495 h 338307"/>
                    <a:gd name="connsiteX11" fmla="*/ 294303 w 1057498"/>
                    <a:gd name="connsiteY11" fmla="*/ 140796 h 338307"/>
                    <a:gd name="connsiteX12" fmla="*/ 225258 w 1057498"/>
                    <a:gd name="connsiteY12" fmla="*/ 147859 h 338307"/>
                    <a:gd name="connsiteX13" fmla="*/ 99830 w 1057498"/>
                    <a:gd name="connsiteY13" fmla="*/ 121536 h 338307"/>
                    <a:gd name="connsiteX14" fmla="*/ 98623 w 1057498"/>
                    <a:gd name="connsiteY14" fmla="*/ 120627 h 338307"/>
                    <a:gd name="connsiteX15" fmla="*/ 64054 w 1057498"/>
                    <a:gd name="connsiteY15" fmla="*/ 230891 h 338307"/>
                    <a:gd name="connsiteX16" fmla="*/ 47347 w 1057498"/>
                    <a:gd name="connsiteY16" fmla="*/ 251647 h 338307"/>
                    <a:gd name="connsiteX17" fmla="*/ 22196 w 1057498"/>
                    <a:gd name="connsiteY17" fmla="*/ 253324 h 338307"/>
                    <a:gd name="connsiteX18" fmla="*/ 3333 w 1057498"/>
                    <a:gd name="connsiteY18" fmla="*/ 234942 h 338307"/>
                    <a:gd name="connsiteX19" fmla="*/ 1808 w 1057498"/>
                    <a:gd name="connsiteY19" fmla="*/ 207268 h 338307"/>
                    <a:gd name="connsiteX20" fmla="*/ 48285 w 1057498"/>
                    <a:gd name="connsiteY20" fmla="*/ 59010 h 338307"/>
                    <a:gd name="connsiteX21" fmla="*/ 47877 w 1057498"/>
                    <a:gd name="connsiteY21" fmla="*/ 57986 h 338307"/>
                    <a:gd name="connsiteX22" fmla="*/ 225258 w 1057498"/>
                    <a:gd name="connsiteY22" fmla="*/ 0 h 338307"/>
                    <a:gd name="connsiteX0" fmla="*/ 225258 w 1057498"/>
                    <a:gd name="connsiteY0" fmla="*/ 0 h 338307"/>
                    <a:gd name="connsiteX1" fmla="*/ 350686 w 1057498"/>
                    <a:gd name="connsiteY1" fmla="*/ 10380 h 338307"/>
                    <a:gd name="connsiteX2" fmla="*/ 362052 w 1057498"/>
                    <a:gd name="connsiteY2" fmla="*/ 15644 h 338307"/>
                    <a:gd name="connsiteX3" fmla="*/ 839064 w 1057498"/>
                    <a:gd name="connsiteY3" fmla="*/ 125169 h 338307"/>
                    <a:gd name="connsiteX4" fmla="*/ 839064 w 1057498"/>
                    <a:gd name="connsiteY4" fmla="*/ 13072 h 338307"/>
                    <a:gd name="connsiteX5" fmla="*/ 1057498 w 1057498"/>
                    <a:gd name="connsiteY5" fmla="*/ 13072 h 338307"/>
                    <a:gd name="connsiteX6" fmla="*/ 1056977 w 1057498"/>
                    <a:gd name="connsiteY6" fmla="*/ 275694 h 338307"/>
                    <a:gd name="connsiteX7" fmla="*/ 1056976 w 1057498"/>
                    <a:gd name="connsiteY7" fmla="*/ 275692 h 338307"/>
                    <a:gd name="connsiteX8" fmla="*/ 907395 w 1057498"/>
                    <a:gd name="connsiteY8" fmla="*/ 332219 h 338307"/>
                    <a:gd name="connsiteX9" fmla="*/ 303273 w 1057498"/>
                    <a:gd name="connsiteY9" fmla="*/ 140087 h 338307"/>
                    <a:gd name="connsiteX10" fmla="*/ 303967 w 1057498"/>
                    <a:gd name="connsiteY10" fmla="*/ 137495 h 338307"/>
                    <a:gd name="connsiteX11" fmla="*/ 225258 w 1057498"/>
                    <a:gd name="connsiteY11" fmla="*/ 147859 h 338307"/>
                    <a:gd name="connsiteX12" fmla="*/ 99830 w 1057498"/>
                    <a:gd name="connsiteY12" fmla="*/ 121536 h 338307"/>
                    <a:gd name="connsiteX13" fmla="*/ 98623 w 1057498"/>
                    <a:gd name="connsiteY13" fmla="*/ 120627 h 338307"/>
                    <a:gd name="connsiteX14" fmla="*/ 64054 w 1057498"/>
                    <a:gd name="connsiteY14" fmla="*/ 230891 h 338307"/>
                    <a:gd name="connsiteX15" fmla="*/ 47347 w 1057498"/>
                    <a:gd name="connsiteY15" fmla="*/ 251647 h 338307"/>
                    <a:gd name="connsiteX16" fmla="*/ 22196 w 1057498"/>
                    <a:gd name="connsiteY16" fmla="*/ 253324 h 338307"/>
                    <a:gd name="connsiteX17" fmla="*/ 3333 w 1057498"/>
                    <a:gd name="connsiteY17" fmla="*/ 234942 h 338307"/>
                    <a:gd name="connsiteX18" fmla="*/ 1808 w 1057498"/>
                    <a:gd name="connsiteY18" fmla="*/ 207268 h 338307"/>
                    <a:gd name="connsiteX19" fmla="*/ 48285 w 1057498"/>
                    <a:gd name="connsiteY19" fmla="*/ 59010 h 338307"/>
                    <a:gd name="connsiteX20" fmla="*/ 47877 w 1057498"/>
                    <a:gd name="connsiteY20" fmla="*/ 57986 h 338307"/>
                    <a:gd name="connsiteX21" fmla="*/ 225258 w 1057498"/>
                    <a:gd name="connsiteY21" fmla="*/ 0 h 338307"/>
                    <a:gd name="connsiteX0" fmla="*/ 225258 w 1057498"/>
                    <a:gd name="connsiteY0" fmla="*/ 0 h 338307"/>
                    <a:gd name="connsiteX1" fmla="*/ 350686 w 1057498"/>
                    <a:gd name="connsiteY1" fmla="*/ 10380 h 338307"/>
                    <a:gd name="connsiteX2" fmla="*/ 362052 w 1057498"/>
                    <a:gd name="connsiteY2" fmla="*/ 15644 h 338307"/>
                    <a:gd name="connsiteX3" fmla="*/ 839064 w 1057498"/>
                    <a:gd name="connsiteY3" fmla="*/ 125169 h 338307"/>
                    <a:gd name="connsiteX4" fmla="*/ 839064 w 1057498"/>
                    <a:gd name="connsiteY4" fmla="*/ 13072 h 338307"/>
                    <a:gd name="connsiteX5" fmla="*/ 1057498 w 1057498"/>
                    <a:gd name="connsiteY5" fmla="*/ 13072 h 338307"/>
                    <a:gd name="connsiteX6" fmla="*/ 1056977 w 1057498"/>
                    <a:gd name="connsiteY6" fmla="*/ 275694 h 338307"/>
                    <a:gd name="connsiteX7" fmla="*/ 1056976 w 1057498"/>
                    <a:gd name="connsiteY7" fmla="*/ 275692 h 338307"/>
                    <a:gd name="connsiteX8" fmla="*/ 907395 w 1057498"/>
                    <a:gd name="connsiteY8" fmla="*/ 332219 h 338307"/>
                    <a:gd name="connsiteX9" fmla="*/ 303273 w 1057498"/>
                    <a:gd name="connsiteY9" fmla="*/ 140087 h 338307"/>
                    <a:gd name="connsiteX10" fmla="*/ 225258 w 1057498"/>
                    <a:gd name="connsiteY10" fmla="*/ 147859 h 338307"/>
                    <a:gd name="connsiteX11" fmla="*/ 99830 w 1057498"/>
                    <a:gd name="connsiteY11" fmla="*/ 121536 h 338307"/>
                    <a:gd name="connsiteX12" fmla="*/ 98623 w 1057498"/>
                    <a:gd name="connsiteY12" fmla="*/ 120627 h 338307"/>
                    <a:gd name="connsiteX13" fmla="*/ 64054 w 1057498"/>
                    <a:gd name="connsiteY13" fmla="*/ 230891 h 338307"/>
                    <a:gd name="connsiteX14" fmla="*/ 47347 w 1057498"/>
                    <a:gd name="connsiteY14" fmla="*/ 251647 h 338307"/>
                    <a:gd name="connsiteX15" fmla="*/ 22196 w 1057498"/>
                    <a:gd name="connsiteY15" fmla="*/ 253324 h 338307"/>
                    <a:gd name="connsiteX16" fmla="*/ 3333 w 1057498"/>
                    <a:gd name="connsiteY16" fmla="*/ 234942 h 338307"/>
                    <a:gd name="connsiteX17" fmla="*/ 1808 w 1057498"/>
                    <a:gd name="connsiteY17" fmla="*/ 207268 h 338307"/>
                    <a:gd name="connsiteX18" fmla="*/ 48285 w 1057498"/>
                    <a:gd name="connsiteY18" fmla="*/ 59010 h 338307"/>
                    <a:gd name="connsiteX19" fmla="*/ 47877 w 1057498"/>
                    <a:gd name="connsiteY19" fmla="*/ 57986 h 338307"/>
                    <a:gd name="connsiteX20" fmla="*/ 225258 w 1057498"/>
                    <a:gd name="connsiteY20" fmla="*/ 0 h 338307"/>
                    <a:gd name="connsiteX0" fmla="*/ 225258 w 1057498"/>
                    <a:gd name="connsiteY0" fmla="*/ 0 h 338307"/>
                    <a:gd name="connsiteX1" fmla="*/ 350686 w 1057498"/>
                    <a:gd name="connsiteY1" fmla="*/ 10380 h 338307"/>
                    <a:gd name="connsiteX2" fmla="*/ 839064 w 1057498"/>
                    <a:gd name="connsiteY2" fmla="*/ 125169 h 338307"/>
                    <a:gd name="connsiteX3" fmla="*/ 839064 w 1057498"/>
                    <a:gd name="connsiteY3" fmla="*/ 13072 h 338307"/>
                    <a:gd name="connsiteX4" fmla="*/ 1057498 w 1057498"/>
                    <a:gd name="connsiteY4" fmla="*/ 13072 h 338307"/>
                    <a:gd name="connsiteX5" fmla="*/ 1056977 w 1057498"/>
                    <a:gd name="connsiteY5" fmla="*/ 275694 h 338307"/>
                    <a:gd name="connsiteX6" fmla="*/ 1056976 w 1057498"/>
                    <a:gd name="connsiteY6" fmla="*/ 275692 h 338307"/>
                    <a:gd name="connsiteX7" fmla="*/ 907395 w 1057498"/>
                    <a:gd name="connsiteY7" fmla="*/ 332219 h 338307"/>
                    <a:gd name="connsiteX8" fmla="*/ 303273 w 1057498"/>
                    <a:gd name="connsiteY8" fmla="*/ 140087 h 338307"/>
                    <a:gd name="connsiteX9" fmla="*/ 225258 w 1057498"/>
                    <a:gd name="connsiteY9" fmla="*/ 147859 h 338307"/>
                    <a:gd name="connsiteX10" fmla="*/ 99830 w 1057498"/>
                    <a:gd name="connsiteY10" fmla="*/ 121536 h 338307"/>
                    <a:gd name="connsiteX11" fmla="*/ 98623 w 1057498"/>
                    <a:gd name="connsiteY11" fmla="*/ 120627 h 338307"/>
                    <a:gd name="connsiteX12" fmla="*/ 64054 w 1057498"/>
                    <a:gd name="connsiteY12" fmla="*/ 230891 h 338307"/>
                    <a:gd name="connsiteX13" fmla="*/ 47347 w 1057498"/>
                    <a:gd name="connsiteY13" fmla="*/ 251647 h 338307"/>
                    <a:gd name="connsiteX14" fmla="*/ 22196 w 1057498"/>
                    <a:gd name="connsiteY14" fmla="*/ 253324 h 338307"/>
                    <a:gd name="connsiteX15" fmla="*/ 3333 w 1057498"/>
                    <a:gd name="connsiteY15" fmla="*/ 234942 h 338307"/>
                    <a:gd name="connsiteX16" fmla="*/ 1808 w 1057498"/>
                    <a:gd name="connsiteY16" fmla="*/ 207268 h 338307"/>
                    <a:gd name="connsiteX17" fmla="*/ 48285 w 1057498"/>
                    <a:gd name="connsiteY17" fmla="*/ 59010 h 338307"/>
                    <a:gd name="connsiteX18" fmla="*/ 47877 w 1057498"/>
                    <a:gd name="connsiteY18" fmla="*/ 57986 h 338307"/>
                    <a:gd name="connsiteX19" fmla="*/ 225258 w 1057498"/>
                    <a:gd name="connsiteY19" fmla="*/ 0 h 338307"/>
                    <a:gd name="connsiteX0" fmla="*/ 225258 w 1057498"/>
                    <a:gd name="connsiteY0" fmla="*/ 0 h 338307"/>
                    <a:gd name="connsiteX1" fmla="*/ 350686 w 1057498"/>
                    <a:gd name="connsiteY1" fmla="*/ 10380 h 338307"/>
                    <a:gd name="connsiteX2" fmla="*/ 839064 w 1057498"/>
                    <a:gd name="connsiteY2" fmla="*/ 125169 h 338307"/>
                    <a:gd name="connsiteX3" fmla="*/ 1057498 w 1057498"/>
                    <a:gd name="connsiteY3" fmla="*/ 13072 h 338307"/>
                    <a:gd name="connsiteX4" fmla="*/ 1056977 w 1057498"/>
                    <a:gd name="connsiteY4" fmla="*/ 275694 h 338307"/>
                    <a:gd name="connsiteX5" fmla="*/ 1056976 w 1057498"/>
                    <a:gd name="connsiteY5" fmla="*/ 275692 h 338307"/>
                    <a:gd name="connsiteX6" fmla="*/ 907395 w 1057498"/>
                    <a:gd name="connsiteY6" fmla="*/ 332219 h 338307"/>
                    <a:gd name="connsiteX7" fmla="*/ 303273 w 1057498"/>
                    <a:gd name="connsiteY7" fmla="*/ 140087 h 338307"/>
                    <a:gd name="connsiteX8" fmla="*/ 225258 w 1057498"/>
                    <a:gd name="connsiteY8" fmla="*/ 147859 h 338307"/>
                    <a:gd name="connsiteX9" fmla="*/ 99830 w 1057498"/>
                    <a:gd name="connsiteY9" fmla="*/ 121536 h 338307"/>
                    <a:gd name="connsiteX10" fmla="*/ 98623 w 1057498"/>
                    <a:gd name="connsiteY10" fmla="*/ 120627 h 338307"/>
                    <a:gd name="connsiteX11" fmla="*/ 64054 w 1057498"/>
                    <a:gd name="connsiteY11" fmla="*/ 230891 h 338307"/>
                    <a:gd name="connsiteX12" fmla="*/ 47347 w 1057498"/>
                    <a:gd name="connsiteY12" fmla="*/ 251647 h 338307"/>
                    <a:gd name="connsiteX13" fmla="*/ 22196 w 1057498"/>
                    <a:gd name="connsiteY13" fmla="*/ 253324 h 338307"/>
                    <a:gd name="connsiteX14" fmla="*/ 3333 w 1057498"/>
                    <a:gd name="connsiteY14" fmla="*/ 234942 h 338307"/>
                    <a:gd name="connsiteX15" fmla="*/ 1808 w 1057498"/>
                    <a:gd name="connsiteY15" fmla="*/ 207268 h 338307"/>
                    <a:gd name="connsiteX16" fmla="*/ 48285 w 1057498"/>
                    <a:gd name="connsiteY16" fmla="*/ 59010 h 338307"/>
                    <a:gd name="connsiteX17" fmla="*/ 47877 w 1057498"/>
                    <a:gd name="connsiteY17" fmla="*/ 57986 h 338307"/>
                    <a:gd name="connsiteX18" fmla="*/ 225258 w 1057498"/>
                    <a:gd name="connsiteY18" fmla="*/ 0 h 338307"/>
                    <a:gd name="connsiteX0" fmla="*/ 225258 w 1056977"/>
                    <a:gd name="connsiteY0" fmla="*/ 0 h 338307"/>
                    <a:gd name="connsiteX1" fmla="*/ 350686 w 1056977"/>
                    <a:gd name="connsiteY1" fmla="*/ 10380 h 338307"/>
                    <a:gd name="connsiteX2" fmla="*/ 839064 w 1056977"/>
                    <a:gd name="connsiteY2" fmla="*/ 125169 h 338307"/>
                    <a:gd name="connsiteX3" fmla="*/ 1056977 w 1056977"/>
                    <a:gd name="connsiteY3" fmla="*/ 275694 h 338307"/>
                    <a:gd name="connsiteX4" fmla="*/ 1056976 w 1056977"/>
                    <a:gd name="connsiteY4" fmla="*/ 275692 h 338307"/>
                    <a:gd name="connsiteX5" fmla="*/ 907395 w 1056977"/>
                    <a:gd name="connsiteY5" fmla="*/ 332219 h 338307"/>
                    <a:gd name="connsiteX6" fmla="*/ 303273 w 1056977"/>
                    <a:gd name="connsiteY6" fmla="*/ 140087 h 338307"/>
                    <a:gd name="connsiteX7" fmla="*/ 225258 w 1056977"/>
                    <a:gd name="connsiteY7" fmla="*/ 147859 h 338307"/>
                    <a:gd name="connsiteX8" fmla="*/ 99830 w 1056977"/>
                    <a:gd name="connsiteY8" fmla="*/ 121536 h 338307"/>
                    <a:gd name="connsiteX9" fmla="*/ 98623 w 1056977"/>
                    <a:gd name="connsiteY9" fmla="*/ 120627 h 338307"/>
                    <a:gd name="connsiteX10" fmla="*/ 64054 w 1056977"/>
                    <a:gd name="connsiteY10" fmla="*/ 230891 h 338307"/>
                    <a:gd name="connsiteX11" fmla="*/ 47347 w 1056977"/>
                    <a:gd name="connsiteY11" fmla="*/ 251647 h 338307"/>
                    <a:gd name="connsiteX12" fmla="*/ 22196 w 1056977"/>
                    <a:gd name="connsiteY12" fmla="*/ 253324 h 338307"/>
                    <a:gd name="connsiteX13" fmla="*/ 3333 w 1056977"/>
                    <a:gd name="connsiteY13" fmla="*/ 234942 h 338307"/>
                    <a:gd name="connsiteX14" fmla="*/ 1808 w 1056977"/>
                    <a:gd name="connsiteY14" fmla="*/ 207268 h 338307"/>
                    <a:gd name="connsiteX15" fmla="*/ 48285 w 1056977"/>
                    <a:gd name="connsiteY15" fmla="*/ 59010 h 338307"/>
                    <a:gd name="connsiteX16" fmla="*/ 47877 w 1056977"/>
                    <a:gd name="connsiteY16" fmla="*/ 57986 h 338307"/>
                    <a:gd name="connsiteX17" fmla="*/ 225258 w 1056977"/>
                    <a:gd name="connsiteY17" fmla="*/ 0 h 338307"/>
                    <a:gd name="connsiteX0" fmla="*/ 225258 w 1058985"/>
                    <a:gd name="connsiteY0" fmla="*/ 0 h 338352"/>
                    <a:gd name="connsiteX1" fmla="*/ 350686 w 1058985"/>
                    <a:gd name="connsiteY1" fmla="*/ 10380 h 338352"/>
                    <a:gd name="connsiteX2" fmla="*/ 839064 w 1058985"/>
                    <a:gd name="connsiteY2" fmla="*/ 125169 h 338352"/>
                    <a:gd name="connsiteX3" fmla="*/ 1056977 w 1058985"/>
                    <a:gd name="connsiteY3" fmla="*/ 275694 h 338352"/>
                    <a:gd name="connsiteX4" fmla="*/ 907395 w 1058985"/>
                    <a:gd name="connsiteY4" fmla="*/ 332219 h 338352"/>
                    <a:gd name="connsiteX5" fmla="*/ 303273 w 1058985"/>
                    <a:gd name="connsiteY5" fmla="*/ 140087 h 338352"/>
                    <a:gd name="connsiteX6" fmla="*/ 225258 w 1058985"/>
                    <a:gd name="connsiteY6" fmla="*/ 147859 h 338352"/>
                    <a:gd name="connsiteX7" fmla="*/ 99830 w 1058985"/>
                    <a:gd name="connsiteY7" fmla="*/ 121536 h 338352"/>
                    <a:gd name="connsiteX8" fmla="*/ 98623 w 1058985"/>
                    <a:gd name="connsiteY8" fmla="*/ 120627 h 338352"/>
                    <a:gd name="connsiteX9" fmla="*/ 64054 w 1058985"/>
                    <a:gd name="connsiteY9" fmla="*/ 230891 h 338352"/>
                    <a:gd name="connsiteX10" fmla="*/ 47347 w 1058985"/>
                    <a:gd name="connsiteY10" fmla="*/ 251647 h 338352"/>
                    <a:gd name="connsiteX11" fmla="*/ 22196 w 1058985"/>
                    <a:gd name="connsiteY11" fmla="*/ 253324 h 338352"/>
                    <a:gd name="connsiteX12" fmla="*/ 3333 w 1058985"/>
                    <a:gd name="connsiteY12" fmla="*/ 234942 h 338352"/>
                    <a:gd name="connsiteX13" fmla="*/ 1808 w 1058985"/>
                    <a:gd name="connsiteY13" fmla="*/ 207268 h 338352"/>
                    <a:gd name="connsiteX14" fmla="*/ 48285 w 1058985"/>
                    <a:gd name="connsiteY14" fmla="*/ 59010 h 338352"/>
                    <a:gd name="connsiteX15" fmla="*/ 47877 w 1058985"/>
                    <a:gd name="connsiteY15" fmla="*/ 57986 h 338352"/>
                    <a:gd name="connsiteX16" fmla="*/ 225258 w 1058985"/>
                    <a:gd name="connsiteY16" fmla="*/ 0 h 338352"/>
                    <a:gd name="connsiteX0" fmla="*/ 225258 w 907395"/>
                    <a:gd name="connsiteY0" fmla="*/ 0 h 332219"/>
                    <a:gd name="connsiteX1" fmla="*/ 350686 w 907395"/>
                    <a:gd name="connsiteY1" fmla="*/ 10380 h 332219"/>
                    <a:gd name="connsiteX2" fmla="*/ 839064 w 907395"/>
                    <a:gd name="connsiteY2" fmla="*/ 125169 h 332219"/>
                    <a:gd name="connsiteX3" fmla="*/ 907395 w 907395"/>
                    <a:gd name="connsiteY3" fmla="*/ 332219 h 332219"/>
                    <a:gd name="connsiteX4" fmla="*/ 303273 w 907395"/>
                    <a:gd name="connsiteY4" fmla="*/ 140087 h 332219"/>
                    <a:gd name="connsiteX5" fmla="*/ 225258 w 907395"/>
                    <a:gd name="connsiteY5" fmla="*/ 147859 h 332219"/>
                    <a:gd name="connsiteX6" fmla="*/ 99830 w 907395"/>
                    <a:gd name="connsiteY6" fmla="*/ 121536 h 332219"/>
                    <a:gd name="connsiteX7" fmla="*/ 98623 w 907395"/>
                    <a:gd name="connsiteY7" fmla="*/ 120627 h 332219"/>
                    <a:gd name="connsiteX8" fmla="*/ 64054 w 907395"/>
                    <a:gd name="connsiteY8" fmla="*/ 230891 h 332219"/>
                    <a:gd name="connsiteX9" fmla="*/ 47347 w 907395"/>
                    <a:gd name="connsiteY9" fmla="*/ 251647 h 332219"/>
                    <a:gd name="connsiteX10" fmla="*/ 22196 w 907395"/>
                    <a:gd name="connsiteY10" fmla="*/ 253324 h 332219"/>
                    <a:gd name="connsiteX11" fmla="*/ 3333 w 907395"/>
                    <a:gd name="connsiteY11" fmla="*/ 234942 h 332219"/>
                    <a:gd name="connsiteX12" fmla="*/ 1808 w 907395"/>
                    <a:gd name="connsiteY12" fmla="*/ 207268 h 332219"/>
                    <a:gd name="connsiteX13" fmla="*/ 48285 w 907395"/>
                    <a:gd name="connsiteY13" fmla="*/ 59010 h 332219"/>
                    <a:gd name="connsiteX14" fmla="*/ 47877 w 907395"/>
                    <a:gd name="connsiteY14" fmla="*/ 57986 h 332219"/>
                    <a:gd name="connsiteX15" fmla="*/ 225258 w 907395"/>
                    <a:gd name="connsiteY15" fmla="*/ 0 h 332219"/>
                    <a:gd name="connsiteX0" fmla="*/ 225258 w 839064"/>
                    <a:gd name="connsiteY0" fmla="*/ 0 h 300469"/>
                    <a:gd name="connsiteX1" fmla="*/ 350686 w 839064"/>
                    <a:gd name="connsiteY1" fmla="*/ 10380 h 300469"/>
                    <a:gd name="connsiteX2" fmla="*/ 839064 w 839064"/>
                    <a:gd name="connsiteY2" fmla="*/ 125169 h 300469"/>
                    <a:gd name="connsiteX3" fmla="*/ 780395 w 839064"/>
                    <a:gd name="connsiteY3" fmla="*/ 300469 h 300469"/>
                    <a:gd name="connsiteX4" fmla="*/ 303273 w 839064"/>
                    <a:gd name="connsiteY4" fmla="*/ 140087 h 300469"/>
                    <a:gd name="connsiteX5" fmla="*/ 225258 w 839064"/>
                    <a:gd name="connsiteY5" fmla="*/ 147859 h 300469"/>
                    <a:gd name="connsiteX6" fmla="*/ 99830 w 839064"/>
                    <a:gd name="connsiteY6" fmla="*/ 121536 h 300469"/>
                    <a:gd name="connsiteX7" fmla="*/ 98623 w 839064"/>
                    <a:gd name="connsiteY7" fmla="*/ 120627 h 300469"/>
                    <a:gd name="connsiteX8" fmla="*/ 64054 w 839064"/>
                    <a:gd name="connsiteY8" fmla="*/ 230891 h 300469"/>
                    <a:gd name="connsiteX9" fmla="*/ 47347 w 839064"/>
                    <a:gd name="connsiteY9" fmla="*/ 251647 h 300469"/>
                    <a:gd name="connsiteX10" fmla="*/ 22196 w 839064"/>
                    <a:gd name="connsiteY10" fmla="*/ 253324 h 300469"/>
                    <a:gd name="connsiteX11" fmla="*/ 3333 w 839064"/>
                    <a:gd name="connsiteY11" fmla="*/ 234942 h 300469"/>
                    <a:gd name="connsiteX12" fmla="*/ 1808 w 839064"/>
                    <a:gd name="connsiteY12" fmla="*/ 207268 h 300469"/>
                    <a:gd name="connsiteX13" fmla="*/ 48285 w 839064"/>
                    <a:gd name="connsiteY13" fmla="*/ 59010 h 300469"/>
                    <a:gd name="connsiteX14" fmla="*/ 47877 w 839064"/>
                    <a:gd name="connsiteY14" fmla="*/ 57986 h 300469"/>
                    <a:gd name="connsiteX15" fmla="*/ 225258 w 839064"/>
                    <a:gd name="connsiteY15" fmla="*/ 0 h 3004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839064" h="300469">
                      <a:moveTo>
                        <a:pt x="225258" y="0"/>
                      </a:moveTo>
                      <a:cubicBezTo>
                        <a:pt x="274241" y="0"/>
                        <a:pt x="318586" y="2088"/>
                        <a:pt x="350686" y="10380"/>
                      </a:cubicBezTo>
                      <a:lnTo>
                        <a:pt x="839064" y="125169"/>
                      </a:lnTo>
                      <a:lnTo>
                        <a:pt x="780395" y="300469"/>
                      </a:lnTo>
                      <a:lnTo>
                        <a:pt x="303273" y="140087"/>
                      </a:lnTo>
                      <a:lnTo>
                        <a:pt x="225258" y="147859"/>
                      </a:lnTo>
                      <a:cubicBezTo>
                        <a:pt x="176276" y="147859"/>
                        <a:pt x="131930" y="137800"/>
                        <a:pt x="99830" y="121536"/>
                      </a:cubicBezTo>
                      <a:lnTo>
                        <a:pt x="98623" y="120627"/>
                      </a:lnTo>
                      <a:lnTo>
                        <a:pt x="64054" y="230891"/>
                      </a:lnTo>
                      <a:cubicBezTo>
                        <a:pt x="61090" y="240348"/>
                        <a:pt x="54922" y="247587"/>
                        <a:pt x="47347" y="251647"/>
                      </a:cubicBezTo>
                      <a:lnTo>
                        <a:pt x="22196" y="253324"/>
                      </a:lnTo>
                      <a:lnTo>
                        <a:pt x="3333" y="234942"/>
                      </a:lnTo>
                      <a:cubicBezTo>
                        <a:pt x="-357" y="226607"/>
                        <a:pt x="-1156" y="216724"/>
                        <a:pt x="1808" y="207268"/>
                      </a:cubicBezTo>
                      <a:lnTo>
                        <a:pt x="48285" y="59010"/>
                      </a:lnTo>
                      <a:lnTo>
                        <a:pt x="47877" y="57986"/>
                      </a:lnTo>
                      <a:cubicBezTo>
                        <a:pt x="47877" y="8350"/>
                        <a:pt x="127293" y="0"/>
                        <a:pt x="225258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174" name="フリーフォーム: 図形 173">
                <a:extLst>
                  <a:ext uri="{FF2B5EF4-FFF2-40B4-BE49-F238E27FC236}">
                    <a16:creationId xmlns:a16="http://schemas.microsoft.com/office/drawing/2014/main" id="{F2D57158-496C-4A14-80F1-8A7A1319283F}"/>
                  </a:ext>
                </a:extLst>
              </p:cNvPr>
              <p:cNvSpPr/>
              <p:nvPr/>
            </p:nvSpPr>
            <p:spPr>
              <a:xfrm rot="10800000" flipH="1">
                <a:off x="2371578" y="2885940"/>
                <a:ext cx="729664" cy="636425"/>
              </a:xfrm>
              <a:custGeom>
                <a:avLst/>
                <a:gdLst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28746 w 1014326"/>
                  <a:gd name="connsiteY6" fmla="*/ 356466 h 824598"/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52756 w 1014326"/>
                  <a:gd name="connsiteY6" fmla="*/ 359329 h 824598"/>
                  <a:gd name="connsiteX7" fmla="*/ 0 w 1014326"/>
                  <a:gd name="connsiteY7" fmla="*/ 186512 h 824598"/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52756 w 1014326"/>
                  <a:gd name="connsiteY6" fmla="*/ 359329 h 824598"/>
                  <a:gd name="connsiteX7" fmla="*/ 0 w 1014326"/>
                  <a:gd name="connsiteY7" fmla="*/ 186512 h 824598"/>
                  <a:gd name="connsiteX0" fmla="*/ 0 w 1014326"/>
                  <a:gd name="connsiteY0" fmla="*/ 186512 h 827598"/>
                  <a:gd name="connsiteX1" fmla="*/ 858269 w 1014326"/>
                  <a:gd name="connsiteY1" fmla="*/ 0 h 827598"/>
                  <a:gd name="connsiteX2" fmla="*/ 976165 w 1014326"/>
                  <a:gd name="connsiteY2" fmla="*/ 100225 h 827598"/>
                  <a:gd name="connsiteX3" fmla="*/ 1014326 w 1014326"/>
                  <a:gd name="connsiteY3" fmla="*/ 824598 h 827598"/>
                  <a:gd name="connsiteX4" fmla="*/ 819433 w 1014326"/>
                  <a:gd name="connsiteY4" fmla="*/ 827598 h 827598"/>
                  <a:gd name="connsiteX5" fmla="*/ 641381 w 1014326"/>
                  <a:gd name="connsiteY5" fmla="*/ 824598 h 827598"/>
                  <a:gd name="connsiteX6" fmla="*/ 669304 w 1014326"/>
                  <a:gd name="connsiteY6" fmla="*/ 294570 h 827598"/>
                  <a:gd name="connsiteX7" fmla="*/ 52756 w 1014326"/>
                  <a:gd name="connsiteY7" fmla="*/ 359329 h 827598"/>
                  <a:gd name="connsiteX8" fmla="*/ 0 w 1014326"/>
                  <a:gd name="connsiteY8" fmla="*/ 186512 h 827598"/>
                  <a:gd name="connsiteX0" fmla="*/ 819433 w 1014326"/>
                  <a:gd name="connsiteY0" fmla="*/ 827598 h 919038"/>
                  <a:gd name="connsiteX1" fmla="*/ 641381 w 1014326"/>
                  <a:gd name="connsiteY1" fmla="*/ 824598 h 919038"/>
                  <a:gd name="connsiteX2" fmla="*/ 669304 w 1014326"/>
                  <a:gd name="connsiteY2" fmla="*/ 294570 h 919038"/>
                  <a:gd name="connsiteX3" fmla="*/ 52756 w 1014326"/>
                  <a:gd name="connsiteY3" fmla="*/ 359329 h 919038"/>
                  <a:gd name="connsiteX4" fmla="*/ 0 w 1014326"/>
                  <a:gd name="connsiteY4" fmla="*/ 186512 h 919038"/>
                  <a:gd name="connsiteX5" fmla="*/ 858269 w 1014326"/>
                  <a:gd name="connsiteY5" fmla="*/ 0 h 919038"/>
                  <a:gd name="connsiteX6" fmla="*/ 976165 w 1014326"/>
                  <a:gd name="connsiteY6" fmla="*/ 100225 h 919038"/>
                  <a:gd name="connsiteX7" fmla="*/ 1014326 w 1014326"/>
                  <a:gd name="connsiteY7" fmla="*/ 824598 h 919038"/>
                  <a:gd name="connsiteX8" fmla="*/ 910873 w 1014326"/>
                  <a:gd name="connsiteY8" fmla="*/ 919038 h 919038"/>
                  <a:gd name="connsiteX0" fmla="*/ 641381 w 1014326"/>
                  <a:gd name="connsiteY0" fmla="*/ 824598 h 919038"/>
                  <a:gd name="connsiteX1" fmla="*/ 669304 w 1014326"/>
                  <a:gd name="connsiteY1" fmla="*/ 294570 h 919038"/>
                  <a:gd name="connsiteX2" fmla="*/ 52756 w 1014326"/>
                  <a:gd name="connsiteY2" fmla="*/ 359329 h 919038"/>
                  <a:gd name="connsiteX3" fmla="*/ 0 w 1014326"/>
                  <a:gd name="connsiteY3" fmla="*/ 186512 h 919038"/>
                  <a:gd name="connsiteX4" fmla="*/ 858269 w 1014326"/>
                  <a:gd name="connsiteY4" fmla="*/ 0 h 919038"/>
                  <a:gd name="connsiteX5" fmla="*/ 976165 w 1014326"/>
                  <a:gd name="connsiteY5" fmla="*/ 100225 h 919038"/>
                  <a:gd name="connsiteX6" fmla="*/ 1014326 w 1014326"/>
                  <a:gd name="connsiteY6" fmla="*/ 824598 h 919038"/>
                  <a:gd name="connsiteX7" fmla="*/ 910873 w 1014326"/>
                  <a:gd name="connsiteY7" fmla="*/ 919038 h 919038"/>
                  <a:gd name="connsiteX0" fmla="*/ 641381 w 1014326"/>
                  <a:gd name="connsiteY0" fmla="*/ 824598 h 824598"/>
                  <a:gd name="connsiteX1" fmla="*/ 669304 w 1014326"/>
                  <a:gd name="connsiteY1" fmla="*/ 294570 h 824598"/>
                  <a:gd name="connsiteX2" fmla="*/ 52756 w 1014326"/>
                  <a:gd name="connsiteY2" fmla="*/ 359329 h 824598"/>
                  <a:gd name="connsiteX3" fmla="*/ 0 w 1014326"/>
                  <a:gd name="connsiteY3" fmla="*/ 186512 h 824598"/>
                  <a:gd name="connsiteX4" fmla="*/ 858269 w 1014326"/>
                  <a:gd name="connsiteY4" fmla="*/ 0 h 824598"/>
                  <a:gd name="connsiteX5" fmla="*/ 976165 w 1014326"/>
                  <a:gd name="connsiteY5" fmla="*/ 100225 h 824598"/>
                  <a:gd name="connsiteX6" fmla="*/ 1014326 w 1014326"/>
                  <a:gd name="connsiteY6" fmla="*/ 824598 h 824598"/>
                  <a:gd name="connsiteX0" fmla="*/ 641381 w 1014326"/>
                  <a:gd name="connsiteY0" fmla="*/ 824598 h 824598"/>
                  <a:gd name="connsiteX1" fmla="*/ 669304 w 1014326"/>
                  <a:gd name="connsiteY1" fmla="*/ 294570 h 824598"/>
                  <a:gd name="connsiteX2" fmla="*/ 240923 w 1014326"/>
                  <a:gd name="connsiteY2" fmla="*/ 376314 h 824598"/>
                  <a:gd name="connsiteX3" fmla="*/ 0 w 1014326"/>
                  <a:gd name="connsiteY3" fmla="*/ 186512 h 824598"/>
                  <a:gd name="connsiteX4" fmla="*/ 858269 w 1014326"/>
                  <a:gd name="connsiteY4" fmla="*/ 0 h 824598"/>
                  <a:gd name="connsiteX5" fmla="*/ 976165 w 1014326"/>
                  <a:gd name="connsiteY5" fmla="*/ 100225 h 824598"/>
                  <a:gd name="connsiteX6" fmla="*/ 1014326 w 1014326"/>
                  <a:gd name="connsiteY6" fmla="*/ 824598 h 824598"/>
                  <a:gd name="connsiteX0" fmla="*/ 443772 w 816717"/>
                  <a:gd name="connsiteY0" fmla="*/ 824598 h 824598"/>
                  <a:gd name="connsiteX1" fmla="*/ 471695 w 816717"/>
                  <a:gd name="connsiteY1" fmla="*/ 294570 h 824598"/>
                  <a:gd name="connsiteX2" fmla="*/ 43314 w 816717"/>
                  <a:gd name="connsiteY2" fmla="*/ 376314 h 824598"/>
                  <a:gd name="connsiteX3" fmla="*/ 0 w 816717"/>
                  <a:gd name="connsiteY3" fmla="*/ 117293 h 824598"/>
                  <a:gd name="connsiteX4" fmla="*/ 660660 w 816717"/>
                  <a:gd name="connsiteY4" fmla="*/ 0 h 824598"/>
                  <a:gd name="connsiteX5" fmla="*/ 778556 w 816717"/>
                  <a:gd name="connsiteY5" fmla="*/ 100225 h 824598"/>
                  <a:gd name="connsiteX6" fmla="*/ 816717 w 816717"/>
                  <a:gd name="connsiteY6" fmla="*/ 824598 h 824598"/>
                  <a:gd name="connsiteX0" fmla="*/ 443772 w 816717"/>
                  <a:gd name="connsiteY0" fmla="*/ 826528 h 826528"/>
                  <a:gd name="connsiteX1" fmla="*/ 471695 w 816717"/>
                  <a:gd name="connsiteY1" fmla="*/ 296500 h 826528"/>
                  <a:gd name="connsiteX2" fmla="*/ 43314 w 816717"/>
                  <a:gd name="connsiteY2" fmla="*/ 378244 h 826528"/>
                  <a:gd name="connsiteX3" fmla="*/ 0 w 816717"/>
                  <a:gd name="connsiteY3" fmla="*/ 119223 h 826528"/>
                  <a:gd name="connsiteX4" fmla="*/ 660660 w 816717"/>
                  <a:gd name="connsiteY4" fmla="*/ 1930 h 826528"/>
                  <a:gd name="connsiteX5" fmla="*/ 778556 w 816717"/>
                  <a:gd name="connsiteY5" fmla="*/ 102155 h 826528"/>
                  <a:gd name="connsiteX6" fmla="*/ 816717 w 816717"/>
                  <a:gd name="connsiteY6" fmla="*/ 826528 h 826528"/>
                  <a:gd name="connsiteX0" fmla="*/ 443772 w 816717"/>
                  <a:gd name="connsiteY0" fmla="*/ 826528 h 826528"/>
                  <a:gd name="connsiteX1" fmla="*/ 471695 w 816717"/>
                  <a:gd name="connsiteY1" fmla="*/ 296500 h 826528"/>
                  <a:gd name="connsiteX2" fmla="*/ 43314 w 816717"/>
                  <a:gd name="connsiteY2" fmla="*/ 378244 h 826528"/>
                  <a:gd name="connsiteX3" fmla="*/ 0 w 816717"/>
                  <a:gd name="connsiteY3" fmla="*/ 119223 h 826528"/>
                  <a:gd name="connsiteX4" fmla="*/ 660660 w 816717"/>
                  <a:gd name="connsiteY4" fmla="*/ 1930 h 826528"/>
                  <a:gd name="connsiteX5" fmla="*/ 778556 w 816717"/>
                  <a:gd name="connsiteY5" fmla="*/ 102155 h 826528"/>
                  <a:gd name="connsiteX6" fmla="*/ 816717 w 816717"/>
                  <a:gd name="connsiteY6" fmla="*/ 826528 h 826528"/>
                  <a:gd name="connsiteX0" fmla="*/ 443772 w 779224"/>
                  <a:gd name="connsiteY0" fmla="*/ 826528 h 826528"/>
                  <a:gd name="connsiteX1" fmla="*/ 471695 w 779224"/>
                  <a:gd name="connsiteY1" fmla="*/ 296500 h 826528"/>
                  <a:gd name="connsiteX2" fmla="*/ 43314 w 779224"/>
                  <a:gd name="connsiteY2" fmla="*/ 378244 h 826528"/>
                  <a:gd name="connsiteX3" fmla="*/ 0 w 779224"/>
                  <a:gd name="connsiteY3" fmla="*/ 119223 h 826528"/>
                  <a:gd name="connsiteX4" fmla="*/ 660660 w 779224"/>
                  <a:gd name="connsiteY4" fmla="*/ 1930 h 826528"/>
                  <a:gd name="connsiteX5" fmla="*/ 778556 w 779224"/>
                  <a:gd name="connsiteY5" fmla="*/ 102155 h 826528"/>
                  <a:gd name="connsiteX6" fmla="*/ 736127 w 779224"/>
                  <a:gd name="connsiteY6" fmla="*/ 794664 h 826528"/>
                  <a:gd name="connsiteX0" fmla="*/ 443772 w 779224"/>
                  <a:gd name="connsiteY0" fmla="*/ 808748 h 808748"/>
                  <a:gd name="connsiteX1" fmla="*/ 471695 w 779224"/>
                  <a:gd name="connsiteY1" fmla="*/ 278720 h 808748"/>
                  <a:gd name="connsiteX2" fmla="*/ 43314 w 779224"/>
                  <a:gd name="connsiteY2" fmla="*/ 360464 h 808748"/>
                  <a:gd name="connsiteX3" fmla="*/ 0 w 779224"/>
                  <a:gd name="connsiteY3" fmla="*/ 101443 h 808748"/>
                  <a:gd name="connsiteX4" fmla="*/ 584178 w 779224"/>
                  <a:gd name="connsiteY4" fmla="*/ 2319 h 808748"/>
                  <a:gd name="connsiteX5" fmla="*/ 778556 w 779224"/>
                  <a:gd name="connsiteY5" fmla="*/ 84375 h 808748"/>
                  <a:gd name="connsiteX6" fmla="*/ 736127 w 779224"/>
                  <a:gd name="connsiteY6" fmla="*/ 776884 h 808748"/>
                  <a:gd name="connsiteX0" fmla="*/ 443772 w 736127"/>
                  <a:gd name="connsiteY0" fmla="*/ 806430 h 806430"/>
                  <a:gd name="connsiteX1" fmla="*/ 471695 w 736127"/>
                  <a:gd name="connsiteY1" fmla="*/ 276402 h 806430"/>
                  <a:gd name="connsiteX2" fmla="*/ 43314 w 736127"/>
                  <a:gd name="connsiteY2" fmla="*/ 358146 h 806430"/>
                  <a:gd name="connsiteX3" fmla="*/ 0 w 736127"/>
                  <a:gd name="connsiteY3" fmla="*/ 99125 h 806430"/>
                  <a:gd name="connsiteX4" fmla="*/ 584178 w 736127"/>
                  <a:gd name="connsiteY4" fmla="*/ 1 h 806430"/>
                  <a:gd name="connsiteX5" fmla="*/ 724923 w 736127"/>
                  <a:gd name="connsiteY5" fmla="*/ 98752 h 806430"/>
                  <a:gd name="connsiteX6" fmla="*/ 736127 w 736127"/>
                  <a:gd name="connsiteY6" fmla="*/ 774566 h 806430"/>
                  <a:gd name="connsiteX0" fmla="*/ 443772 w 736127"/>
                  <a:gd name="connsiteY0" fmla="*/ 806430 h 806430"/>
                  <a:gd name="connsiteX1" fmla="*/ 471695 w 736127"/>
                  <a:gd name="connsiteY1" fmla="*/ 276402 h 806430"/>
                  <a:gd name="connsiteX2" fmla="*/ 34329 w 736127"/>
                  <a:gd name="connsiteY2" fmla="*/ 341958 h 806430"/>
                  <a:gd name="connsiteX3" fmla="*/ 0 w 736127"/>
                  <a:gd name="connsiteY3" fmla="*/ 99125 h 806430"/>
                  <a:gd name="connsiteX4" fmla="*/ 584178 w 736127"/>
                  <a:gd name="connsiteY4" fmla="*/ 1 h 806430"/>
                  <a:gd name="connsiteX5" fmla="*/ 724923 w 736127"/>
                  <a:gd name="connsiteY5" fmla="*/ 98752 h 806430"/>
                  <a:gd name="connsiteX6" fmla="*/ 736127 w 736127"/>
                  <a:gd name="connsiteY6" fmla="*/ 774566 h 806430"/>
                  <a:gd name="connsiteX0" fmla="*/ 443772 w 736127"/>
                  <a:gd name="connsiteY0" fmla="*/ 806430 h 806430"/>
                  <a:gd name="connsiteX1" fmla="*/ 471695 w 736127"/>
                  <a:gd name="connsiteY1" fmla="*/ 276402 h 806430"/>
                  <a:gd name="connsiteX2" fmla="*/ 40945 w 736127"/>
                  <a:gd name="connsiteY2" fmla="*/ 447801 h 806430"/>
                  <a:gd name="connsiteX3" fmla="*/ 0 w 736127"/>
                  <a:gd name="connsiteY3" fmla="*/ 99125 h 806430"/>
                  <a:gd name="connsiteX4" fmla="*/ 584178 w 736127"/>
                  <a:gd name="connsiteY4" fmla="*/ 1 h 806430"/>
                  <a:gd name="connsiteX5" fmla="*/ 724923 w 736127"/>
                  <a:gd name="connsiteY5" fmla="*/ 98752 h 806430"/>
                  <a:gd name="connsiteX6" fmla="*/ 736127 w 736127"/>
                  <a:gd name="connsiteY6" fmla="*/ 774566 h 806430"/>
                  <a:gd name="connsiteX0" fmla="*/ 496694 w 789049"/>
                  <a:gd name="connsiteY0" fmla="*/ 807991 h 807991"/>
                  <a:gd name="connsiteX1" fmla="*/ 524617 w 789049"/>
                  <a:gd name="connsiteY1" fmla="*/ 277963 h 807991"/>
                  <a:gd name="connsiteX2" fmla="*/ 93867 w 789049"/>
                  <a:gd name="connsiteY2" fmla="*/ 449362 h 807991"/>
                  <a:gd name="connsiteX3" fmla="*/ 0 w 789049"/>
                  <a:gd name="connsiteY3" fmla="*/ 180069 h 807991"/>
                  <a:gd name="connsiteX4" fmla="*/ 637100 w 789049"/>
                  <a:gd name="connsiteY4" fmla="*/ 1562 h 807991"/>
                  <a:gd name="connsiteX5" fmla="*/ 777845 w 789049"/>
                  <a:gd name="connsiteY5" fmla="*/ 100313 h 807991"/>
                  <a:gd name="connsiteX6" fmla="*/ 789049 w 789049"/>
                  <a:gd name="connsiteY6" fmla="*/ 776127 h 807991"/>
                  <a:gd name="connsiteX0" fmla="*/ 496694 w 789049"/>
                  <a:gd name="connsiteY0" fmla="*/ 807991 h 807991"/>
                  <a:gd name="connsiteX1" fmla="*/ 484925 w 789049"/>
                  <a:gd name="connsiteY1" fmla="*/ 357346 h 807991"/>
                  <a:gd name="connsiteX2" fmla="*/ 93867 w 789049"/>
                  <a:gd name="connsiteY2" fmla="*/ 449362 h 807991"/>
                  <a:gd name="connsiteX3" fmla="*/ 0 w 789049"/>
                  <a:gd name="connsiteY3" fmla="*/ 180069 h 807991"/>
                  <a:gd name="connsiteX4" fmla="*/ 637100 w 789049"/>
                  <a:gd name="connsiteY4" fmla="*/ 1562 h 807991"/>
                  <a:gd name="connsiteX5" fmla="*/ 777845 w 789049"/>
                  <a:gd name="connsiteY5" fmla="*/ 100313 h 807991"/>
                  <a:gd name="connsiteX6" fmla="*/ 789049 w 789049"/>
                  <a:gd name="connsiteY6" fmla="*/ 776127 h 807991"/>
                  <a:gd name="connsiteX0" fmla="*/ 457003 w 749358"/>
                  <a:gd name="connsiteY0" fmla="*/ 807774 h 807774"/>
                  <a:gd name="connsiteX1" fmla="*/ 445234 w 749358"/>
                  <a:gd name="connsiteY1" fmla="*/ 357129 h 807774"/>
                  <a:gd name="connsiteX2" fmla="*/ 54176 w 749358"/>
                  <a:gd name="connsiteY2" fmla="*/ 449145 h 807774"/>
                  <a:gd name="connsiteX3" fmla="*/ 0 w 749358"/>
                  <a:gd name="connsiteY3" fmla="*/ 173237 h 807774"/>
                  <a:gd name="connsiteX4" fmla="*/ 597409 w 749358"/>
                  <a:gd name="connsiteY4" fmla="*/ 1345 h 807774"/>
                  <a:gd name="connsiteX5" fmla="*/ 738154 w 749358"/>
                  <a:gd name="connsiteY5" fmla="*/ 100096 h 807774"/>
                  <a:gd name="connsiteX6" fmla="*/ 749358 w 749358"/>
                  <a:gd name="connsiteY6" fmla="*/ 775910 h 807774"/>
                  <a:gd name="connsiteX0" fmla="*/ 457003 w 749358"/>
                  <a:gd name="connsiteY0" fmla="*/ 807774 h 807774"/>
                  <a:gd name="connsiteX1" fmla="*/ 445234 w 749358"/>
                  <a:gd name="connsiteY1" fmla="*/ 357129 h 807774"/>
                  <a:gd name="connsiteX2" fmla="*/ 54176 w 749358"/>
                  <a:gd name="connsiteY2" fmla="*/ 449145 h 807774"/>
                  <a:gd name="connsiteX3" fmla="*/ 0 w 749358"/>
                  <a:gd name="connsiteY3" fmla="*/ 173237 h 807774"/>
                  <a:gd name="connsiteX4" fmla="*/ 597409 w 749358"/>
                  <a:gd name="connsiteY4" fmla="*/ 1345 h 807774"/>
                  <a:gd name="connsiteX5" fmla="*/ 738154 w 749358"/>
                  <a:gd name="connsiteY5" fmla="*/ 100096 h 807774"/>
                  <a:gd name="connsiteX6" fmla="*/ 749358 w 749358"/>
                  <a:gd name="connsiteY6" fmla="*/ 775910 h 807774"/>
                  <a:gd name="connsiteX0" fmla="*/ 457003 w 749358"/>
                  <a:gd name="connsiteY0" fmla="*/ 807774 h 807774"/>
                  <a:gd name="connsiteX1" fmla="*/ 445234 w 749358"/>
                  <a:gd name="connsiteY1" fmla="*/ 310822 h 807774"/>
                  <a:gd name="connsiteX2" fmla="*/ 54176 w 749358"/>
                  <a:gd name="connsiteY2" fmla="*/ 449145 h 807774"/>
                  <a:gd name="connsiteX3" fmla="*/ 0 w 749358"/>
                  <a:gd name="connsiteY3" fmla="*/ 173237 h 807774"/>
                  <a:gd name="connsiteX4" fmla="*/ 597409 w 749358"/>
                  <a:gd name="connsiteY4" fmla="*/ 1345 h 807774"/>
                  <a:gd name="connsiteX5" fmla="*/ 738154 w 749358"/>
                  <a:gd name="connsiteY5" fmla="*/ 100096 h 807774"/>
                  <a:gd name="connsiteX6" fmla="*/ 749358 w 749358"/>
                  <a:gd name="connsiteY6" fmla="*/ 775910 h 807774"/>
                  <a:gd name="connsiteX0" fmla="*/ 457003 w 749358"/>
                  <a:gd name="connsiteY0" fmla="*/ 807774 h 807774"/>
                  <a:gd name="connsiteX1" fmla="*/ 445234 w 749358"/>
                  <a:gd name="connsiteY1" fmla="*/ 310822 h 807774"/>
                  <a:gd name="connsiteX2" fmla="*/ 54176 w 749358"/>
                  <a:gd name="connsiteY2" fmla="*/ 422684 h 807774"/>
                  <a:gd name="connsiteX3" fmla="*/ 0 w 749358"/>
                  <a:gd name="connsiteY3" fmla="*/ 173237 h 807774"/>
                  <a:gd name="connsiteX4" fmla="*/ 597409 w 749358"/>
                  <a:gd name="connsiteY4" fmla="*/ 1345 h 807774"/>
                  <a:gd name="connsiteX5" fmla="*/ 738154 w 749358"/>
                  <a:gd name="connsiteY5" fmla="*/ 100096 h 807774"/>
                  <a:gd name="connsiteX6" fmla="*/ 749358 w 749358"/>
                  <a:gd name="connsiteY6" fmla="*/ 775910 h 807774"/>
                  <a:gd name="connsiteX0" fmla="*/ 457003 w 749358"/>
                  <a:gd name="connsiteY0" fmla="*/ 807774 h 807774"/>
                  <a:gd name="connsiteX1" fmla="*/ 445234 w 749358"/>
                  <a:gd name="connsiteY1" fmla="*/ 357129 h 807774"/>
                  <a:gd name="connsiteX2" fmla="*/ 54176 w 749358"/>
                  <a:gd name="connsiteY2" fmla="*/ 422684 h 807774"/>
                  <a:gd name="connsiteX3" fmla="*/ 0 w 749358"/>
                  <a:gd name="connsiteY3" fmla="*/ 173237 h 807774"/>
                  <a:gd name="connsiteX4" fmla="*/ 597409 w 749358"/>
                  <a:gd name="connsiteY4" fmla="*/ 1345 h 807774"/>
                  <a:gd name="connsiteX5" fmla="*/ 738154 w 749358"/>
                  <a:gd name="connsiteY5" fmla="*/ 100096 h 807774"/>
                  <a:gd name="connsiteX6" fmla="*/ 749358 w 749358"/>
                  <a:gd name="connsiteY6" fmla="*/ 775910 h 807774"/>
                  <a:gd name="connsiteX0" fmla="*/ 457003 w 749358"/>
                  <a:gd name="connsiteY0" fmla="*/ 807774 h 807774"/>
                  <a:gd name="connsiteX1" fmla="*/ 445234 w 749358"/>
                  <a:gd name="connsiteY1" fmla="*/ 324053 h 807774"/>
                  <a:gd name="connsiteX2" fmla="*/ 54176 w 749358"/>
                  <a:gd name="connsiteY2" fmla="*/ 422684 h 807774"/>
                  <a:gd name="connsiteX3" fmla="*/ 0 w 749358"/>
                  <a:gd name="connsiteY3" fmla="*/ 173237 h 807774"/>
                  <a:gd name="connsiteX4" fmla="*/ 597409 w 749358"/>
                  <a:gd name="connsiteY4" fmla="*/ 1345 h 807774"/>
                  <a:gd name="connsiteX5" fmla="*/ 738154 w 749358"/>
                  <a:gd name="connsiteY5" fmla="*/ 100096 h 807774"/>
                  <a:gd name="connsiteX6" fmla="*/ 749358 w 749358"/>
                  <a:gd name="connsiteY6" fmla="*/ 775910 h 807774"/>
                  <a:gd name="connsiteX0" fmla="*/ 463618 w 749358"/>
                  <a:gd name="connsiteY0" fmla="*/ 642394 h 775909"/>
                  <a:gd name="connsiteX1" fmla="*/ 445234 w 749358"/>
                  <a:gd name="connsiteY1" fmla="*/ 324053 h 775909"/>
                  <a:gd name="connsiteX2" fmla="*/ 54176 w 749358"/>
                  <a:gd name="connsiteY2" fmla="*/ 422684 h 775909"/>
                  <a:gd name="connsiteX3" fmla="*/ 0 w 749358"/>
                  <a:gd name="connsiteY3" fmla="*/ 173237 h 775909"/>
                  <a:gd name="connsiteX4" fmla="*/ 597409 w 749358"/>
                  <a:gd name="connsiteY4" fmla="*/ 1345 h 775909"/>
                  <a:gd name="connsiteX5" fmla="*/ 738154 w 749358"/>
                  <a:gd name="connsiteY5" fmla="*/ 100096 h 775909"/>
                  <a:gd name="connsiteX6" fmla="*/ 749358 w 749358"/>
                  <a:gd name="connsiteY6" fmla="*/ 775910 h 775909"/>
                  <a:gd name="connsiteX0" fmla="*/ 463618 w 775819"/>
                  <a:gd name="connsiteY0" fmla="*/ 642394 h 676682"/>
                  <a:gd name="connsiteX1" fmla="*/ 445234 w 775819"/>
                  <a:gd name="connsiteY1" fmla="*/ 324053 h 676682"/>
                  <a:gd name="connsiteX2" fmla="*/ 54176 w 775819"/>
                  <a:gd name="connsiteY2" fmla="*/ 422684 h 676682"/>
                  <a:gd name="connsiteX3" fmla="*/ 0 w 775819"/>
                  <a:gd name="connsiteY3" fmla="*/ 173237 h 676682"/>
                  <a:gd name="connsiteX4" fmla="*/ 597409 w 775819"/>
                  <a:gd name="connsiteY4" fmla="*/ 1345 h 676682"/>
                  <a:gd name="connsiteX5" fmla="*/ 738154 w 775819"/>
                  <a:gd name="connsiteY5" fmla="*/ 100096 h 676682"/>
                  <a:gd name="connsiteX6" fmla="*/ 775819 w 775819"/>
                  <a:gd name="connsiteY6" fmla="*/ 676682 h 6766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775819" h="676682">
                    <a:moveTo>
                      <a:pt x="463618" y="642394"/>
                    </a:moveTo>
                    <a:lnTo>
                      <a:pt x="445234" y="324053"/>
                    </a:lnTo>
                    <a:lnTo>
                      <a:pt x="54176" y="422684"/>
                    </a:lnTo>
                    <a:cubicBezTo>
                      <a:pt x="42733" y="341740"/>
                      <a:pt x="11443" y="254181"/>
                      <a:pt x="0" y="173237"/>
                    </a:cubicBezTo>
                    <a:lnTo>
                      <a:pt x="597409" y="1345"/>
                    </a:lnTo>
                    <a:cubicBezTo>
                      <a:pt x="720435" y="-10845"/>
                      <a:pt x="730378" y="62890"/>
                      <a:pt x="738154" y="100096"/>
                    </a:cubicBezTo>
                    <a:cubicBezTo>
                      <a:pt x="745930" y="137302"/>
                      <a:pt x="763099" y="435224"/>
                      <a:pt x="775819" y="676682"/>
                    </a:cubicBezTo>
                  </a:path>
                </a:pathLst>
              </a:custGeom>
              <a:pattFill prst="plaid">
                <a:fgClr>
                  <a:srgbClr val="FF0000"/>
                </a:fgClr>
                <a:bgClr>
                  <a:srgbClr val="FF6699"/>
                </a:bgClr>
              </a:patt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246" name="グループ化 245">
            <a:extLst>
              <a:ext uri="{FF2B5EF4-FFF2-40B4-BE49-F238E27FC236}">
                <a16:creationId xmlns:a16="http://schemas.microsoft.com/office/drawing/2014/main" id="{E2CADC96-6F0F-4BD7-8A45-A224E602D444}"/>
              </a:ext>
            </a:extLst>
          </p:cNvPr>
          <p:cNvGrpSpPr/>
          <p:nvPr/>
        </p:nvGrpSpPr>
        <p:grpSpPr>
          <a:xfrm>
            <a:off x="6572252" y="3929282"/>
            <a:ext cx="2689309" cy="2523743"/>
            <a:chOff x="6572252" y="3929282"/>
            <a:chExt cx="2689309" cy="2523743"/>
          </a:xfrm>
        </p:grpSpPr>
        <p:grpSp>
          <p:nvGrpSpPr>
            <p:cNvPr id="247" name="グループ化 246">
              <a:extLst>
                <a:ext uri="{FF2B5EF4-FFF2-40B4-BE49-F238E27FC236}">
                  <a16:creationId xmlns:a16="http://schemas.microsoft.com/office/drawing/2014/main" id="{88A005E7-E85B-4287-B9E2-902952280D73}"/>
                </a:ext>
              </a:extLst>
            </p:cNvPr>
            <p:cNvGrpSpPr/>
            <p:nvPr/>
          </p:nvGrpSpPr>
          <p:grpSpPr>
            <a:xfrm>
              <a:off x="6677588" y="3929282"/>
              <a:ext cx="2118923" cy="1712853"/>
              <a:chOff x="751288" y="4215607"/>
              <a:chExt cx="2118923" cy="1712853"/>
            </a:xfrm>
          </p:grpSpPr>
          <p:grpSp>
            <p:nvGrpSpPr>
              <p:cNvPr id="311" name="グループ化 310">
                <a:extLst>
                  <a:ext uri="{FF2B5EF4-FFF2-40B4-BE49-F238E27FC236}">
                    <a16:creationId xmlns:a16="http://schemas.microsoft.com/office/drawing/2014/main" id="{807D6D97-B45B-4489-977A-CC125AD75335}"/>
                  </a:ext>
                </a:extLst>
              </p:cNvPr>
              <p:cNvGrpSpPr/>
              <p:nvPr/>
            </p:nvGrpSpPr>
            <p:grpSpPr>
              <a:xfrm>
                <a:off x="757000" y="4228307"/>
                <a:ext cx="2098135" cy="1678237"/>
                <a:chOff x="680692" y="1191044"/>
                <a:chExt cx="2098135" cy="1678237"/>
              </a:xfrm>
            </p:grpSpPr>
            <p:grpSp>
              <p:nvGrpSpPr>
                <p:cNvPr id="320" name="グループ化 319">
                  <a:extLst>
                    <a:ext uri="{FF2B5EF4-FFF2-40B4-BE49-F238E27FC236}">
                      <a16:creationId xmlns:a16="http://schemas.microsoft.com/office/drawing/2014/main" id="{230A1F7B-843B-4CEE-88A7-30F295AD2FDC}"/>
                    </a:ext>
                  </a:extLst>
                </p:cNvPr>
                <p:cNvGrpSpPr/>
                <p:nvPr/>
              </p:nvGrpSpPr>
              <p:grpSpPr>
                <a:xfrm>
                  <a:off x="680692" y="1191044"/>
                  <a:ext cx="2098135" cy="1678237"/>
                  <a:chOff x="781020" y="990601"/>
                  <a:chExt cx="2419739" cy="1935479"/>
                </a:xfrm>
              </p:grpSpPr>
              <p:grpSp>
                <p:nvGrpSpPr>
                  <p:cNvPr id="324" name="グループ化 323">
                    <a:extLst>
                      <a:ext uri="{FF2B5EF4-FFF2-40B4-BE49-F238E27FC236}">
                        <a16:creationId xmlns:a16="http://schemas.microsoft.com/office/drawing/2014/main" id="{9ACB3305-5311-4CF5-8D1D-022990701197}"/>
                      </a:ext>
                    </a:extLst>
                  </p:cNvPr>
                  <p:cNvGrpSpPr/>
                  <p:nvPr/>
                </p:nvGrpSpPr>
                <p:grpSpPr>
                  <a:xfrm>
                    <a:off x="781020" y="990601"/>
                    <a:ext cx="1307219" cy="1935479"/>
                    <a:chOff x="781020" y="990601"/>
                    <a:chExt cx="1307219" cy="1935479"/>
                  </a:xfrm>
                </p:grpSpPr>
                <p:sp>
                  <p:nvSpPr>
                    <p:cNvPr id="328" name="正方形/長方形 327">
                      <a:extLst>
                        <a:ext uri="{FF2B5EF4-FFF2-40B4-BE49-F238E27FC236}">
                          <a16:creationId xmlns:a16="http://schemas.microsoft.com/office/drawing/2014/main" id="{E61092D0-1B08-4DA3-A5F4-DC6B96F556E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81020" y="990601"/>
                      <a:ext cx="1307219" cy="1935479"/>
                    </a:xfrm>
                    <a:prstGeom prst="rect">
                      <a:avLst/>
                    </a:prstGeom>
                    <a:solidFill>
                      <a:schemeClr val="bg1">
                        <a:lumMod val="85000"/>
                      </a:schemeClr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29" name="正方形/長方形 328">
                      <a:extLst>
                        <a:ext uri="{FF2B5EF4-FFF2-40B4-BE49-F238E27FC236}">
                          <a16:creationId xmlns:a16="http://schemas.microsoft.com/office/drawing/2014/main" id="{C6DC9D94-2AA0-47B6-BA11-6240A3DDE59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72787" y="1082500"/>
                      <a:ext cx="1123685" cy="1751681"/>
                    </a:xfrm>
                    <a:prstGeom prst="rect">
                      <a:avLst/>
                    </a:prstGeom>
                    <a:solidFill>
                      <a:schemeClr val="accent5">
                        <a:lumMod val="60000"/>
                        <a:lumOff val="40000"/>
                      </a:schemeClr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325" name="グループ化 324">
                    <a:extLst>
                      <a:ext uri="{FF2B5EF4-FFF2-40B4-BE49-F238E27FC236}">
                        <a16:creationId xmlns:a16="http://schemas.microsoft.com/office/drawing/2014/main" id="{F4DE7497-4475-4101-8D6E-47E9D6D85E04}"/>
                      </a:ext>
                    </a:extLst>
                  </p:cNvPr>
                  <p:cNvGrpSpPr/>
                  <p:nvPr/>
                </p:nvGrpSpPr>
                <p:grpSpPr>
                  <a:xfrm>
                    <a:off x="1893540" y="990601"/>
                    <a:ext cx="1307219" cy="1935479"/>
                    <a:chOff x="781020" y="990601"/>
                    <a:chExt cx="1307219" cy="1935479"/>
                  </a:xfrm>
                </p:grpSpPr>
                <p:sp>
                  <p:nvSpPr>
                    <p:cNvPr id="326" name="正方形/長方形 325">
                      <a:extLst>
                        <a:ext uri="{FF2B5EF4-FFF2-40B4-BE49-F238E27FC236}">
                          <a16:creationId xmlns:a16="http://schemas.microsoft.com/office/drawing/2014/main" id="{05D3F671-1359-480F-AA72-C89D544F715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81020" y="990601"/>
                      <a:ext cx="1307219" cy="1935479"/>
                    </a:xfrm>
                    <a:prstGeom prst="rect">
                      <a:avLst/>
                    </a:prstGeom>
                    <a:solidFill>
                      <a:schemeClr val="bg1">
                        <a:lumMod val="85000"/>
                      </a:schemeClr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27" name="正方形/長方形 326">
                      <a:extLst>
                        <a:ext uri="{FF2B5EF4-FFF2-40B4-BE49-F238E27FC236}">
                          <a16:creationId xmlns:a16="http://schemas.microsoft.com/office/drawing/2014/main" id="{07EE2266-B540-41B7-97B4-793B2A54DF4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72787" y="1082500"/>
                      <a:ext cx="1123685" cy="1751681"/>
                    </a:xfrm>
                    <a:prstGeom prst="rect">
                      <a:avLst/>
                    </a:prstGeom>
                    <a:solidFill>
                      <a:schemeClr val="accent5">
                        <a:lumMod val="60000"/>
                        <a:lumOff val="40000"/>
                      </a:schemeClr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  <p:grpSp>
              <p:nvGrpSpPr>
                <p:cNvPr id="321" name="グループ化 320">
                  <a:extLst>
                    <a:ext uri="{FF2B5EF4-FFF2-40B4-BE49-F238E27FC236}">
                      <a16:creationId xmlns:a16="http://schemas.microsoft.com/office/drawing/2014/main" id="{655AC4E0-3094-4405-985B-53976406344C}"/>
                    </a:ext>
                  </a:extLst>
                </p:cNvPr>
                <p:cNvGrpSpPr/>
                <p:nvPr/>
              </p:nvGrpSpPr>
              <p:grpSpPr>
                <a:xfrm>
                  <a:off x="1556679" y="1884641"/>
                  <a:ext cx="89489" cy="215862"/>
                  <a:chOff x="1551833" y="1883733"/>
                  <a:chExt cx="89489" cy="215862"/>
                </a:xfrm>
              </p:grpSpPr>
              <p:sp>
                <p:nvSpPr>
                  <p:cNvPr id="322" name="四角形: 角を丸くする 321">
                    <a:extLst>
                      <a:ext uri="{FF2B5EF4-FFF2-40B4-BE49-F238E27FC236}">
                        <a16:creationId xmlns:a16="http://schemas.microsoft.com/office/drawing/2014/main" id="{3E691964-88F0-4B29-8098-DC7D044F7742}"/>
                      </a:ext>
                    </a:extLst>
                  </p:cNvPr>
                  <p:cNvSpPr/>
                  <p:nvPr/>
                </p:nvSpPr>
                <p:spPr>
                  <a:xfrm>
                    <a:off x="1576552" y="1962565"/>
                    <a:ext cx="45720" cy="137030"/>
                  </a:xfrm>
                  <a:prstGeom prst="roundRect">
                    <a:avLst/>
                  </a:prstGeom>
                  <a:solidFill>
                    <a:schemeClr val="bg1">
                      <a:lumMod val="8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23" name="四角形: 角を丸くする 322">
                    <a:extLst>
                      <a:ext uri="{FF2B5EF4-FFF2-40B4-BE49-F238E27FC236}">
                        <a16:creationId xmlns:a16="http://schemas.microsoft.com/office/drawing/2014/main" id="{4EC21C5A-1910-46D5-B45A-391D0600576B}"/>
                      </a:ext>
                    </a:extLst>
                  </p:cNvPr>
                  <p:cNvSpPr/>
                  <p:nvPr/>
                </p:nvSpPr>
                <p:spPr>
                  <a:xfrm>
                    <a:off x="1551833" y="1883733"/>
                    <a:ext cx="89489" cy="132266"/>
                  </a:xfrm>
                  <a:prstGeom prst="roundRect">
                    <a:avLst/>
                  </a:prstGeom>
                  <a:solidFill>
                    <a:schemeClr val="bg1">
                      <a:lumMod val="8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312" name="グループ化 311">
                <a:extLst>
                  <a:ext uri="{FF2B5EF4-FFF2-40B4-BE49-F238E27FC236}">
                    <a16:creationId xmlns:a16="http://schemas.microsoft.com/office/drawing/2014/main" id="{EEE49FC5-AC4A-40CE-8B98-C96870C615CF}"/>
                  </a:ext>
                </a:extLst>
              </p:cNvPr>
              <p:cNvGrpSpPr/>
              <p:nvPr/>
            </p:nvGrpSpPr>
            <p:grpSpPr>
              <a:xfrm>
                <a:off x="751288" y="4215607"/>
                <a:ext cx="431375" cy="1712853"/>
                <a:chOff x="3644899" y="4362450"/>
                <a:chExt cx="414091" cy="1860550"/>
              </a:xfrm>
            </p:grpSpPr>
            <p:sp>
              <p:nvSpPr>
                <p:cNvPr id="317" name="フリーフォーム: 図形 316">
                  <a:extLst>
                    <a:ext uri="{FF2B5EF4-FFF2-40B4-BE49-F238E27FC236}">
                      <a16:creationId xmlns:a16="http://schemas.microsoft.com/office/drawing/2014/main" id="{92E513B2-87F2-4CE9-AF27-8FD8FA6DA58D}"/>
                    </a:ext>
                  </a:extLst>
                </p:cNvPr>
                <p:cNvSpPr/>
                <p:nvPr/>
              </p:nvSpPr>
              <p:spPr>
                <a:xfrm flipH="1">
                  <a:off x="3644900" y="4362450"/>
                  <a:ext cx="414090" cy="1860550"/>
                </a:xfrm>
                <a:custGeom>
                  <a:avLst/>
                  <a:gdLst>
                    <a:gd name="connsiteX0" fmla="*/ 84405 w 414090"/>
                    <a:gd name="connsiteY0" fmla="*/ 0 h 1860550"/>
                    <a:gd name="connsiteX1" fmla="*/ 414090 w 414090"/>
                    <a:gd name="connsiteY1" fmla="*/ 0 h 1860550"/>
                    <a:gd name="connsiteX2" fmla="*/ 414090 w 414090"/>
                    <a:gd name="connsiteY2" fmla="*/ 1860550 h 1860550"/>
                    <a:gd name="connsiteX3" fmla="*/ 110989 w 414090"/>
                    <a:gd name="connsiteY3" fmla="*/ 1860550 h 1860550"/>
                    <a:gd name="connsiteX4" fmla="*/ 74287 w 414090"/>
                    <a:gd name="connsiteY4" fmla="*/ 1799183 h 1860550"/>
                    <a:gd name="connsiteX5" fmla="*/ 0 w 414090"/>
                    <a:gd name="connsiteY5" fmla="*/ 1463675 h 1860550"/>
                    <a:gd name="connsiteX6" fmla="*/ 265663 w 414090"/>
                    <a:gd name="connsiteY6" fmla="*/ 910757 h 1860550"/>
                    <a:gd name="connsiteX7" fmla="*/ 271984 w 414090"/>
                    <a:gd name="connsiteY7" fmla="*/ 908050 h 1860550"/>
                    <a:gd name="connsiteX8" fmla="*/ 265663 w 414090"/>
                    <a:gd name="connsiteY8" fmla="*/ 905343 h 1860550"/>
                    <a:gd name="connsiteX9" fmla="*/ 0 w 414090"/>
                    <a:gd name="connsiteY9" fmla="*/ 352425 h 1860550"/>
                    <a:gd name="connsiteX10" fmla="*/ 74287 w 414090"/>
                    <a:gd name="connsiteY10" fmla="*/ 16918 h 1860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14090" h="1860550">
                      <a:moveTo>
                        <a:pt x="84405" y="0"/>
                      </a:moveTo>
                      <a:lnTo>
                        <a:pt x="414090" y="0"/>
                      </a:lnTo>
                      <a:lnTo>
                        <a:pt x="414090" y="1860550"/>
                      </a:lnTo>
                      <a:lnTo>
                        <a:pt x="110989" y="1860550"/>
                      </a:lnTo>
                      <a:lnTo>
                        <a:pt x="74287" y="1799183"/>
                      </a:lnTo>
                      <a:cubicBezTo>
                        <a:pt x="27386" y="1703410"/>
                        <a:pt x="0" y="1587955"/>
                        <a:pt x="0" y="1463675"/>
                      </a:cubicBezTo>
                      <a:cubicBezTo>
                        <a:pt x="0" y="1215116"/>
                        <a:pt x="109544" y="1001854"/>
                        <a:pt x="265663" y="910757"/>
                      </a:cubicBezTo>
                      <a:lnTo>
                        <a:pt x="271984" y="908050"/>
                      </a:lnTo>
                      <a:lnTo>
                        <a:pt x="265663" y="905343"/>
                      </a:lnTo>
                      <a:cubicBezTo>
                        <a:pt x="109544" y="814246"/>
                        <a:pt x="0" y="600984"/>
                        <a:pt x="0" y="352425"/>
                      </a:cubicBezTo>
                      <a:cubicBezTo>
                        <a:pt x="0" y="228146"/>
                        <a:pt x="27386" y="112690"/>
                        <a:pt x="74287" y="16918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8" name="フリーフォーム: 図形 317">
                  <a:extLst>
                    <a:ext uri="{FF2B5EF4-FFF2-40B4-BE49-F238E27FC236}">
                      <a16:creationId xmlns:a16="http://schemas.microsoft.com/office/drawing/2014/main" id="{003F1C1D-819F-4BED-B363-2D634FAB2846}"/>
                    </a:ext>
                  </a:extLst>
                </p:cNvPr>
                <p:cNvSpPr/>
                <p:nvPr/>
              </p:nvSpPr>
              <p:spPr>
                <a:xfrm>
                  <a:off x="3734152" y="4362450"/>
                  <a:ext cx="139700" cy="1860550"/>
                </a:xfrm>
                <a:custGeom>
                  <a:avLst/>
                  <a:gdLst>
                    <a:gd name="connsiteX0" fmla="*/ 84405 w 725240"/>
                    <a:gd name="connsiteY0" fmla="*/ 0 h 1860550"/>
                    <a:gd name="connsiteX1" fmla="*/ 311150 w 725240"/>
                    <a:gd name="connsiteY1" fmla="*/ 0 h 1860550"/>
                    <a:gd name="connsiteX2" fmla="*/ 414090 w 725240"/>
                    <a:gd name="connsiteY2" fmla="*/ 0 h 1860550"/>
                    <a:gd name="connsiteX3" fmla="*/ 640835 w 725240"/>
                    <a:gd name="connsiteY3" fmla="*/ 0 h 1860550"/>
                    <a:gd name="connsiteX4" fmla="*/ 650953 w 725240"/>
                    <a:gd name="connsiteY4" fmla="*/ 16918 h 1860550"/>
                    <a:gd name="connsiteX5" fmla="*/ 725240 w 725240"/>
                    <a:gd name="connsiteY5" fmla="*/ 352425 h 1860550"/>
                    <a:gd name="connsiteX6" fmla="*/ 459577 w 725240"/>
                    <a:gd name="connsiteY6" fmla="*/ 905343 h 1860550"/>
                    <a:gd name="connsiteX7" fmla="*/ 453256 w 725240"/>
                    <a:gd name="connsiteY7" fmla="*/ 908050 h 1860550"/>
                    <a:gd name="connsiteX8" fmla="*/ 459577 w 725240"/>
                    <a:gd name="connsiteY8" fmla="*/ 910757 h 1860550"/>
                    <a:gd name="connsiteX9" fmla="*/ 725240 w 725240"/>
                    <a:gd name="connsiteY9" fmla="*/ 1463675 h 1860550"/>
                    <a:gd name="connsiteX10" fmla="*/ 650953 w 725240"/>
                    <a:gd name="connsiteY10" fmla="*/ 1799183 h 1860550"/>
                    <a:gd name="connsiteX11" fmla="*/ 614251 w 725240"/>
                    <a:gd name="connsiteY11" fmla="*/ 1860550 h 1860550"/>
                    <a:gd name="connsiteX12" fmla="*/ 414090 w 725240"/>
                    <a:gd name="connsiteY12" fmla="*/ 1860550 h 1860550"/>
                    <a:gd name="connsiteX13" fmla="*/ 311150 w 725240"/>
                    <a:gd name="connsiteY13" fmla="*/ 1860550 h 1860550"/>
                    <a:gd name="connsiteX14" fmla="*/ 110989 w 725240"/>
                    <a:gd name="connsiteY14" fmla="*/ 1860550 h 1860550"/>
                    <a:gd name="connsiteX15" fmla="*/ 74287 w 725240"/>
                    <a:gd name="connsiteY15" fmla="*/ 1799183 h 1860550"/>
                    <a:gd name="connsiteX16" fmla="*/ 0 w 725240"/>
                    <a:gd name="connsiteY16" fmla="*/ 1463675 h 1860550"/>
                    <a:gd name="connsiteX17" fmla="*/ 265663 w 725240"/>
                    <a:gd name="connsiteY17" fmla="*/ 910757 h 1860550"/>
                    <a:gd name="connsiteX18" fmla="*/ 271984 w 725240"/>
                    <a:gd name="connsiteY18" fmla="*/ 908050 h 1860550"/>
                    <a:gd name="connsiteX19" fmla="*/ 265663 w 725240"/>
                    <a:gd name="connsiteY19" fmla="*/ 905343 h 1860550"/>
                    <a:gd name="connsiteX20" fmla="*/ 0 w 725240"/>
                    <a:gd name="connsiteY20" fmla="*/ 352425 h 1860550"/>
                    <a:gd name="connsiteX21" fmla="*/ 74287 w 725240"/>
                    <a:gd name="connsiteY21" fmla="*/ 16918 h 1860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725240" h="1860550">
                      <a:moveTo>
                        <a:pt x="84405" y="0"/>
                      </a:moveTo>
                      <a:lnTo>
                        <a:pt x="311150" y="0"/>
                      </a:lnTo>
                      <a:lnTo>
                        <a:pt x="414090" y="0"/>
                      </a:lnTo>
                      <a:lnTo>
                        <a:pt x="640835" y="0"/>
                      </a:lnTo>
                      <a:lnTo>
                        <a:pt x="650953" y="16918"/>
                      </a:lnTo>
                      <a:cubicBezTo>
                        <a:pt x="697854" y="112690"/>
                        <a:pt x="725240" y="228146"/>
                        <a:pt x="725240" y="352425"/>
                      </a:cubicBezTo>
                      <a:cubicBezTo>
                        <a:pt x="725240" y="600984"/>
                        <a:pt x="615696" y="814246"/>
                        <a:pt x="459577" y="905343"/>
                      </a:cubicBezTo>
                      <a:lnTo>
                        <a:pt x="453256" y="908050"/>
                      </a:lnTo>
                      <a:lnTo>
                        <a:pt x="459577" y="910757"/>
                      </a:lnTo>
                      <a:cubicBezTo>
                        <a:pt x="615696" y="1001854"/>
                        <a:pt x="725240" y="1215116"/>
                        <a:pt x="725240" y="1463675"/>
                      </a:cubicBezTo>
                      <a:cubicBezTo>
                        <a:pt x="725240" y="1587955"/>
                        <a:pt x="697854" y="1703410"/>
                        <a:pt x="650953" y="1799183"/>
                      </a:cubicBezTo>
                      <a:lnTo>
                        <a:pt x="614251" y="1860550"/>
                      </a:lnTo>
                      <a:lnTo>
                        <a:pt x="414090" y="1860550"/>
                      </a:lnTo>
                      <a:lnTo>
                        <a:pt x="311150" y="1860550"/>
                      </a:lnTo>
                      <a:lnTo>
                        <a:pt x="110989" y="1860550"/>
                      </a:lnTo>
                      <a:lnTo>
                        <a:pt x="74287" y="1799183"/>
                      </a:lnTo>
                      <a:cubicBezTo>
                        <a:pt x="27386" y="1703410"/>
                        <a:pt x="0" y="1587955"/>
                        <a:pt x="0" y="1463675"/>
                      </a:cubicBezTo>
                      <a:cubicBezTo>
                        <a:pt x="0" y="1215116"/>
                        <a:pt x="109544" y="1001854"/>
                        <a:pt x="265663" y="910757"/>
                      </a:cubicBezTo>
                      <a:lnTo>
                        <a:pt x="271984" y="908050"/>
                      </a:lnTo>
                      <a:lnTo>
                        <a:pt x="265663" y="905343"/>
                      </a:lnTo>
                      <a:cubicBezTo>
                        <a:pt x="109544" y="814246"/>
                        <a:pt x="0" y="600984"/>
                        <a:pt x="0" y="352425"/>
                      </a:cubicBezTo>
                      <a:cubicBezTo>
                        <a:pt x="0" y="228146"/>
                        <a:pt x="27386" y="112690"/>
                        <a:pt x="74287" y="16918"/>
                      </a:cubicBez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9" name="四角形: 上の 2 つの角を丸める 318">
                  <a:extLst>
                    <a:ext uri="{FF2B5EF4-FFF2-40B4-BE49-F238E27FC236}">
                      <a16:creationId xmlns:a16="http://schemas.microsoft.com/office/drawing/2014/main" id="{A708B474-1F47-49E7-9DF1-D1ABBB0B304E}"/>
                    </a:ext>
                  </a:extLst>
                </p:cNvPr>
                <p:cNvSpPr/>
                <p:nvPr/>
              </p:nvSpPr>
              <p:spPr>
                <a:xfrm rot="5400000">
                  <a:off x="3648381" y="5134285"/>
                  <a:ext cx="297836" cy="304800"/>
                </a:xfrm>
                <a:prstGeom prst="round2SameRect">
                  <a:avLst/>
                </a:prstGeom>
                <a:solidFill>
                  <a:srgbClr val="FF99CC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13" name="グループ化 312">
                <a:extLst>
                  <a:ext uri="{FF2B5EF4-FFF2-40B4-BE49-F238E27FC236}">
                    <a16:creationId xmlns:a16="http://schemas.microsoft.com/office/drawing/2014/main" id="{8C4D36DE-1029-4A6B-97D3-8A27C34EF584}"/>
                  </a:ext>
                </a:extLst>
              </p:cNvPr>
              <p:cNvGrpSpPr/>
              <p:nvPr/>
            </p:nvGrpSpPr>
            <p:grpSpPr>
              <a:xfrm>
                <a:off x="2438837" y="4215607"/>
                <a:ext cx="431374" cy="1712853"/>
                <a:chOff x="4235450" y="4362450"/>
                <a:chExt cx="414090" cy="1860550"/>
              </a:xfrm>
            </p:grpSpPr>
            <p:sp>
              <p:nvSpPr>
                <p:cNvPr id="314" name="フリーフォーム: 図形 313">
                  <a:extLst>
                    <a:ext uri="{FF2B5EF4-FFF2-40B4-BE49-F238E27FC236}">
                      <a16:creationId xmlns:a16="http://schemas.microsoft.com/office/drawing/2014/main" id="{5327FEF7-965C-4368-B3D9-30E4F8201A45}"/>
                    </a:ext>
                  </a:extLst>
                </p:cNvPr>
                <p:cNvSpPr/>
                <p:nvPr/>
              </p:nvSpPr>
              <p:spPr>
                <a:xfrm>
                  <a:off x="4235450" y="4362450"/>
                  <a:ext cx="414090" cy="1860550"/>
                </a:xfrm>
                <a:custGeom>
                  <a:avLst/>
                  <a:gdLst>
                    <a:gd name="connsiteX0" fmla="*/ 84405 w 414090"/>
                    <a:gd name="connsiteY0" fmla="*/ 0 h 1860550"/>
                    <a:gd name="connsiteX1" fmla="*/ 414090 w 414090"/>
                    <a:gd name="connsiteY1" fmla="*/ 0 h 1860550"/>
                    <a:gd name="connsiteX2" fmla="*/ 414090 w 414090"/>
                    <a:gd name="connsiteY2" fmla="*/ 1860550 h 1860550"/>
                    <a:gd name="connsiteX3" fmla="*/ 110989 w 414090"/>
                    <a:gd name="connsiteY3" fmla="*/ 1860550 h 1860550"/>
                    <a:gd name="connsiteX4" fmla="*/ 74287 w 414090"/>
                    <a:gd name="connsiteY4" fmla="*/ 1799183 h 1860550"/>
                    <a:gd name="connsiteX5" fmla="*/ 0 w 414090"/>
                    <a:gd name="connsiteY5" fmla="*/ 1463675 h 1860550"/>
                    <a:gd name="connsiteX6" fmla="*/ 265663 w 414090"/>
                    <a:gd name="connsiteY6" fmla="*/ 910757 h 1860550"/>
                    <a:gd name="connsiteX7" fmla="*/ 271984 w 414090"/>
                    <a:gd name="connsiteY7" fmla="*/ 908050 h 1860550"/>
                    <a:gd name="connsiteX8" fmla="*/ 265663 w 414090"/>
                    <a:gd name="connsiteY8" fmla="*/ 905343 h 1860550"/>
                    <a:gd name="connsiteX9" fmla="*/ 0 w 414090"/>
                    <a:gd name="connsiteY9" fmla="*/ 352425 h 1860550"/>
                    <a:gd name="connsiteX10" fmla="*/ 74287 w 414090"/>
                    <a:gd name="connsiteY10" fmla="*/ 16918 h 1860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14090" h="1860550">
                      <a:moveTo>
                        <a:pt x="84405" y="0"/>
                      </a:moveTo>
                      <a:lnTo>
                        <a:pt x="414090" y="0"/>
                      </a:lnTo>
                      <a:lnTo>
                        <a:pt x="414090" y="1860550"/>
                      </a:lnTo>
                      <a:lnTo>
                        <a:pt x="110989" y="1860550"/>
                      </a:lnTo>
                      <a:lnTo>
                        <a:pt x="74287" y="1799183"/>
                      </a:lnTo>
                      <a:cubicBezTo>
                        <a:pt x="27386" y="1703410"/>
                        <a:pt x="0" y="1587955"/>
                        <a:pt x="0" y="1463675"/>
                      </a:cubicBezTo>
                      <a:cubicBezTo>
                        <a:pt x="0" y="1215116"/>
                        <a:pt x="109544" y="1001854"/>
                        <a:pt x="265663" y="910757"/>
                      </a:cubicBezTo>
                      <a:lnTo>
                        <a:pt x="271984" y="908050"/>
                      </a:lnTo>
                      <a:lnTo>
                        <a:pt x="265663" y="905343"/>
                      </a:lnTo>
                      <a:cubicBezTo>
                        <a:pt x="109544" y="814246"/>
                        <a:pt x="0" y="600984"/>
                        <a:pt x="0" y="352425"/>
                      </a:cubicBezTo>
                      <a:cubicBezTo>
                        <a:pt x="0" y="228146"/>
                        <a:pt x="27386" y="112690"/>
                        <a:pt x="74287" y="16918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5" name="フリーフォーム: 図形 314">
                  <a:extLst>
                    <a:ext uri="{FF2B5EF4-FFF2-40B4-BE49-F238E27FC236}">
                      <a16:creationId xmlns:a16="http://schemas.microsoft.com/office/drawing/2014/main" id="{BA997E86-2158-4534-A15A-030DFA762200}"/>
                    </a:ext>
                  </a:extLst>
                </p:cNvPr>
                <p:cNvSpPr/>
                <p:nvPr/>
              </p:nvSpPr>
              <p:spPr>
                <a:xfrm>
                  <a:off x="4439002" y="4362450"/>
                  <a:ext cx="139700" cy="1860550"/>
                </a:xfrm>
                <a:custGeom>
                  <a:avLst/>
                  <a:gdLst>
                    <a:gd name="connsiteX0" fmla="*/ 84405 w 725240"/>
                    <a:gd name="connsiteY0" fmla="*/ 0 h 1860550"/>
                    <a:gd name="connsiteX1" fmla="*/ 311150 w 725240"/>
                    <a:gd name="connsiteY1" fmla="*/ 0 h 1860550"/>
                    <a:gd name="connsiteX2" fmla="*/ 414090 w 725240"/>
                    <a:gd name="connsiteY2" fmla="*/ 0 h 1860550"/>
                    <a:gd name="connsiteX3" fmla="*/ 640835 w 725240"/>
                    <a:gd name="connsiteY3" fmla="*/ 0 h 1860550"/>
                    <a:gd name="connsiteX4" fmla="*/ 650953 w 725240"/>
                    <a:gd name="connsiteY4" fmla="*/ 16918 h 1860550"/>
                    <a:gd name="connsiteX5" fmla="*/ 725240 w 725240"/>
                    <a:gd name="connsiteY5" fmla="*/ 352425 h 1860550"/>
                    <a:gd name="connsiteX6" fmla="*/ 459577 w 725240"/>
                    <a:gd name="connsiteY6" fmla="*/ 905343 h 1860550"/>
                    <a:gd name="connsiteX7" fmla="*/ 453256 w 725240"/>
                    <a:gd name="connsiteY7" fmla="*/ 908050 h 1860550"/>
                    <a:gd name="connsiteX8" fmla="*/ 459577 w 725240"/>
                    <a:gd name="connsiteY8" fmla="*/ 910757 h 1860550"/>
                    <a:gd name="connsiteX9" fmla="*/ 725240 w 725240"/>
                    <a:gd name="connsiteY9" fmla="*/ 1463675 h 1860550"/>
                    <a:gd name="connsiteX10" fmla="*/ 650953 w 725240"/>
                    <a:gd name="connsiteY10" fmla="*/ 1799183 h 1860550"/>
                    <a:gd name="connsiteX11" fmla="*/ 614251 w 725240"/>
                    <a:gd name="connsiteY11" fmla="*/ 1860550 h 1860550"/>
                    <a:gd name="connsiteX12" fmla="*/ 414090 w 725240"/>
                    <a:gd name="connsiteY12" fmla="*/ 1860550 h 1860550"/>
                    <a:gd name="connsiteX13" fmla="*/ 311150 w 725240"/>
                    <a:gd name="connsiteY13" fmla="*/ 1860550 h 1860550"/>
                    <a:gd name="connsiteX14" fmla="*/ 110989 w 725240"/>
                    <a:gd name="connsiteY14" fmla="*/ 1860550 h 1860550"/>
                    <a:gd name="connsiteX15" fmla="*/ 74287 w 725240"/>
                    <a:gd name="connsiteY15" fmla="*/ 1799183 h 1860550"/>
                    <a:gd name="connsiteX16" fmla="*/ 0 w 725240"/>
                    <a:gd name="connsiteY16" fmla="*/ 1463675 h 1860550"/>
                    <a:gd name="connsiteX17" fmla="*/ 265663 w 725240"/>
                    <a:gd name="connsiteY17" fmla="*/ 910757 h 1860550"/>
                    <a:gd name="connsiteX18" fmla="*/ 271984 w 725240"/>
                    <a:gd name="connsiteY18" fmla="*/ 908050 h 1860550"/>
                    <a:gd name="connsiteX19" fmla="*/ 265663 w 725240"/>
                    <a:gd name="connsiteY19" fmla="*/ 905343 h 1860550"/>
                    <a:gd name="connsiteX20" fmla="*/ 0 w 725240"/>
                    <a:gd name="connsiteY20" fmla="*/ 352425 h 1860550"/>
                    <a:gd name="connsiteX21" fmla="*/ 74287 w 725240"/>
                    <a:gd name="connsiteY21" fmla="*/ 16918 h 1860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725240" h="1860550">
                      <a:moveTo>
                        <a:pt x="84405" y="0"/>
                      </a:moveTo>
                      <a:lnTo>
                        <a:pt x="311150" y="0"/>
                      </a:lnTo>
                      <a:lnTo>
                        <a:pt x="414090" y="0"/>
                      </a:lnTo>
                      <a:lnTo>
                        <a:pt x="640835" y="0"/>
                      </a:lnTo>
                      <a:lnTo>
                        <a:pt x="650953" y="16918"/>
                      </a:lnTo>
                      <a:cubicBezTo>
                        <a:pt x="697854" y="112690"/>
                        <a:pt x="725240" y="228146"/>
                        <a:pt x="725240" y="352425"/>
                      </a:cubicBezTo>
                      <a:cubicBezTo>
                        <a:pt x="725240" y="600984"/>
                        <a:pt x="615696" y="814246"/>
                        <a:pt x="459577" y="905343"/>
                      </a:cubicBezTo>
                      <a:lnTo>
                        <a:pt x="453256" y="908050"/>
                      </a:lnTo>
                      <a:lnTo>
                        <a:pt x="459577" y="910757"/>
                      </a:lnTo>
                      <a:cubicBezTo>
                        <a:pt x="615696" y="1001854"/>
                        <a:pt x="725240" y="1215116"/>
                        <a:pt x="725240" y="1463675"/>
                      </a:cubicBezTo>
                      <a:cubicBezTo>
                        <a:pt x="725240" y="1587955"/>
                        <a:pt x="697854" y="1703410"/>
                        <a:pt x="650953" y="1799183"/>
                      </a:cubicBezTo>
                      <a:lnTo>
                        <a:pt x="614251" y="1860550"/>
                      </a:lnTo>
                      <a:lnTo>
                        <a:pt x="414090" y="1860550"/>
                      </a:lnTo>
                      <a:lnTo>
                        <a:pt x="311150" y="1860550"/>
                      </a:lnTo>
                      <a:lnTo>
                        <a:pt x="110989" y="1860550"/>
                      </a:lnTo>
                      <a:lnTo>
                        <a:pt x="74287" y="1799183"/>
                      </a:lnTo>
                      <a:cubicBezTo>
                        <a:pt x="27386" y="1703410"/>
                        <a:pt x="0" y="1587955"/>
                        <a:pt x="0" y="1463675"/>
                      </a:cubicBezTo>
                      <a:cubicBezTo>
                        <a:pt x="0" y="1215116"/>
                        <a:pt x="109544" y="1001854"/>
                        <a:pt x="265663" y="910757"/>
                      </a:cubicBezTo>
                      <a:lnTo>
                        <a:pt x="271984" y="908050"/>
                      </a:lnTo>
                      <a:lnTo>
                        <a:pt x="265663" y="905343"/>
                      </a:lnTo>
                      <a:cubicBezTo>
                        <a:pt x="109544" y="814246"/>
                        <a:pt x="0" y="600984"/>
                        <a:pt x="0" y="352425"/>
                      </a:cubicBezTo>
                      <a:cubicBezTo>
                        <a:pt x="0" y="228146"/>
                        <a:pt x="27386" y="112690"/>
                        <a:pt x="74287" y="16918"/>
                      </a:cubicBez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6" name="四角形: 上の 2 つの角を丸める 315">
                  <a:extLst>
                    <a:ext uri="{FF2B5EF4-FFF2-40B4-BE49-F238E27FC236}">
                      <a16:creationId xmlns:a16="http://schemas.microsoft.com/office/drawing/2014/main" id="{E4BEABFF-E83B-4895-85AE-693E4A66D869}"/>
                    </a:ext>
                  </a:extLst>
                </p:cNvPr>
                <p:cNvSpPr/>
                <p:nvPr/>
              </p:nvSpPr>
              <p:spPr>
                <a:xfrm rot="16200000">
                  <a:off x="4348222" y="5134285"/>
                  <a:ext cx="297836" cy="304800"/>
                </a:xfrm>
                <a:prstGeom prst="round2SameRect">
                  <a:avLst/>
                </a:prstGeom>
                <a:solidFill>
                  <a:srgbClr val="FF99CC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248" name="グループ化 247">
              <a:extLst>
                <a:ext uri="{FF2B5EF4-FFF2-40B4-BE49-F238E27FC236}">
                  <a16:creationId xmlns:a16="http://schemas.microsoft.com/office/drawing/2014/main" id="{7DB8B0A4-4AC4-4EB3-9574-627E12A30C9B}"/>
                </a:ext>
              </a:extLst>
            </p:cNvPr>
            <p:cNvGrpSpPr/>
            <p:nvPr/>
          </p:nvGrpSpPr>
          <p:grpSpPr>
            <a:xfrm>
              <a:off x="8268630" y="5521480"/>
              <a:ext cx="992931" cy="931545"/>
              <a:chOff x="2410767" y="2604920"/>
              <a:chExt cx="992931" cy="931545"/>
            </a:xfrm>
          </p:grpSpPr>
          <p:sp>
            <p:nvSpPr>
              <p:cNvPr id="307" name="フリーフォーム: 図形 306">
                <a:extLst>
                  <a:ext uri="{FF2B5EF4-FFF2-40B4-BE49-F238E27FC236}">
                    <a16:creationId xmlns:a16="http://schemas.microsoft.com/office/drawing/2014/main" id="{264BB8AF-347E-405C-97BD-12A6E1BCD7F3}"/>
                  </a:ext>
                </a:extLst>
              </p:cNvPr>
              <p:cNvSpPr/>
              <p:nvPr/>
            </p:nvSpPr>
            <p:spPr>
              <a:xfrm>
                <a:off x="2687083" y="2678907"/>
                <a:ext cx="716615" cy="705680"/>
              </a:xfrm>
              <a:custGeom>
                <a:avLst/>
                <a:gdLst>
                  <a:gd name="connsiteX0" fmla="*/ 513590 w 1024004"/>
                  <a:gd name="connsiteY0" fmla="*/ 0 h 698500"/>
                  <a:gd name="connsiteX1" fmla="*/ 1024004 w 1024004"/>
                  <a:gd name="connsiteY1" fmla="*/ 187325 h 698500"/>
                  <a:gd name="connsiteX2" fmla="*/ 1022368 w 1024004"/>
                  <a:gd name="connsiteY2" fmla="*/ 193281 h 698500"/>
                  <a:gd name="connsiteX3" fmla="*/ 1023367 w 1024004"/>
                  <a:gd name="connsiteY3" fmla="*/ 195692 h 698500"/>
                  <a:gd name="connsiteX4" fmla="*/ 1023367 w 1024004"/>
                  <a:gd name="connsiteY4" fmla="*/ 485950 h 698500"/>
                  <a:gd name="connsiteX5" fmla="*/ 810817 w 1024004"/>
                  <a:gd name="connsiteY5" fmla="*/ 698500 h 698500"/>
                  <a:gd name="connsiteX6" fmla="*/ 212550 w 1024004"/>
                  <a:gd name="connsiteY6" fmla="*/ 698500 h 698500"/>
                  <a:gd name="connsiteX7" fmla="*/ 0 w 1024004"/>
                  <a:gd name="connsiteY7" fmla="*/ 485950 h 698500"/>
                  <a:gd name="connsiteX8" fmla="*/ 0 w 1024004"/>
                  <a:gd name="connsiteY8" fmla="*/ 195692 h 698500"/>
                  <a:gd name="connsiteX9" fmla="*/ 3292 w 1024004"/>
                  <a:gd name="connsiteY9" fmla="*/ 187746 h 698500"/>
                  <a:gd name="connsiteX10" fmla="*/ 3176 w 1024004"/>
                  <a:gd name="connsiteY10" fmla="*/ 187325 h 698500"/>
                  <a:gd name="connsiteX11" fmla="*/ 513590 w 1024004"/>
                  <a:gd name="connsiteY11" fmla="*/ 0 h 698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024004" h="698500">
                    <a:moveTo>
                      <a:pt x="513590" y="0"/>
                    </a:moveTo>
                    <a:cubicBezTo>
                      <a:pt x="795484" y="0"/>
                      <a:pt x="1024004" y="83868"/>
                      <a:pt x="1024004" y="187325"/>
                    </a:cubicBezTo>
                    <a:lnTo>
                      <a:pt x="1022368" y="193281"/>
                    </a:lnTo>
                    <a:lnTo>
                      <a:pt x="1023367" y="195692"/>
                    </a:lnTo>
                    <a:lnTo>
                      <a:pt x="1023367" y="485950"/>
                    </a:lnTo>
                    <a:cubicBezTo>
                      <a:pt x="1023367" y="603338"/>
                      <a:pt x="928205" y="698500"/>
                      <a:pt x="810817" y="698500"/>
                    </a:cubicBezTo>
                    <a:lnTo>
                      <a:pt x="212550" y="698500"/>
                    </a:lnTo>
                    <a:cubicBezTo>
                      <a:pt x="95162" y="698500"/>
                      <a:pt x="0" y="603338"/>
                      <a:pt x="0" y="485950"/>
                    </a:cubicBezTo>
                    <a:lnTo>
                      <a:pt x="0" y="195692"/>
                    </a:lnTo>
                    <a:lnTo>
                      <a:pt x="3292" y="187746"/>
                    </a:lnTo>
                    <a:lnTo>
                      <a:pt x="3176" y="187325"/>
                    </a:lnTo>
                    <a:cubicBezTo>
                      <a:pt x="3176" y="83868"/>
                      <a:pt x="231696" y="0"/>
                      <a:pt x="51359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308" name="グループ化 307">
                <a:extLst>
                  <a:ext uri="{FF2B5EF4-FFF2-40B4-BE49-F238E27FC236}">
                    <a16:creationId xmlns:a16="http://schemas.microsoft.com/office/drawing/2014/main" id="{45F444FA-F988-417B-A347-2FDCDD2BE8D7}"/>
                  </a:ext>
                </a:extLst>
              </p:cNvPr>
              <p:cNvGrpSpPr/>
              <p:nvPr/>
            </p:nvGrpSpPr>
            <p:grpSpPr>
              <a:xfrm>
                <a:off x="2410767" y="2604920"/>
                <a:ext cx="959868" cy="931545"/>
                <a:chOff x="3005072" y="4257675"/>
                <a:chExt cx="959868" cy="698500"/>
              </a:xfrm>
              <a:solidFill>
                <a:srgbClr val="0070C0"/>
              </a:solidFill>
            </p:grpSpPr>
            <p:sp>
              <p:nvSpPr>
                <p:cNvPr id="309" name="フリーフォーム: 図形 308">
                  <a:extLst>
                    <a:ext uri="{FF2B5EF4-FFF2-40B4-BE49-F238E27FC236}">
                      <a16:creationId xmlns:a16="http://schemas.microsoft.com/office/drawing/2014/main" id="{8845F2CE-0924-4266-B59B-EA7EDE4DABD3}"/>
                    </a:ext>
                  </a:extLst>
                </p:cNvPr>
                <p:cNvSpPr/>
                <p:nvPr/>
              </p:nvSpPr>
              <p:spPr>
                <a:xfrm>
                  <a:off x="3068571" y="4257675"/>
                  <a:ext cx="896369" cy="698500"/>
                </a:xfrm>
                <a:custGeom>
                  <a:avLst/>
                  <a:gdLst>
                    <a:gd name="connsiteX0" fmla="*/ 513590 w 1024004"/>
                    <a:gd name="connsiteY0" fmla="*/ 0 h 698500"/>
                    <a:gd name="connsiteX1" fmla="*/ 1024004 w 1024004"/>
                    <a:gd name="connsiteY1" fmla="*/ 187325 h 698500"/>
                    <a:gd name="connsiteX2" fmla="*/ 1022368 w 1024004"/>
                    <a:gd name="connsiteY2" fmla="*/ 193281 h 698500"/>
                    <a:gd name="connsiteX3" fmla="*/ 1023367 w 1024004"/>
                    <a:gd name="connsiteY3" fmla="*/ 195692 h 698500"/>
                    <a:gd name="connsiteX4" fmla="*/ 1023367 w 1024004"/>
                    <a:gd name="connsiteY4" fmla="*/ 485950 h 698500"/>
                    <a:gd name="connsiteX5" fmla="*/ 810817 w 1024004"/>
                    <a:gd name="connsiteY5" fmla="*/ 698500 h 698500"/>
                    <a:gd name="connsiteX6" fmla="*/ 212550 w 1024004"/>
                    <a:gd name="connsiteY6" fmla="*/ 698500 h 698500"/>
                    <a:gd name="connsiteX7" fmla="*/ 0 w 1024004"/>
                    <a:gd name="connsiteY7" fmla="*/ 485950 h 698500"/>
                    <a:gd name="connsiteX8" fmla="*/ 0 w 1024004"/>
                    <a:gd name="connsiteY8" fmla="*/ 195692 h 698500"/>
                    <a:gd name="connsiteX9" fmla="*/ 3292 w 1024004"/>
                    <a:gd name="connsiteY9" fmla="*/ 187746 h 698500"/>
                    <a:gd name="connsiteX10" fmla="*/ 3176 w 1024004"/>
                    <a:gd name="connsiteY10" fmla="*/ 187325 h 698500"/>
                    <a:gd name="connsiteX11" fmla="*/ 513590 w 1024004"/>
                    <a:gd name="connsiteY11" fmla="*/ 0 h 6985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024004" h="698500">
                      <a:moveTo>
                        <a:pt x="513590" y="0"/>
                      </a:moveTo>
                      <a:cubicBezTo>
                        <a:pt x="795484" y="0"/>
                        <a:pt x="1024004" y="83868"/>
                        <a:pt x="1024004" y="187325"/>
                      </a:cubicBezTo>
                      <a:lnTo>
                        <a:pt x="1022368" y="193281"/>
                      </a:lnTo>
                      <a:lnTo>
                        <a:pt x="1023367" y="195692"/>
                      </a:lnTo>
                      <a:lnTo>
                        <a:pt x="1023367" y="485950"/>
                      </a:lnTo>
                      <a:cubicBezTo>
                        <a:pt x="1023367" y="603338"/>
                        <a:pt x="928205" y="698500"/>
                        <a:pt x="810817" y="698500"/>
                      </a:cubicBezTo>
                      <a:lnTo>
                        <a:pt x="212550" y="698500"/>
                      </a:lnTo>
                      <a:cubicBezTo>
                        <a:pt x="95162" y="698500"/>
                        <a:pt x="0" y="603338"/>
                        <a:pt x="0" y="485950"/>
                      </a:cubicBezTo>
                      <a:lnTo>
                        <a:pt x="0" y="195692"/>
                      </a:lnTo>
                      <a:lnTo>
                        <a:pt x="3292" y="187746"/>
                      </a:lnTo>
                      <a:lnTo>
                        <a:pt x="3176" y="187325"/>
                      </a:lnTo>
                      <a:cubicBezTo>
                        <a:pt x="3176" y="83868"/>
                        <a:pt x="231696" y="0"/>
                        <a:pt x="513590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10" name="フリーフォーム: 図形 309">
                  <a:extLst>
                    <a:ext uri="{FF2B5EF4-FFF2-40B4-BE49-F238E27FC236}">
                      <a16:creationId xmlns:a16="http://schemas.microsoft.com/office/drawing/2014/main" id="{4E2D9388-6A06-4D4C-81E8-83091E6B9244}"/>
                    </a:ext>
                  </a:extLst>
                </p:cNvPr>
                <p:cNvSpPr/>
                <p:nvPr/>
              </p:nvSpPr>
              <p:spPr>
                <a:xfrm>
                  <a:off x="3005072" y="4257675"/>
                  <a:ext cx="879844" cy="698500"/>
                </a:xfrm>
                <a:custGeom>
                  <a:avLst/>
                  <a:gdLst>
                    <a:gd name="connsiteX0" fmla="*/ 513590 w 1024004"/>
                    <a:gd name="connsiteY0" fmla="*/ 0 h 698500"/>
                    <a:gd name="connsiteX1" fmla="*/ 1024004 w 1024004"/>
                    <a:gd name="connsiteY1" fmla="*/ 187325 h 698500"/>
                    <a:gd name="connsiteX2" fmla="*/ 1022368 w 1024004"/>
                    <a:gd name="connsiteY2" fmla="*/ 193281 h 698500"/>
                    <a:gd name="connsiteX3" fmla="*/ 1023367 w 1024004"/>
                    <a:gd name="connsiteY3" fmla="*/ 195692 h 698500"/>
                    <a:gd name="connsiteX4" fmla="*/ 1023367 w 1024004"/>
                    <a:gd name="connsiteY4" fmla="*/ 485950 h 698500"/>
                    <a:gd name="connsiteX5" fmla="*/ 810817 w 1024004"/>
                    <a:gd name="connsiteY5" fmla="*/ 698500 h 698500"/>
                    <a:gd name="connsiteX6" fmla="*/ 212550 w 1024004"/>
                    <a:gd name="connsiteY6" fmla="*/ 698500 h 698500"/>
                    <a:gd name="connsiteX7" fmla="*/ 0 w 1024004"/>
                    <a:gd name="connsiteY7" fmla="*/ 485950 h 698500"/>
                    <a:gd name="connsiteX8" fmla="*/ 0 w 1024004"/>
                    <a:gd name="connsiteY8" fmla="*/ 195692 h 698500"/>
                    <a:gd name="connsiteX9" fmla="*/ 3292 w 1024004"/>
                    <a:gd name="connsiteY9" fmla="*/ 187746 h 698500"/>
                    <a:gd name="connsiteX10" fmla="*/ 3176 w 1024004"/>
                    <a:gd name="connsiteY10" fmla="*/ 187325 h 698500"/>
                    <a:gd name="connsiteX11" fmla="*/ 513590 w 1024004"/>
                    <a:gd name="connsiteY11" fmla="*/ 0 h 6985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024004" h="698500">
                      <a:moveTo>
                        <a:pt x="513590" y="0"/>
                      </a:moveTo>
                      <a:cubicBezTo>
                        <a:pt x="795484" y="0"/>
                        <a:pt x="1024004" y="83868"/>
                        <a:pt x="1024004" y="187325"/>
                      </a:cubicBezTo>
                      <a:lnTo>
                        <a:pt x="1022368" y="193281"/>
                      </a:lnTo>
                      <a:lnTo>
                        <a:pt x="1023367" y="195692"/>
                      </a:lnTo>
                      <a:lnTo>
                        <a:pt x="1023367" y="485950"/>
                      </a:lnTo>
                      <a:cubicBezTo>
                        <a:pt x="1023367" y="603338"/>
                        <a:pt x="928205" y="698500"/>
                        <a:pt x="810817" y="698500"/>
                      </a:cubicBezTo>
                      <a:lnTo>
                        <a:pt x="212550" y="698500"/>
                      </a:lnTo>
                      <a:cubicBezTo>
                        <a:pt x="95162" y="698500"/>
                        <a:pt x="0" y="603338"/>
                        <a:pt x="0" y="485950"/>
                      </a:cubicBezTo>
                      <a:lnTo>
                        <a:pt x="0" y="195692"/>
                      </a:lnTo>
                      <a:lnTo>
                        <a:pt x="3292" y="187746"/>
                      </a:lnTo>
                      <a:lnTo>
                        <a:pt x="3176" y="187325"/>
                      </a:lnTo>
                      <a:cubicBezTo>
                        <a:pt x="3176" y="83868"/>
                        <a:pt x="231696" y="0"/>
                        <a:pt x="513590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249" name="グループ化 248">
              <a:extLst>
                <a:ext uri="{FF2B5EF4-FFF2-40B4-BE49-F238E27FC236}">
                  <a16:creationId xmlns:a16="http://schemas.microsoft.com/office/drawing/2014/main" id="{83D78837-540A-40E4-8FB2-DD25C8712985}"/>
                </a:ext>
              </a:extLst>
            </p:cNvPr>
            <p:cNvGrpSpPr/>
            <p:nvPr/>
          </p:nvGrpSpPr>
          <p:grpSpPr>
            <a:xfrm>
              <a:off x="7877276" y="6053074"/>
              <a:ext cx="822106" cy="295136"/>
              <a:chOff x="1966479" y="3059902"/>
              <a:chExt cx="839064" cy="301224"/>
            </a:xfrm>
          </p:grpSpPr>
          <p:grpSp>
            <p:nvGrpSpPr>
              <p:cNvPr id="302" name="グループ化 301">
                <a:extLst>
                  <a:ext uri="{FF2B5EF4-FFF2-40B4-BE49-F238E27FC236}">
                    <a16:creationId xmlns:a16="http://schemas.microsoft.com/office/drawing/2014/main" id="{B1BB4D7B-F62F-4389-8B6C-5A0FE9559D63}"/>
                  </a:ext>
                </a:extLst>
              </p:cNvPr>
              <p:cNvGrpSpPr/>
              <p:nvPr/>
            </p:nvGrpSpPr>
            <p:grpSpPr>
              <a:xfrm>
                <a:off x="1968091" y="3059902"/>
                <a:ext cx="152581" cy="245345"/>
                <a:chOff x="3696965" y="3132430"/>
                <a:chExt cx="140232" cy="212394"/>
              </a:xfrm>
            </p:grpSpPr>
            <p:sp>
              <p:nvSpPr>
                <p:cNvPr id="304" name="四角形: 角を丸くする 303">
                  <a:extLst>
                    <a:ext uri="{FF2B5EF4-FFF2-40B4-BE49-F238E27FC236}">
                      <a16:creationId xmlns:a16="http://schemas.microsoft.com/office/drawing/2014/main" id="{4D43612E-B8CE-490A-93BE-030C05BD6DC6}"/>
                    </a:ext>
                  </a:extLst>
                </p:cNvPr>
                <p:cNvSpPr/>
                <p:nvPr/>
              </p:nvSpPr>
              <p:spPr>
                <a:xfrm rot="19800000">
                  <a:off x="3785701" y="3187552"/>
                  <a:ext cx="51496" cy="144423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accent2">
                    <a:lumMod val="75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05" name="四角形: 角を丸くする 304">
                  <a:extLst>
                    <a:ext uri="{FF2B5EF4-FFF2-40B4-BE49-F238E27FC236}">
                      <a16:creationId xmlns:a16="http://schemas.microsoft.com/office/drawing/2014/main" id="{143C9A1E-1A40-472A-8F7B-FEE417748D70}"/>
                    </a:ext>
                  </a:extLst>
                </p:cNvPr>
                <p:cNvSpPr/>
                <p:nvPr/>
              </p:nvSpPr>
              <p:spPr>
                <a:xfrm>
                  <a:off x="3744758" y="3157376"/>
                  <a:ext cx="60516" cy="187448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06" name="四角形: 角を丸くする 305">
                  <a:extLst>
                    <a:ext uri="{FF2B5EF4-FFF2-40B4-BE49-F238E27FC236}">
                      <a16:creationId xmlns:a16="http://schemas.microsoft.com/office/drawing/2014/main" id="{C60115D3-FAA9-4CBE-A34D-5C57C7D0FC41}"/>
                    </a:ext>
                  </a:extLst>
                </p:cNvPr>
                <p:cNvSpPr/>
                <p:nvPr/>
              </p:nvSpPr>
              <p:spPr>
                <a:xfrm rot="2634547">
                  <a:off x="3696965" y="3132430"/>
                  <a:ext cx="60517" cy="203393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303" name="フリーフォーム: 図形 302">
                <a:extLst>
                  <a:ext uri="{FF2B5EF4-FFF2-40B4-BE49-F238E27FC236}">
                    <a16:creationId xmlns:a16="http://schemas.microsoft.com/office/drawing/2014/main" id="{8E39CB46-DB3A-4A4B-A972-EC7339DFE38F}"/>
                  </a:ext>
                </a:extLst>
              </p:cNvPr>
              <p:cNvSpPr/>
              <p:nvPr/>
            </p:nvSpPr>
            <p:spPr>
              <a:xfrm>
                <a:off x="1966479" y="3060657"/>
                <a:ext cx="839064" cy="300469"/>
              </a:xfrm>
              <a:custGeom>
                <a:avLst/>
                <a:gdLst>
                  <a:gd name="connsiteX0" fmla="*/ 225258 w 1057498"/>
                  <a:gd name="connsiteY0" fmla="*/ 0 h 338307"/>
                  <a:gd name="connsiteX1" fmla="*/ 350686 w 1057498"/>
                  <a:gd name="connsiteY1" fmla="*/ 10380 h 338307"/>
                  <a:gd name="connsiteX2" fmla="*/ 362052 w 1057498"/>
                  <a:gd name="connsiteY2" fmla="*/ 15644 h 338307"/>
                  <a:gd name="connsiteX3" fmla="*/ 839064 w 1057498"/>
                  <a:gd name="connsiteY3" fmla="*/ 125169 h 338307"/>
                  <a:gd name="connsiteX4" fmla="*/ 839064 w 1057498"/>
                  <a:gd name="connsiteY4" fmla="*/ 13072 h 338307"/>
                  <a:gd name="connsiteX5" fmla="*/ 1057498 w 1057498"/>
                  <a:gd name="connsiteY5" fmla="*/ 13072 h 338307"/>
                  <a:gd name="connsiteX6" fmla="*/ 1057498 w 1057498"/>
                  <a:gd name="connsiteY6" fmla="*/ 259705 h 338307"/>
                  <a:gd name="connsiteX7" fmla="*/ 1052705 w 1057498"/>
                  <a:gd name="connsiteY7" fmla="*/ 259705 h 338307"/>
                  <a:gd name="connsiteX8" fmla="*/ 1056977 w 1057498"/>
                  <a:gd name="connsiteY8" fmla="*/ 275694 h 338307"/>
                  <a:gd name="connsiteX9" fmla="*/ 1056976 w 1057498"/>
                  <a:gd name="connsiteY9" fmla="*/ 275692 h 338307"/>
                  <a:gd name="connsiteX10" fmla="*/ 907395 w 1057498"/>
                  <a:gd name="connsiteY10" fmla="*/ 332219 h 338307"/>
                  <a:gd name="connsiteX11" fmla="*/ 303273 w 1057498"/>
                  <a:gd name="connsiteY11" fmla="*/ 140087 h 338307"/>
                  <a:gd name="connsiteX12" fmla="*/ 303967 w 1057498"/>
                  <a:gd name="connsiteY12" fmla="*/ 137495 h 338307"/>
                  <a:gd name="connsiteX13" fmla="*/ 294303 w 1057498"/>
                  <a:gd name="connsiteY13" fmla="*/ 140796 h 338307"/>
                  <a:gd name="connsiteX14" fmla="*/ 225258 w 1057498"/>
                  <a:gd name="connsiteY14" fmla="*/ 147859 h 338307"/>
                  <a:gd name="connsiteX15" fmla="*/ 99830 w 1057498"/>
                  <a:gd name="connsiteY15" fmla="*/ 121536 h 338307"/>
                  <a:gd name="connsiteX16" fmla="*/ 98623 w 1057498"/>
                  <a:gd name="connsiteY16" fmla="*/ 120627 h 338307"/>
                  <a:gd name="connsiteX17" fmla="*/ 64054 w 1057498"/>
                  <a:gd name="connsiteY17" fmla="*/ 230891 h 338307"/>
                  <a:gd name="connsiteX18" fmla="*/ 47347 w 1057498"/>
                  <a:gd name="connsiteY18" fmla="*/ 251647 h 338307"/>
                  <a:gd name="connsiteX19" fmla="*/ 22196 w 1057498"/>
                  <a:gd name="connsiteY19" fmla="*/ 253324 h 338307"/>
                  <a:gd name="connsiteX20" fmla="*/ 3333 w 1057498"/>
                  <a:gd name="connsiteY20" fmla="*/ 234942 h 338307"/>
                  <a:gd name="connsiteX21" fmla="*/ 1808 w 1057498"/>
                  <a:gd name="connsiteY21" fmla="*/ 207268 h 338307"/>
                  <a:gd name="connsiteX22" fmla="*/ 48285 w 1057498"/>
                  <a:gd name="connsiteY22" fmla="*/ 59010 h 338307"/>
                  <a:gd name="connsiteX23" fmla="*/ 47877 w 1057498"/>
                  <a:gd name="connsiteY23" fmla="*/ 57986 h 338307"/>
                  <a:gd name="connsiteX24" fmla="*/ 225258 w 1057498"/>
                  <a:gd name="connsiteY24" fmla="*/ 0 h 338307"/>
                  <a:gd name="connsiteX0" fmla="*/ 225258 w 1057498"/>
                  <a:gd name="connsiteY0" fmla="*/ 0 h 338307"/>
                  <a:gd name="connsiteX1" fmla="*/ 350686 w 1057498"/>
                  <a:gd name="connsiteY1" fmla="*/ 10380 h 338307"/>
                  <a:gd name="connsiteX2" fmla="*/ 362052 w 1057498"/>
                  <a:gd name="connsiteY2" fmla="*/ 15644 h 338307"/>
                  <a:gd name="connsiteX3" fmla="*/ 839064 w 1057498"/>
                  <a:gd name="connsiteY3" fmla="*/ 125169 h 338307"/>
                  <a:gd name="connsiteX4" fmla="*/ 839064 w 1057498"/>
                  <a:gd name="connsiteY4" fmla="*/ 13072 h 338307"/>
                  <a:gd name="connsiteX5" fmla="*/ 1057498 w 1057498"/>
                  <a:gd name="connsiteY5" fmla="*/ 13072 h 338307"/>
                  <a:gd name="connsiteX6" fmla="*/ 1057498 w 1057498"/>
                  <a:gd name="connsiteY6" fmla="*/ 259705 h 338307"/>
                  <a:gd name="connsiteX7" fmla="*/ 1056977 w 1057498"/>
                  <a:gd name="connsiteY7" fmla="*/ 275694 h 338307"/>
                  <a:gd name="connsiteX8" fmla="*/ 1056976 w 1057498"/>
                  <a:gd name="connsiteY8" fmla="*/ 275692 h 338307"/>
                  <a:gd name="connsiteX9" fmla="*/ 907395 w 1057498"/>
                  <a:gd name="connsiteY9" fmla="*/ 332219 h 338307"/>
                  <a:gd name="connsiteX10" fmla="*/ 303273 w 1057498"/>
                  <a:gd name="connsiteY10" fmla="*/ 140087 h 338307"/>
                  <a:gd name="connsiteX11" fmla="*/ 303967 w 1057498"/>
                  <a:gd name="connsiteY11" fmla="*/ 137495 h 338307"/>
                  <a:gd name="connsiteX12" fmla="*/ 294303 w 1057498"/>
                  <a:gd name="connsiteY12" fmla="*/ 140796 h 338307"/>
                  <a:gd name="connsiteX13" fmla="*/ 225258 w 1057498"/>
                  <a:gd name="connsiteY13" fmla="*/ 147859 h 338307"/>
                  <a:gd name="connsiteX14" fmla="*/ 99830 w 1057498"/>
                  <a:gd name="connsiteY14" fmla="*/ 121536 h 338307"/>
                  <a:gd name="connsiteX15" fmla="*/ 98623 w 1057498"/>
                  <a:gd name="connsiteY15" fmla="*/ 120627 h 338307"/>
                  <a:gd name="connsiteX16" fmla="*/ 64054 w 1057498"/>
                  <a:gd name="connsiteY16" fmla="*/ 230891 h 338307"/>
                  <a:gd name="connsiteX17" fmla="*/ 47347 w 1057498"/>
                  <a:gd name="connsiteY17" fmla="*/ 251647 h 338307"/>
                  <a:gd name="connsiteX18" fmla="*/ 22196 w 1057498"/>
                  <a:gd name="connsiteY18" fmla="*/ 253324 h 338307"/>
                  <a:gd name="connsiteX19" fmla="*/ 3333 w 1057498"/>
                  <a:gd name="connsiteY19" fmla="*/ 234942 h 338307"/>
                  <a:gd name="connsiteX20" fmla="*/ 1808 w 1057498"/>
                  <a:gd name="connsiteY20" fmla="*/ 207268 h 338307"/>
                  <a:gd name="connsiteX21" fmla="*/ 48285 w 1057498"/>
                  <a:gd name="connsiteY21" fmla="*/ 59010 h 338307"/>
                  <a:gd name="connsiteX22" fmla="*/ 47877 w 1057498"/>
                  <a:gd name="connsiteY22" fmla="*/ 57986 h 338307"/>
                  <a:gd name="connsiteX23" fmla="*/ 225258 w 1057498"/>
                  <a:gd name="connsiteY23" fmla="*/ 0 h 338307"/>
                  <a:gd name="connsiteX0" fmla="*/ 225258 w 1057498"/>
                  <a:gd name="connsiteY0" fmla="*/ 0 h 338307"/>
                  <a:gd name="connsiteX1" fmla="*/ 350686 w 1057498"/>
                  <a:gd name="connsiteY1" fmla="*/ 10380 h 338307"/>
                  <a:gd name="connsiteX2" fmla="*/ 362052 w 1057498"/>
                  <a:gd name="connsiteY2" fmla="*/ 15644 h 338307"/>
                  <a:gd name="connsiteX3" fmla="*/ 839064 w 1057498"/>
                  <a:gd name="connsiteY3" fmla="*/ 125169 h 338307"/>
                  <a:gd name="connsiteX4" fmla="*/ 839064 w 1057498"/>
                  <a:gd name="connsiteY4" fmla="*/ 13072 h 338307"/>
                  <a:gd name="connsiteX5" fmla="*/ 1057498 w 1057498"/>
                  <a:gd name="connsiteY5" fmla="*/ 13072 h 338307"/>
                  <a:gd name="connsiteX6" fmla="*/ 1056977 w 1057498"/>
                  <a:gd name="connsiteY6" fmla="*/ 275694 h 338307"/>
                  <a:gd name="connsiteX7" fmla="*/ 1056976 w 1057498"/>
                  <a:gd name="connsiteY7" fmla="*/ 275692 h 338307"/>
                  <a:gd name="connsiteX8" fmla="*/ 907395 w 1057498"/>
                  <a:gd name="connsiteY8" fmla="*/ 332219 h 338307"/>
                  <a:gd name="connsiteX9" fmla="*/ 303273 w 1057498"/>
                  <a:gd name="connsiteY9" fmla="*/ 140087 h 338307"/>
                  <a:gd name="connsiteX10" fmla="*/ 303967 w 1057498"/>
                  <a:gd name="connsiteY10" fmla="*/ 137495 h 338307"/>
                  <a:gd name="connsiteX11" fmla="*/ 294303 w 1057498"/>
                  <a:gd name="connsiteY11" fmla="*/ 140796 h 338307"/>
                  <a:gd name="connsiteX12" fmla="*/ 225258 w 1057498"/>
                  <a:gd name="connsiteY12" fmla="*/ 147859 h 338307"/>
                  <a:gd name="connsiteX13" fmla="*/ 99830 w 1057498"/>
                  <a:gd name="connsiteY13" fmla="*/ 121536 h 338307"/>
                  <a:gd name="connsiteX14" fmla="*/ 98623 w 1057498"/>
                  <a:gd name="connsiteY14" fmla="*/ 120627 h 338307"/>
                  <a:gd name="connsiteX15" fmla="*/ 64054 w 1057498"/>
                  <a:gd name="connsiteY15" fmla="*/ 230891 h 338307"/>
                  <a:gd name="connsiteX16" fmla="*/ 47347 w 1057498"/>
                  <a:gd name="connsiteY16" fmla="*/ 251647 h 338307"/>
                  <a:gd name="connsiteX17" fmla="*/ 22196 w 1057498"/>
                  <a:gd name="connsiteY17" fmla="*/ 253324 h 338307"/>
                  <a:gd name="connsiteX18" fmla="*/ 3333 w 1057498"/>
                  <a:gd name="connsiteY18" fmla="*/ 234942 h 338307"/>
                  <a:gd name="connsiteX19" fmla="*/ 1808 w 1057498"/>
                  <a:gd name="connsiteY19" fmla="*/ 207268 h 338307"/>
                  <a:gd name="connsiteX20" fmla="*/ 48285 w 1057498"/>
                  <a:gd name="connsiteY20" fmla="*/ 59010 h 338307"/>
                  <a:gd name="connsiteX21" fmla="*/ 47877 w 1057498"/>
                  <a:gd name="connsiteY21" fmla="*/ 57986 h 338307"/>
                  <a:gd name="connsiteX22" fmla="*/ 225258 w 1057498"/>
                  <a:gd name="connsiteY22" fmla="*/ 0 h 338307"/>
                  <a:gd name="connsiteX0" fmla="*/ 225258 w 1057498"/>
                  <a:gd name="connsiteY0" fmla="*/ 0 h 338307"/>
                  <a:gd name="connsiteX1" fmla="*/ 350686 w 1057498"/>
                  <a:gd name="connsiteY1" fmla="*/ 10380 h 338307"/>
                  <a:gd name="connsiteX2" fmla="*/ 362052 w 1057498"/>
                  <a:gd name="connsiteY2" fmla="*/ 15644 h 338307"/>
                  <a:gd name="connsiteX3" fmla="*/ 839064 w 1057498"/>
                  <a:gd name="connsiteY3" fmla="*/ 125169 h 338307"/>
                  <a:gd name="connsiteX4" fmla="*/ 839064 w 1057498"/>
                  <a:gd name="connsiteY4" fmla="*/ 13072 h 338307"/>
                  <a:gd name="connsiteX5" fmla="*/ 1057498 w 1057498"/>
                  <a:gd name="connsiteY5" fmla="*/ 13072 h 338307"/>
                  <a:gd name="connsiteX6" fmla="*/ 1056977 w 1057498"/>
                  <a:gd name="connsiteY6" fmla="*/ 275694 h 338307"/>
                  <a:gd name="connsiteX7" fmla="*/ 1056976 w 1057498"/>
                  <a:gd name="connsiteY7" fmla="*/ 275692 h 338307"/>
                  <a:gd name="connsiteX8" fmla="*/ 907395 w 1057498"/>
                  <a:gd name="connsiteY8" fmla="*/ 332219 h 338307"/>
                  <a:gd name="connsiteX9" fmla="*/ 303273 w 1057498"/>
                  <a:gd name="connsiteY9" fmla="*/ 140087 h 338307"/>
                  <a:gd name="connsiteX10" fmla="*/ 303967 w 1057498"/>
                  <a:gd name="connsiteY10" fmla="*/ 137495 h 338307"/>
                  <a:gd name="connsiteX11" fmla="*/ 225258 w 1057498"/>
                  <a:gd name="connsiteY11" fmla="*/ 147859 h 338307"/>
                  <a:gd name="connsiteX12" fmla="*/ 99830 w 1057498"/>
                  <a:gd name="connsiteY12" fmla="*/ 121536 h 338307"/>
                  <a:gd name="connsiteX13" fmla="*/ 98623 w 1057498"/>
                  <a:gd name="connsiteY13" fmla="*/ 120627 h 338307"/>
                  <a:gd name="connsiteX14" fmla="*/ 64054 w 1057498"/>
                  <a:gd name="connsiteY14" fmla="*/ 230891 h 338307"/>
                  <a:gd name="connsiteX15" fmla="*/ 47347 w 1057498"/>
                  <a:gd name="connsiteY15" fmla="*/ 251647 h 338307"/>
                  <a:gd name="connsiteX16" fmla="*/ 22196 w 1057498"/>
                  <a:gd name="connsiteY16" fmla="*/ 253324 h 338307"/>
                  <a:gd name="connsiteX17" fmla="*/ 3333 w 1057498"/>
                  <a:gd name="connsiteY17" fmla="*/ 234942 h 338307"/>
                  <a:gd name="connsiteX18" fmla="*/ 1808 w 1057498"/>
                  <a:gd name="connsiteY18" fmla="*/ 207268 h 338307"/>
                  <a:gd name="connsiteX19" fmla="*/ 48285 w 1057498"/>
                  <a:gd name="connsiteY19" fmla="*/ 59010 h 338307"/>
                  <a:gd name="connsiteX20" fmla="*/ 47877 w 1057498"/>
                  <a:gd name="connsiteY20" fmla="*/ 57986 h 338307"/>
                  <a:gd name="connsiteX21" fmla="*/ 225258 w 1057498"/>
                  <a:gd name="connsiteY21" fmla="*/ 0 h 338307"/>
                  <a:gd name="connsiteX0" fmla="*/ 225258 w 1057498"/>
                  <a:gd name="connsiteY0" fmla="*/ 0 h 338307"/>
                  <a:gd name="connsiteX1" fmla="*/ 350686 w 1057498"/>
                  <a:gd name="connsiteY1" fmla="*/ 10380 h 338307"/>
                  <a:gd name="connsiteX2" fmla="*/ 362052 w 1057498"/>
                  <a:gd name="connsiteY2" fmla="*/ 15644 h 338307"/>
                  <a:gd name="connsiteX3" fmla="*/ 839064 w 1057498"/>
                  <a:gd name="connsiteY3" fmla="*/ 125169 h 338307"/>
                  <a:gd name="connsiteX4" fmla="*/ 839064 w 1057498"/>
                  <a:gd name="connsiteY4" fmla="*/ 13072 h 338307"/>
                  <a:gd name="connsiteX5" fmla="*/ 1057498 w 1057498"/>
                  <a:gd name="connsiteY5" fmla="*/ 13072 h 338307"/>
                  <a:gd name="connsiteX6" fmla="*/ 1056977 w 1057498"/>
                  <a:gd name="connsiteY6" fmla="*/ 275694 h 338307"/>
                  <a:gd name="connsiteX7" fmla="*/ 1056976 w 1057498"/>
                  <a:gd name="connsiteY7" fmla="*/ 275692 h 338307"/>
                  <a:gd name="connsiteX8" fmla="*/ 907395 w 1057498"/>
                  <a:gd name="connsiteY8" fmla="*/ 332219 h 338307"/>
                  <a:gd name="connsiteX9" fmla="*/ 303273 w 1057498"/>
                  <a:gd name="connsiteY9" fmla="*/ 140087 h 338307"/>
                  <a:gd name="connsiteX10" fmla="*/ 225258 w 1057498"/>
                  <a:gd name="connsiteY10" fmla="*/ 147859 h 338307"/>
                  <a:gd name="connsiteX11" fmla="*/ 99830 w 1057498"/>
                  <a:gd name="connsiteY11" fmla="*/ 121536 h 338307"/>
                  <a:gd name="connsiteX12" fmla="*/ 98623 w 1057498"/>
                  <a:gd name="connsiteY12" fmla="*/ 120627 h 338307"/>
                  <a:gd name="connsiteX13" fmla="*/ 64054 w 1057498"/>
                  <a:gd name="connsiteY13" fmla="*/ 230891 h 338307"/>
                  <a:gd name="connsiteX14" fmla="*/ 47347 w 1057498"/>
                  <a:gd name="connsiteY14" fmla="*/ 251647 h 338307"/>
                  <a:gd name="connsiteX15" fmla="*/ 22196 w 1057498"/>
                  <a:gd name="connsiteY15" fmla="*/ 253324 h 338307"/>
                  <a:gd name="connsiteX16" fmla="*/ 3333 w 1057498"/>
                  <a:gd name="connsiteY16" fmla="*/ 234942 h 338307"/>
                  <a:gd name="connsiteX17" fmla="*/ 1808 w 1057498"/>
                  <a:gd name="connsiteY17" fmla="*/ 207268 h 338307"/>
                  <a:gd name="connsiteX18" fmla="*/ 48285 w 1057498"/>
                  <a:gd name="connsiteY18" fmla="*/ 59010 h 338307"/>
                  <a:gd name="connsiteX19" fmla="*/ 47877 w 1057498"/>
                  <a:gd name="connsiteY19" fmla="*/ 57986 h 338307"/>
                  <a:gd name="connsiteX20" fmla="*/ 225258 w 1057498"/>
                  <a:gd name="connsiteY20" fmla="*/ 0 h 338307"/>
                  <a:gd name="connsiteX0" fmla="*/ 225258 w 1057498"/>
                  <a:gd name="connsiteY0" fmla="*/ 0 h 338307"/>
                  <a:gd name="connsiteX1" fmla="*/ 350686 w 1057498"/>
                  <a:gd name="connsiteY1" fmla="*/ 10380 h 338307"/>
                  <a:gd name="connsiteX2" fmla="*/ 839064 w 1057498"/>
                  <a:gd name="connsiteY2" fmla="*/ 125169 h 338307"/>
                  <a:gd name="connsiteX3" fmla="*/ 839064 w 1057498"/>
                  <a:gd name="connsiteY3" fmla="*/ 13072 h 338307"/>
                  <a:gd name="connsiteX4" fmla="*/ 1057498 w 1057498"/>
                  <a:gd name="connsiteY4" fmla="*/ 13072 h 338307"/>
                  <a:gd name="connsiteX5" fmla="*/ 1056977 w 1057498"/>
                  <a:gd name="connsiteY5" fmla="*/ 275694 h 338307"/>
                  <a:gd name="connsiteX6" fmla="*/ 1056976 w 1057498"/>
                  <a:gd name="connsiteY6" fmla="*/ 275692 h 338307"/>
                  <a:gd name="connsiteX7" fmla="*/ 907395 w 1057498"/>
                  <a:gd name="connsiteY7" fmla="*/ 332219 h 338307"/>
                  <a:gd name="connsiteX8" fmla="*/ 303273 w 1057498"/>
                  <a:gd name="connsiteY8" fmla="*/ 140087 h 338307"/>
                  <a:gd name="connsiteX9" fmla="*/ 225258 w 1057498"/>
                  <a:gd name="connsiteY9" fmla="*/ 147859 h 338307"/>
                  <a:gd name="connsiteX10" fmla="*/ 99830 w 1057498"/>
                  <a:gd name="connsiteY10" fmla="*/ 121536 h 338307"/>
                  <a:gd name="connsiteX11" fmla="*/ 98623 w 1057498"/>
                  <a:gd name="connsiteY11" fmla="*/ 120627 h 338307"/>
                  <a:gd name="connsiteX12" fmla="*/ 64054 w 1057498"/>
                  <a:gd name="connsiteY12" fmla="*/ 230891 h 338307"/>
                  <a:gd name="connsiteX13" fmla="*/ 47347 w 1057498"/>
                  <a:gd name="connsiteY13" fmla="*/ 251647 h 338307"/>
                  <a:gd name="connsiteX14" fmla="*/ 22196 w 1057498"/>
                  <a:gd name="connsiteY14" fmla="*/ 253324 h 338307"/>
                  <a:gd name="connsiteX15" fmla="*/ 3333 w 1057498"/>
                  <a:gd name="connsiteY15" fmla="*/ 234942 h 338307"/>
                  <a:gd name="connsiteX16" fmla="*/ 1808 w 1057498"/>
                  <a:gd name="connsiteY16" fmla="*/ 207268 h 338307"/>
                  <a:gd name="connsiteX17" fmla="*/ 48285 w 1057498"/>
                  <a:gd name="connsiteY17" fmla="*/ 59010 h 338307"/>
                  <a:gd name="connsiteX18" fmla="*/ 47877 w 1057498"/>
                  <a:gd name="connsiteY18" fmla="*/ 57986 h 338307"/>
                  <a:gd name="connsiteX19" fmla="*/ 225258 w 1057498"/>
                  <a:gd name="connsiteY19" fmla="*/ 0 h 338307"/>
                  <a:gd name="connsiteX0" fmla="*/ 225258 w 1057498"/>
                  <a:gd name="connsiteY0" fmla="*/ 0 h 338307"/>
                  <a:gd name="connsiteX1" fmla="*/ 350686 w 1057498"/>
                  <a:gd name="connsiteY1" fmla="*/ 10380 h 338307"/>
                  <a:gd name="connsiteX2" fmla="*/ 839064 w 1057498"/>
                  <a:gd name="connsiteY2" fmla="*/ 125169 h 338307"/>
                  <a:gd name="connsiteX3" fmla="*/ 1057498 w 1057498"/>
                  <a:gd name="connsiteY3" fmla="*/ 13072 h 338307"/>
                  <a:gd name="connsiteX4" fmla="*/ 1056977 w 1057498"/>
                  <a:gd name="connsiteY4" fmla="*/ 275694 h 338307"/>
                  <a:gd name="connsiteX5" fmla="*/ 1056976 w 1057498"/>
                  <a:gd name="connsiteY5" fmla="*/ 275692 h 338307"/>
                  <a:gd name="connsiteX6" fmla="*/ 907395 w 1057498"/>
                  <a:gd name="connsiteY6" fmla="*/ 332219 h 338307"/>
                  <a:gd name="connsiteX7" fmla="*/ 303273 w 1057498"/>
                  <a:gd name="connsiteY7" fmla="*/ 140087 h 338307"/>
                  <a:gd name="connsiteX8" fmla="*/ 225258 w 1057498"/>
                  <a:gd name="connsiteY8" fmla="*/ 147859 h 338307"/>
                  <a:gd name="connsiteX9" fmla="*/ 99830 w 1057498"/>
                  <a:gd name="connsiteY9" fmla="*/ 121536 h 338307"/>
                  <a:gd name="connsiteX10" fmla="*/ 98623 w 1057498"/>
                  <a:gd name="connsiteY10" fmla="*/ 120627 h 338307"/>
                  <a:gd name="connsiteX11" fmla="*/ 64054 w 1057498"/>
                  <a:gd name="connsiteY11" fmla="*/ 230891 h 338307"/>
                  <a:gd name="connsiteX12" fmla="*/ 47347 w 1057498"/>
                  <a:gd name="connsiteY12" fmla="*/ 251647 h 338307"/>
                  <a:gd name="connsiteX13" fmla="*/ 22196 w 1057498"/>
                  <a:gd name="connsiteY13" fmla="*/ 253324 h 338307"/>
                  <a:gd name="connsiteX14" fmla="*/ 3333 w 1057498"/>
                  <a:gd name="connsiteY14" fmla="*/ 234942 h 338307"/>
                  <a:gd name="connsiteX15" fmla="*/ 1808 w 1057498"/>
                  <a:gd name="connsiteY15" fmla="*/ 207268 h 338307"/>
                  <a:gd name="connsiteX16" fmla="*/ 48285 w 1057498"/>
                  <a:gd name="connsiteY16" fmla="*/ 59010 h 338307"/>
                  <a:gd name="connsiteX17" fmla="*/ 47877 w 1057498"/>
                  <a:gd name="connsiteY17" fmla="*/ 57986 h 338307"/>
                  <a:gd name="connsiteX18" fmla="*/ 225258 w 1057498"/>
                  <a:gd name="connsiteY18" fmla="*/ 0 h 338307"/>
                  <a:gd name="connsiteX0" fmla="*/ 225258 w 1056977"/>
                  <a:gd name="connsiteY0" fmla="*/ 0 h 338307"/>
                  <a:gd name="connsiteX1" fmla="*/ 350686 w 1056977"/>
                  <a:gd name="connsiteY1" fmla="*/ 10380 h 338307"/>
                  <a:gd name="connsiteX2" fmla="*/ 839064 w 1056977"/>
                  <a:gd name="connsiteY2" fmla="*/ 125169 h 338307"/>
                  <a:gd name="connsiteX3" fmla="*/ 1056977 w 1056977"/>
                  <a:gd name="connsiteY3" fmla="*/ 275694 h 338307"/>
                  <a:gd name="connsiteX4" fmla="*/ 1056976 w 1056977"/>
                  <a:gd name="connsiteY4" fmla="*/ 275692 h 338307"/>
                  <a:gd name="connsiteX5" fmla="*/ 907395 w 1056977"/>
                  <a:gd name="connsiteY5" fmla="*/ 332219 h 338307"/>
                  <a:gd name="connsiteX6" fmla="*/ 303273 w 1056977"/>
                  <a:gd name="connsiteY6" fmla="*/ 140087 h 338307"/>
                  <a:gd name="connsiteX7" fmla="*/ 225258 w 1056977"/>
                  <a:gd name="connsiteY7" fmla="*/ 147859 h 338307"/>
                  <a:gd name="connsiteX8" fmla="*/ 99830 w 1056977"/>
                  <a:gd name="connsiteY8" fmla="*/ 121536 h 338307"/>
                  <a:gd name="connsiteX9" fmla="*/ 98623 w 1056977"/>
                  <a:gd name="connsiteY9" fmla="*/ 120627 h 338307"/>
                  <a:gd name="connsiteX10" fmla="*/ 64054 w 1056977"/>
                  <a:gd name="connsiteY10" fmla="*/ 230891 h 338307"/>
                  <a:gd name="connsiteX11" fmla="*/ 47347 w 1056977"/>
                  <a:gd name="connsiteY11" fmla="*/ 251647 h 338307"/>
                  <a:gd name="connsiteX12" fmla="*/ 22196 w 1056977"/>
                  <a:gd name="connsiteY12" fmla="*/ 253324 h 338307"/>
                  <a:gd name="connsiteX13" fmla="*/ 3333 w 1056977"/>
                  <a:gd name="connsiteY13" fmla="*/ 234942 h 338307"/>
                  <a:gd name="connsiteX14" fmla="*/ 1808 w 1056977"/>
                  <a:gd name="connsiteY14" fmla="*/ 207268 h 338307"/>
                  <a:gd name="connsiteX15" fmla="*/ 48285 w 1056977"/>
                  <a:gd name="connsiteY15" fmla="*/ 59010 h 338307"/>
                  <a:gd name="connsiteX16" fmla="*/ 47877 w 1056977"/>
                  <a:gd name="connsiteY16" fmla="*/ 57986 h 338307"/>
                  <a:gd name="connsiteX17" fmla="*/ 225258 w 1056977"/>
                  <a:gd name="connsiteY17" fmla="*/ 0 h 338307"/>
                  <a:gd name="connsiteX0" fmla="*/ 225258 w 1058985"/>
                  <a:gd name="connsiteY0" fmla="*/ 0 h 338352"/>
                  <a:gd name="connsiteX1" fmla="*/ 350686 w 1058985"/>
                  <a:gd name="connsiteY1" fmla="*/ 10380 h 338352"/>
                  <a:gd name="connsiteX2" fmla="*/ 839064 w 1058985"/>
                  <a:gd name="connsiteY2" fmla="*/ 125169 h 338352"/>
                  <a:gd name="connsiteX3" fmla="*/ 1056977 w 1058985"/>
                  <a:gd name="connsiteY3" fmla="*/ 275694 h 338352"/>
                  <a:gd name="connsiteX4" fmla="*/ 907395 w 1058985"/>
                  <a:gd name="connsiteY4" fmla="*/ 332219 h 338352"/>
                  <a:gd name="connsiteX5" fmla="*/ 303273 w 1058985"/>
                  <a:gd name="connsiteY5" fmla="*/ 140087 h 338352"/>
                  <a:gd name="connsiteX6" fmla="*/ 225258 w 1058985"/>
                  <a:gd name="connsiteY6" fmla="*/ 147859 h 338352"/>
                  <a:gd name="connsiteX7" fmla="*/ 99830 w 1058985"/>
                  <a:gd name="connsiteY7" fmla="*/ 121536 h 338352"/>
                  <a:gd name="connsiteX8" fmla="*/ 98623 w 1058985"/>
                  <a:gd name="connsiteY8" fmla="*/ 120627 h 338352"/>
                  <a:gd name="connsiteX9" fmla="*/ 64054 w 1058985"/>
                  <a:gd name="connsiteY9" fmla="*/ 230891 h 338352"/>
                  <a:gd name="connsiteX10" fmla="*/ 47347 w 1058985"/>
                  <a:gd name="connsiteY10" fmla="*/ 251647 h 338352"/>
                  <a:gd name="connsiteX11" fmla="*/ 22196 w 1058985"/>
                  <a:gd name="connsiteY11" fmla="*/ 253324 h 338352"/>
                  <a:gd name="connsiteX12" fmla="*/ 3333 w 1058985"/>
                  <a:gd name="connsiteY12" fmla="*/ 234942 h 338352"/>
                  <a:gd name="connsiteX13" fmla="*/ 1808 w 1058985"/>
                  <a:gd name="connsiteY13" fmla="*/ 207268 h 338352"/>
                  <a:gd name="connsiteX14" fmla="*/ 48285 w 1058985"/>
                  <a:gd name="connsiteY14" fmla="*/ 59010 h 338352"/>
                  <a:gd name="connsiteX15" fmla="*/ 47877 w 1058985"/>
                  <a:gd name="connsiteY15" fmla="*/ 57986 h 338352"/>
                  <a:gd name="connsiteX16" fmla="*/ 225258 w 1058985"/>
                  <a:gd name="connsiteY16" fmla="*/ 0 h 338352"/>
                  <a:gd name="connsiteX0" fmla="*/ 225258 w 907395"/>
                  <a:gd name="connsiteY0" fmla="*/ 0 h 332219"/>
                  <a:gd name="connsiteX1" fmla="*/ 350686 w 907395"/>
                  <a:gd name="connsiteY1" fmla="*/ 10380 h 332219"/>
                  <a:gd name="connsiteX2" fmla="*/ 839064 w 907395"/>
                  <a:gd name="connsiteY2" fmla="*/ 125169 h 332219"/>
                  <a:gd name="connsiteX3" fmla="*/ 907395 w 907395"/>
                  <a:gd name="connsiteY3" fmla="*/ 332219 h 332219"/>
                  <a:gd name="connsiteX4" fmla="*/ 303273 w 907395"/>
                  <a:gd name="connsiteY4" fmla="*/ 140087 h 332219"/>
                  <a:gd name="connsiteX5" fmla="*/ 225258 w 907395"/>
                  <a:gd name="connsiteY5" fmla="*/ 147859 h 332219"/>
                  <a:gd name="connsiteX6" fmla="*/ 99830 w 907395"/>
                  <a:gd name="connsiteY6" fmla="*/ 121536 h 332219"/>
                  <a:gd name="connsiteX7" fmla="*/ 98623 w 907395"/>
                  <a:gd name="connsiteY7" fmla="*/ 120627 h 332219"/>
                  <a:gd name="connsiteX8" fmla="*/ 64054 w 907395"/>
                  <a:gd name="connsiteY8" fmla="*/ 230891 h 332219"/>
                  <a:gd name="connsiteX9" fmla="*/ 47347 w 907395"/>
                  <a:gd name="connsiteY9" fmla="*/ 251647 h 332219"/>
                  <a:gd name="connsiteX10" fmla="*/ 22196 w 907395"/>
                  <a:gd name="connsiteY10" fmla="*/ 253324 h 332219"/>
                  <a:gd name="connsiteX11" fmla="*/ 3333 w 907395"/>
                  <a:gd name="connsiteY11" fmla="*/ 234942 h 332219"/>
                  <a:gd name="connsiteX12" fmla="*/ 1808 w 907395"/>
                  <a:gd name="connsiteY12" fmla="*/ 207268 h 332219"/>
                  <a:gd name="connsiteX13" fmla="*/ 48285 w 907395"/>
                  <a:gd name="connsiteY13" fmla="*/ 59010 h 332219"/>
                  <a:gd name="connsiteX14" fmla="*/ 47877 w 907395"/>
                  <a:gd name="connsiteY14" fmla="*/ 57986 h 332219"/>
                  <a:gd name="connsiteX15" fmla="*/ 225258 w 907395"/>
                  <a:gd name="connsiteY15" fmla="*/ 0 h 332219"/>
                  <a:gd name="connsiteX0" fmla="*/ 225258 w 839064"/>
                  <a:gd name="connsiteY0" fmla="*/ 0 h 300469"/>
                  <a:gd name="connsiteX1" fmla="*/ 350686 w 839064"/>
                  <a:gd name="connsiteY1" fmla="*/ 10380 h 300469"/>
                  <a:gd name="connsiteX2" fmla="*/ 839064 w 839064"/>
                  <a:gd name="connsiteY2" fmla="*/ 125169 h 300469"/>
                  <a:gd name="connsiteX3" fmla="*/ 780395 w 839064"/>
                  <a:gd name="connsiteY3" fmla="*/ 300469 h 300469"/>
                  <a:gd name="connsiteX4" fmla="*/ 303273 w 839064"/>
                  <a:gd name="connsiteY4" fmla="*/ 140087 h 300469"/>
                  <a:gd name="connsiteX5" fmla="*/ 225258 w 839064"/>
                  <a:gd name="connsiteY5" fmla="*/ 147859 h 300469"/>
                  <a:gd name="connsiteX6" fmla="*/ 99830 w 839064"/>
                  <a:gd name="connsiteY6" fmla="*/ 121536 h 300469"/>
                  <a:gd name="connsiteX7" fmla="*/ 98623 w 839064"/>
                  <a:gd name="connsiteY7" fmla="*/ 120627 h 300469"/>
                  <a:gd name="connsiteX8" fmla="*/ 64054 w 839064"/>
                  <a:gd name="connsiteY8" fmla="*/ 230891 h 300469"/>
                  <a:gd name="connsiteX9" fmla="*/ 47347 w 839064"/>
                  <a:gd name="connsiteY9" fmla="*/ 251647 h 300469"/>
                  <a:gd name="connsiteX10" fmla="*/ 22196 w 839064"/>
                  <a:gd name="connsiteY10" fmla="*/ 253324 h 300469"/>
                  <a:gd name="connsiteX11" fmla="*/ 3333 w 839064"/>
                  <a:gd name="connsiteY11" fmla="*/ 234942 h 300469"/>
                  <a:gd name="connsiteX12" fmla="*/ 1808 w 839064"/>
                  <a:gd name="connsiteY12" fmla="*/ 207268 h 300469"/>
                  <a:gd name="connsiteX13" fmla="*/ 48285 w 839064"/>
                  <a:gd name="connsiteY13" fmla="*/ 59010 h 300469"/>
                  <a:gd name="connsiteX14" fmla="*/ 47877 w 839064"/>
                  <a:gd name="connsiteY14" fmla="*/ 57986 h 300469"/>
                  <a:gd name="connsiteX15" fmla="*/ 225258 w 839064"/>
                  <a:gd name="connsiteY15" fmla="*/ 0 h 3004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839064" h="300469">
                    <a:moveTo>
                      <a:pt x="225258" y="0"/>
                    </a:moveTo>
                    <a:cubicBezTo>
                      <a:pt x="274241" y="0"/>
                      <a:pt x="318586" y="2088"/>
                      <a:pt x="350686" y="10380"/>
                    </a:cubicBezTo>
                    <a:lnTo>
                      <a:pt x="839064" y="125169"/>
                    </a:lnTo>
                    <a:lnTo>
                      <a:pt x="780395" y="300469"/>
                    </a:lnTo>
                    <a:lnTo>
                      <a:pt x="303273" y="140087"/>
                    </a:lnTo>
                    <a:lnTo>
                      <a:pt x="225258" y="147859"/>
                    </a:lnTo>
                    <a:cubicBezTo>
                      <a:pt x="176276" y="147859"/>
                      <a:pt x="131930" y="137800"/>
                      <a:pt x="99830" y="121536"/>
                    </a:cubicBezTo>
                    <a:lnTo>
                      <a:pt x="98623" y="120627"/>
                    </a:lnTo>
                    <a:lnTo>
                      <a:pt x="64054" y="230891"/>
                    </a:lnTo>
                    <a:cubicBezTo>
                      <a:pt x="61090" y="240348"/>
                      <a:pt x="54922" y="247587"/>
                      <a:pt x="47347" y="251647"/>
                    </a:cubicBezTo>
                    <a:lnTo>
                      <a:pt x="22196" y="253324"/>
                    </a:lnTo>
                    <a:lnTo>
                      <a:pt x="3333" y="234942"/>
                    </a:lnTo>
                    <a:cubicBezTo>
                      <a:pt x="-357" y="226607"/>
                      <a:pt x="-1156" y="216724"/>
                      <a:pt x="1808" y="207268"/>
                    </a:cubicBezTo>
                    <a:lnTo>
                      <a:pt x="48285" y="59010"/>
                    </a:lnTo>
                    <a:lnTo>
                      <a:pt x="47877" y="57986"/>
                    </a:lnTo>
                    <a:cubicBezTo>
                      <a:pt x="47877" y="8350"/>
                      <a:pt x="127293" y="0"/>
                      <a:pt x="225258" y="0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250" name="グループ化 249">
              <a:extLst>
                <a:ext uri="{FF2B5EF4-FFF2-40B4-BE49-F238E27FC236}">
                  <a16:creationId xmlns:a16="http://schemas.microsoft.com/office/drawing/2014/main" id="{9C70CE54-FDAA-40F4-BEA5-6E36591C9740}"/>
                </a:ext>
              </a:extLst>
            </p:cNvPr>
            <p:cNvGrpSpPr/>
            <p:nvPr/>
          </p:nvGrpSpPr>
          <p:grpSpPr>
            <a:xfrm>
              <a:off x="7395246" y="4938493"/>
              <a:ext cx="950201" cy="1063203"/>
              <a:chOff x="6724517" y="6543214"/>
              <a:chExt cx="950201" cy="1063203"/>
            </a:xfrm>
          </p:grpSpPr>
          <p:grpSp>
            <p:nvGrpSpPr>
              <p:cNvPr id="285" name="グループ化 284">
                <a:extLst>
                  <a:ext uri="{FF2B5EF4-FFF2-40B4-BE49-F238E27FC236}">
                    <a16:creationId xmlns:a16="http://schemas.microsoft.com/office/drawing/2014/main" id="{EB6FDEE0-6CE7-4BA7-A219-BCCB1DEC20B2}"/>
                  </a:ext>
                </a:extLst>
              </p:cNvPr>
              <p:cNvGrpSpPr/>
              <p:nvPr/>
            </p:nvGrpSpPr>
            <p:grpSpPr>
              <a:xfrm rot="18900000">
                <a:off x="6724517" y="6543214"/>
                <a:ext cx="914091" cy="632580"/>
                <a:chOff x="5194255" y="4820583"/>
                <a:chExt cx="914091" cy="632580"/>
              </a:xfrm>
            </p:grpSpPr>
            <p:sp>
              <p:nvSpPr>
                <p:cNvPr id="287" name="フリーフォーム: 図形 286">
                  <a:extLst>
                    <a:ext uri="{FF2B5EF4-FFF2-40B4-BE49-F238E27FC236}">
                      <a16:creationId xmlns:a16="http://schemas.microsoft.com/office/drawing/2014/main" id="{1FB76021-E729-4FD2-981E-110557BE9500}"/>
                    </a:ext>
                  </a:extLst>
                </p:cNvPr>
                <p:cNvSpPr/>
                <p:nvPr/>
              </p:nvSpPr>
              <p:spPr>
                <a:xfrm rot="13500000">
                  <a:off x="5459933" y="4835275"/>
                  <a:ext cx="352210" cy="883565"/>
                </a:xfrm>
                <a:custGeom>
                  <a:avLst/>
                  <a:gdLst>
                    <a:gd name="connsiteX0" fmla="*/ 360501 w 363418"/>
                    <a:gd name="connsiteY0" fmla="*/ 976888 h 1013420"/>
                    <a:gd name="connsiteX1" fmla="*/ 219814 w 363418"/>
                    <a:gd name="connsiteY1" fmla="*/ 1013420 h 1013420"/>
                    <a:gd name="connsiteX2" fmla="*/ 79127 w 363418"/>
                    <a:gd name="connsiteY2" fmla="*/ 976888 h 1013420"/>
                    <a:gd name="connsiteX3" fmla="*/ 76647 w 363418"/>
                    <a:gd name="connsiteY3" fmla="*/ 969053 h 1013420"/>
                    <a:gd name="connsiteX4" fmla="*/ 76462 w 363418"/>
                    <a:gd name="connsiteY4" fmla="*/ 910261 h 1013420"/>
                    <a:gd name="connsiteX5" fmla="*/ 67923 w 363418"/>
                    <a:gd name="connsiteY5" fmla="*/ 916776 h 1013420"/>
                    <a:gd name="connsiteX6" fmla="*/ 23277 w 363418"/>
                    <a:gd name="connsiteY6" fmla="*/ 906376 h 1013420"/>
                    <a:gd name="connsiteX7" fmla="*/ 23277 w 363418"/>
                    <a:gd name="connsiteY7" fmla="*/ 839419 h 1013420"/>
                    <a:gd name="connsiteX8" fmla="*/ 95837 w 363418"/>
                    <a:gd name="connsiteY8" fmla="*/ 756054 h 1013420"/>
                    <a:gd name="connsiteX9" fmla="*/ 99124 w 363418"/>
                    <a:gd name="connsiteY9" fmla="*/ 753545 h 1013420"/>
                    <a:gd name="connsiteX10" fmla="*/ 111554 w 363418"/>
                    <a:gd name="connsiteY10" fmla="*/ 732366 h 1013420"/>
                    <a:gd name="connsiteX11" fmla="*/ 149912 w 363418"/>
                    <a:gd name="connsiteY11" fmla="*/ 702653 h 1013420"/>
                    <a:gd name="connsiteX12" fmla="*/ 178636 w 363418"/>
                    <a:gd name="connsiteY12" fmla="*/ 695990 h 1013420"/>
                    <a:gd name="connsiteX13" fmla="*/ 164812 w 363418"/>
                    <a:gd name="connsiteY13" fmla="*/ 249446 h 1013420"/>
                    <a:gd name="connsiteX14" fmla="*/ 56535 w 363418"/>
                    <a:gd name="connsiteY14" fmla="*/ 278459 h 1013420"/>
                    <a:gd name="connsiteX15" fmla="*/ 0 w 363418"/>
                    <a:gd name="connsiteY15" fmla="*/ 67468 h 1013420"/>
                    <a:gd name="connsiteX16" fmla="*/ 253808 w 363418"/>
                    <a:gd name="connsiteY16" fmla="*/ 0 h 1013420"/>
                    <a:gd name="connsiteX17" fmla="*/ 253806 w 363418"/>
                    <a:gd name="connsiteY17" fmla="*/ 1 h 1013420"/>
                    <a:gd name="connsiteX18" fmla="*/ 347122 w 363418"/>
                    <a:gd name="connsiteY18" fmla="*/ 129855 h 1013420"/>
                    <a:gd name="connsiteX19" fmla="*/ 319617 w 363418"/>
                    <a:gd name="connsiteY19" fmla="*/ 725815 h 1013420"/>
                    <a:gd name="connsiteX20" fmla="*/ 328073 w 363418"/>
                    <a:gd name="connsiteY20" fmla="*/ 732366 h 1013420"/>
                    <a:gd name="connsiteX21" fmla="*/ 363417 w 363418"/>
                    <a:gd name="connsiteY21" fmla="*/ 830405 h 1013420"/>
                    <a:gd name="connsiteX22" fmla="*/ 363417 w 363418"/>
                    <a:gd name="connsiteY22" fmla="*/ 967666 h 1013420"/>
                    <a:gd name="connsiteX23" fmla="*/ 363418 w 363418"/>
                    <a:gd name="connsiteY23" fmla="*/ 967667 h 1013420"/>
                    <a:gd name="connsiteX24" fmla="*/ 363417 w 363418"/>
                    <a:gd name="connsiteY24" fmla="*/ 967669 h 1013420"/>
                    <a:gd name="connsiteX0" fmla="*/ 360501 w 363418"/>
                    <a:gd name="connsiteY0" fmla="*/ 976888 h 1013420"/>
                    <a:gd name="connsiteX1" fmla="*/ 219814 w 363418"/>
                    <a:gd name="connsiteY1" fmla="*/ 1013420 h 1013420"/>
                    <a:gd name="connsiteX2" fmla="*/ 79127 w 363418"/>
                    <a:gd name="connsiteY2" fmla="*/ 976888 h 1013420"/>
                    <a:gd name="connsiteX3" fmla="*/ 76647 w 363418"/>
                    <a:gd name="connsiteY3" fmla="*/ 969053 h 1013420"/>
                    <a:gd name="connsiteX4" fmla="*/ 76462 w 363418"/>
                    <a:gd name="connsiteY4" fmla="*/ 910261 h 1013420"/>
                    <a:gd name="connsiteX5" fmla="*/ 67923 w 363418"/>
                    <a:gd name="connsiteY5" fmla="*/ 916776 h 1013420"/>
                    <a:gd name="connsiteX6" fmla="*/ 23277 w 363418"/>
                    <a:gd name="connsiteY6" fmla="*/ 906376 h 1013420"/>
                    <a:gd name="connsiteX7" fmla="*/ 23277 w 363418"/>
                    <a:gd name="connsiteY7" fmla="*/ 839419 h 1013420"/>
                    <a:gd name="connsiteX8" fmla="*/ 95837 w 363418"/>
                    <a:gd name="connsiteY8" fmla="*/ 756054 h 1013420"/>
                    <a:gd name="connsiteX9" fmla="*/ 99124 w 363418"/>
                    <a:gd name="connsiteY9" fmla="*/ 753545 h 1013420"/>
                    <a:gd name="connsiteX10" fmla="*/ 111554 w 363418"/>
                    <a:gd name="connsiteY10" fmla="*/ 732366 h 1013420"/>
                    <a:gd name="connsiteX11" fmla="*/ 149912 w 363418"/>
                    <a:gd name="connsiteY11" fmla="*/ 702653 h 1013420"/>
                    <a:gd name="connsiteX12" fmla="*/ 178636 w 363418"/>
                    <a:gd name="connsiteY12" fmla="*/ 695990 h 1013420"/>
                    <a:gd name="connsiteX13" fmla="*/ 164812 w 363418"/>
                    <a:gd name="connsiteY13" fmla="*/ 249446 h 1013420"/>
                    <a:gd name="connsiteX14" fmla="*/ 0 w 363418"/>
                    <a:gd name="connsiteY14" fmla="*/ 67468 h 1013420"/>
                    <a:gd name="connsiteX15" fmla="*/ 253808 w 363418"/>
                    <a:gd name="connsiteY15" fmla="*/ 0 h 1013420"/>
                    <a:gd name="connsiteX16" fmla="*/ 253806 w 363418"/>
                    <a:gd name="connsiteY16" fmla="*/ 1 h 1013420"/>
                    <a:gd name="connsiteX17" fmla="*/ 347122 w 363418"/>
                    <a:gd name="connsiteY17" fmla="*/ 129855 h 1013420"/>
                    <a:gd name="connsiteX18" fmla="*/ 319617 w 363418"/>
                    <a:gd name="connsiteY18" fmla="*/ 725815 h 1013420"/>
                    <a:gd name="connsiteX19" fmla="*/ 328073 w 363418"/>
                    <a:gd name="connsiteY19" fmla="*/ 732366 h 1013420"/>
                    <a:gd name="connsiteX20" fmla="*/ 363417 w 363418"/>
                    <a:gd name="connsiteY20" fmla="*/ 830405 h 1013420"/>
                    <a:gd name="connsiteX21" fmla="*/ 363417 w 363418"/>
                    <a:gd name="connsiteY21" fmla="*/ 967666 h 1013420"/>
                    <a:gd name="connsiteX22" fmla="*/ 363418 w 363418"/>
                    <a:gd name="connsiteY22" fmla="*/ 967667 h 1013420"/>
                    <a:gd name="connsiteX23" fmla="*/ 363417 w 363418"/>
                    <a:gd name="connsiteY23" fmla="*/ 967669 h 1013420"/>
                    <a:gd name="connsiteX24" fmla="*/ 360501 w 363418"/>
                    <a:gd name="connsiteY24" fmla="*/ 976888 h 1013420"/>
                    <a:gd name="connsiteX0" fmla="*/ 360501 w 363418"/>
                    <a:gd name="connsiteY0" fmla="*/ 976888 h 1013420"/>
                    <a:gd name="connsiteX1" fmla="*/ 219814 w 363418"/>
                    <a:gd name="connsiteY1" fmla="*/ 1013420 h 1013420"/>
                    <a:gd name="connsiteX2" fmla="*/ 79127 w 363418"/>
                    <a:gd name="connsiteY2" fmla="*/ 976888 h 1013420"/>
                    <a:gd name="connsiteX3" fmla="*/ 76647 w 363418"/>
                    <a:gd name="connsiteY3" fmla="*/ 969053 h 1013420"/>
                    <a:gd name="connsiteX4" fmla="*/ 76462 w 363418"/>
                    <a:gd name="connsiteY4" fmla="*/ 910261 h 1013420"/>
                    <a:gd name="connsiteX5" fmla="*/ 67923 w 363418"/>
                    <a:gd name="connsiteY5" fmla="*/ 916776 h 1013420"/>
                    <a:gd name="connsiteX6" fmla="*/ 23277 w 363418"/>
                    <a:gd name="connsiteY6" fmla="*/ 906376 h 1013420"/>
                    <a:gd name="connsiteX7" fmla="*/ 23277 w 363418"/>
                    <a:gd name="connsiteY7" fmla="*/ 839419 h 1013420"/>
                    <a:gd name="connsiteX8" fmla="*/ 95837 w 363418"/>
                    <a:gd name="connsiteY8" fmla="*/ 756054 h 1013420"/>
                    <a:gd name="connsiteX9" fmla="*/ 99124 w 363418"/>
                    <a:gd name="connsiteY9" fmla="*/ 753545 h 1013420"/>
                    <a:gd name="connsiteX10" fmla="*/ 111554 w 363418"/>
                    <a:gd name="connsiteY10" fmla="*/ 732366 h 1013420"/>
                    <a:gd name="connsiteX11" fmla="*/ 149912 w 363418"/>
                    <a:gd name="connsiteY11" fmla="*/ 702653 h 1013420"/>
                    <a:gd name="connsiteX12" fmla="*/ 178636 w 363418"/>
                    <a:gd name="connsiteY12" fmla="*/ 695990 h 1013420"/>
                    <a:gd name="connsiteX13" fmla="*/ 164812 w 363418"/>
                    <a:gd name="connsiteY13" fmla="*/ 249446 h 1013420"/>
                    <a:gd name="connsiteX14" fmla="*/ 0 w 363418"/>
                    <a:gd name="connsiteY14" fmla="*/ 48418 h 1013420"/>
                    <a:gd name="connsiteX15" fmla="*/ 253808 w 363418"/>
                    <a:gd name="connsiteY15" fmla="*/ 0 h 1013420"/>
                    <a:gd name="connsiteX16" fmla="*/ 253806 w 363418"/>
                    <a:gd name="connsiteY16" fmla="*/ 1 h 1013420"/>
                    <a:gd name="connsiteX17" fmla="*/ 347122 w 363418"/>
                    <a:gd name="connsiteY17" fmla="*/ 129855 h 1013420"/>
                    <a:gd name="connsiteX18" fmla="*/ 319617 w 363418"/>
                    <a:gd name="connsiteY18" fmla="*/ 725815 h 1013420"/>
                    <a:gd name="connsiteX19" fmla="*/ 328073 w 363418"/>
                    <a:gd name="connsiteY19" fmla="*/ 732366 h 1013420"/>
                    <a:gd name="connsiteX20" fmla="*/ 363417 w 363418"/>
                    <a:gd name="connsiteY20" fmla="*/ 830405 h 1013420"/>
                    <a:gd name="connsiteX21" fmla="*/ 363417 w 363418"/>
                    <a:gd name="connsiteY21" fmla="*/ 967666 h 1013420"/>
                    <a:gd name="connsiteX22" fmla="*/ 363418 w 363418"/>
                    <a:gd name="connsiteY22" fmla="*/ 967667 h 1013420"/>
                    <a:gd name="connsiteX23" fmla="*/ 363417 w 363418"/>
                    <a:gd name="connsiteY23" fmla="*/ 967669 h 1013420"/>
                    <a:gd name="connsiteX24" fmla="*/ 360501 w 363418"/>
                    <a:gd name="connsiteY24" fmla="*/ 976888 h 1013420"/>
                    <a:gd name="connsiteX0" fmla="*/ 349293 w 352210"/>
                    <a:gd name="connsiteY0" fmla="*/ 976888 h 1013420"/>
                    <a:gd name="connsiteX1" fmla="*/ 208606 w 352210"/>
                    <a:gd name="connsiteY1" fmla="*/ 1013420 h 1013420"/>
                    <a:gd name="connsiteX2" fmla="*/ 67919 w 352210"/>
                    <a:gd name="connsiteY2" fmla="*/ 976888 h 1013420"/>
                    <a:gd name="connsiteX3" fmla="*/ 65439 w 352210"/>
                    <a:gd name="connsiteY3" fmla="*/ 969053 h 1013420"/>
                    <a:gd name="connsiteX4" fmla="*/ 65254 w 352210"/>
                    <a:gd name="connsiteY4" fmla="*/ 910261 h 1013420"/>
                    <a:gd name="connsiteX5" fmla="*/ 56715 w 352210"/>
                    <a:gd name="connsiteY5" fmla="*/ 916776 h 1013420"/>
                    <a:gd name="connsiteX6" fmla="*/ 12069 w 352210"/>
                    <a:gd name="connsiteY6" fmla="*/ 906376 h 1013420"/>
                    <a:gd name="connsiteX7" fmla="*/ 12069 w 352210"/>
                    <a:gd name="connsiteY7" fmla="*/ 839419 h 1013420"/>
                    <a:gd name="connsiteX8" fmla="*/ 84629 w 352210"/>
                    <a:gd name="connsiteY8" fmla="*/ 756054 h 1013420"/>
                    <a:gd name="connsiteX9" fmla="*/ 87916 w 352210"/>
                    <a:gd name="connsiteY9" fmla="*/ 753545 h 1013420"/>
                    <a:gd name="connsiteX10" fmla="*/ 100346 w 352210"/>
                    <a:gd name="connsiteY10" fmla="*/ 732366 h 1013420"/>
                    <a:gd name="connsiteX11" fmla="*/ 138704 w 352210"/>
                    <a:gd name="connsiteY11" fmla="*/ 702653 h 1013420"/>
                    <a:gd name="connsiteX12" fmla="*/ 167428 w 352210"/>
                    <a:gd name="connsiteY12" fmla="*/ 695990 h 1013420"/>
                    <a:gd name="connsiteX13" fmla="*/ 153604 w 352210"/>
                    <a:gd name="connsiteY13" fmla="*/ 249446 h 1013420"/>
                    <a:gd name="connsiteX14" fmla="*/ 242600 w 352210"/>
                    <a:gd name="connsiteY14" fmla="*/ 0 h 1013420"/>
                    <a:gd name="connsiteX15" fmla="*/ 242598 w 352210"/>
                    <a:gd name="connsiteY15" fmla="*/ 1 h 1013420"/>
                    <a:gd name="connsiteX16" fmla="*/ 335914 w 352210"/>
                    <a:gd name="connsiteY16" fmla="*/ 129855 h 1013420"/>
                    <a:gd name="connsiteX17" fmla="*/ 308409 w 352210"/>
                    <a:gd name="connsiteY17" fmla="*/ 725815 h 1013420"/>
                    <a:gd name="connsiteX18" fmla="*/ 316865 w 352210"/>
                    <a:gd name="connsiteY18" fmla="*/ 732366 h 1013420"/>
                    <a:gd name="connsiteX19" fmla="*/ 352209 w 352210"/>
                    <a:gd name="connsiteY19" fmla="*/ 830405 h 1013420"/>
                    <a:gd name="connsiteX20" fmla="*/ 352209 w 352210"/>
                    <a:gd name="connsiteY20" fmla="*/ 967666 h 1013420"/>
                    <a:gd name="connsiteX21" fmla="*/ 352210 w 352210"/>
                    <a:gd name="connsiteY21" fmla="*/ 967667 h 1013420"/>
                    <a:gd name="connsiteX22" fmla="*/ 352209 w 352210"/>
                    <a:gd name="connsiteY22" fmla="*/ 967669 h 1013420"/>
                    <a:gd name="connsiteX23" fmla="*/ 349293 w 352210"/>
                    <a:gd name="connsiteY23" fmla="*/ 976888 h 1013420"/>
                    <a:gd name="connsiteX0" fmla="*/ 349293 w 352210"/>
                    <a:gd name="connsiteY0" fmla="*/ 982672 h 1019204"/>
                    <a:gd name="connsiteX1" fmla="*/ 208606 w 352210"/>
                    <a:gd name="connsiteY1" fmla="*/ 1019204 h 1019204"/>
                    <a:gd name="connsiteX2" fmla="*/ 67919 w 352210"/>
                    <a:gd name="connsiteY2" fmla="*/ 982672 h 1019204"/>
                    <a:gd name="connsiteX3" fmla="*/ 65439 w 352210"/>
                    <a:gd name="connsiteY3" fmla="*/ 974837 h 1019204"/>
                    <a:gd name="connsiteX4" fmla="*/ 65254 w 352210"/>
                    <a:gd name="connsiteY4" fmla="*/ 916045 h 1019204"/>
                    <a:gd name="connsiteX5" fmla="*/ 56715 w 352210"/>
                    <a:gd name="connsiteY5" fmla="*/ 922560 h 1019204"/>
                    <a:gd name="connsiteX6" fmla="*/ 12069 w 352210"/>
                    <a:gd name="connsiteY6" fmla="*/ 912160 h 1019204"/>
                    <a:gd name="connsiteX7" fmla="*/ 12069 w 352210"/>
                    <a:gd name="connsiteY7" fmla="*/ 845203 h 1019204"/>
                    <a:gd name="connsiteX8" fmla="*/ 84629 w 352210"/>
                    <a:gd name="connsiteY8" fmla="*/ 761838 h 1019204"/>
                    <a:gd name="connsiteX9" fmla="*/ 87916 w 352210"/>
                    <a:gd name="connsiteY9" fmla="*/ 759329 h 1019204"/>
                    <a:gd name="connsiteX10" fmla="*/ 100346 w 352210"/>
                    <a:gd name="connsiteY10" fmla="*/ 738150 h 1019204"/>
                    <a:gd name="connsiteX11" fmla="*/ 138704 w 352210"/>
                    <a:gd name="connsiteY11" fmla="*/ 708437 h 1019204"/>
                    <a:gd name="connsiteX12" fmla="*/ 167428 w 352210"/>
                    <a:gd name="connsiteY12" fmla="*/ 701774 h 1019204"/>
                    <a:gd name="connsiteX13" fmla="*/ 153604 w 352210"/>
                    <a:gd name="connsiteY13" fmla="*/ 255230 h 1019204"/>
                    <a:gd name="connsiteX14" fmla="*/ 242600 w 352210"/>
                    <a:gd name="connsiteY14" fmla="*/ 5784 h 1019204"/>
                    <a:gd name="connsiteX15" fmla="*/ 335914 w 352210"/>
                    <a:gd name="connsiteY15" fmla="*/ 135639 h 1019204"/>
                    <a:gd name="connsiteX16" fmla="*/ 308409 w 352210"/>
                    <a:gd name="connsiteY16" fmla="*/ 731599 h 1019204"/>
                    <a:gd name="connsiteX17" fmla="*/ 316865 w 352210"/>
                    <a:gd name="connsiteY17" fmla="*/ 738150 h 1019204"/>
                    <a:gd name="connsiteX18" fmla="*/ 352209 w 352210"/>
                    <a:gd name="connsiteY18" fmla="*/ 836189 h 1019204"/>
                    <a:gd name="connsiteX19" fmla="*/ 352209 w 352210"/>
                    <a:gd name="connsiteY19" fmla="*/ 973450 h 1019204"/>
                    <a:gd name="connsiteX20" fmla="*/ 352210 w 352210"/>
                    <a:gd name="connsiteY20" fmla="*/ 973451 h 1019204"/>
                    <a:gd name="connsiteX21" fmla="*/ 352209 w 352210"/>
                    <a:gd name="connsiteY21" fmla="*/ 973453 h 1019204"/>
                    <a:gd name="connsiteX22" fmla="*/ 349293 w 352210"/>
                    <a:gd name="connsiteY22" fmla="*/ 982672 h 1019204"/>
                    <a:gd name="connsiteX0" fmla="*/ 349293 w 352210"/>
                    <a:gd name="connsiteY0" fmla="*/ 847033 h 883565"/>
                    <a:gd name="connsiteX1" fmla="*/ 208606 w 352210"/>
                    <a:gd name="connsiteY1" fmla="*/ 883565 h 883565"/>
                    <a:gd name="connsiteX2" fmla="*/ 67919 w 352210"/>
                    <a:gd name="connsiteY2" fmla="*/ 847033 h 883565"/>
                    <a:gd name="connsiteX3" fmla="*/ 65439 w 352210"/>
                    <a:gd name="connsiteY3" fmla="*/ 839198 h 883565"/>
                    <a:gd name="connsiteX4" fmla="*/ 65254 w 352210"/>
                    <a:gd name="connsiteY4" fmla="*/ 780406 h 883565"/>
                    <a:gd name="connsiteX5" fmla="*/ 56715 w 352210"/>
                    <a:gd name="connsiteY5" fmla="*/ 786921 h 883565"/>
                    <a:gd name="connsiteX6" fmla="*/ 12069 w 352210"/>
                    <a:gd name="connsiteY6" fmla="*/ 776521 h 883565"/>
                    <a:gd name="connsiteX7" fmla="*/ 12069 w 352210"/>
                    <a:gd name="connsiteY7" fmla="*/ 709564 h 883565"/>
                    <a:gd name="connsiteX8" fmla="*/ 84629 w 352210"/>
                    <a:gd name="connsiteY8" fmla="*/ 626199 h 883565"/>
                    <a:gd name="connsiteX9" fmla="*/ 87916 w 352210"/>
                    <a:gd name="connsiteY9" fmla="*/ 623690 h 883565"/>
                    <a:gd name="connsiteX10" fmla="*/ 100346 w 352210"/>
                    <a:gd name="connsiteY10" fmla="*/ 602511 h 883565"/>
                    <a:gd name="connsiteX11" fmla="*/ 138704 w 352210"/>
                    <a:gd name="connsiteY11" fmla="*/ 572798 h 883565"/>
                    <a:gd name="connsiteX12" fmla="*/ 167428 w 352210"/>
                    <a:gd name="connsiteY12" fmla="*/ 566135 h 883565"/>
                    <a:gd name="connsiteX13" fmla="*/ 153604 w 352210"/>
                    <a:gd name="connsiteY13" fmla="*/ 119591 h 883565"/>
                    <a:gd name="connsiteX14" fmla="*/ 335914 w 352210"/>
                    <a:gd name="connsiteY14" fmla="*/ 0 h 883565"/>
                    <a:gd name="connsiteX15" fmla="*/ 308409 w 352210"/>
                    <a:gd name="connsiteY15" fmla="*/ 595960 h 883565"/>
                    <a:gd name="connsiteX16" fmla="*/ 316865 w 352210"/>
                    <a:gd name="connsiteY16" fmla="*/ 602511 h 883565"/>
                    <a:gd name="connsiteX17" fmla="*/ 352209 w 352210"/>
                    <a:gd name="connsiteY17" fmla="*/ 700550 h 883565"/>
                    <a:gd name="connsiteX18" fmla="*/ 352209 w 352210"/>
                    <a:gd name="connsiteY18" fmla="*/ 837811 h 883565"/>
                    <a:gd name="connsiteX19" fmla="*/ 352210 w 352210"/>
                    <a:gd name="connsiteY19" fmla="*/ 837812 h 883565"/>
                    <a:gd name="connsiteX20" fmla="*/ 352209 w 352210"/>
                    <a:gd name="connsiteY20" fmla="*/ 837814 h 883565"/>
                    <a:gd name="connsiteX21" fmla="*/ 349293 w 352210"/>
                    <a:gd name="connsiteY21" fmla="*/ 847033 h 883565"/>
                    <a:gd name="connsiteX0" fmla="*/ 349293 w 352210"/>
                    <a:gd name="connsiteY0" fmla="*/ 847033 h 883565"/>
                    <a:gd name="connsiteX1" fmla="*/ 208606 w 352210"/>
                    <a:gd name="connsiteY1" fmla="*/ 883565 h 883565"/>
                    <a:gd name="connsiteX2" fmla="*/ 67919 w 352210"/>
                    <a:gd name="connsiteY2" fmla="*/ 847033 h 883565"/>
                    <a:gd name="connsiteX3" fmla="*/ 65439 w 352210"/>
                    <a:gd name="connsiteY3" fmla="*/ 839198 h 883565"/>
                    <a:gd name="connsiteX4" fmla="*/ 65254 w 352210"/>
                    <a:gd name="connsiteY4" fmla="*/ 780406 h 883565"/>
                    <a:gd name="connsiteX5" fmla="*/ 56715 w 352210"/>
                    <a:gd name="connsiteY5" fmla="*/ 786921 h 883565"/>
                    <a:gd name="connsiteX6" fmla="*/ 12069 w 352210"/>
                    <a:gd name="connsiteY6" fmla="*/ 776521 h 883565"/>
                    <a:gd name="connsiteX7" fmla="*/ 12069 w 352210"/>
                    <a:gd name="connsiteY7" fmla="*/ 709564 h 883565"/>
                    <a:gd name="connsiteX8" fmla="*/ 84629 w 352210"/>
                    <a:gd name="connsiteY8" fmla="*/ 626199 h 883565"/>
                    <a:gd name="connsiteX9" fmla="*/ 87916 w 352210"/>
                    <a:gd name="connsiteY9" fmla="*/ 623690 h 883565"/>
                    <a:gd name="connsiteX10" fmla="*/ 100346 w 352210"/>
                    <a:gd name="connsiteY10" fmla="*/ 602511 h 883565"/>
                    <a:gd name="connsiteX11" fmla="*/ 138704 w 352210"/>
                    <a:gd name="connsiteY11" fmla="*/ 572798 h 883565"/>
                    <a:gd name="connsiteX12" fmla="*/ 167428 w 352210"/>
                    <a:gd name="connsiteY12" fmla="*/ 566135 h 883565"/>
                    <a:gd name="connsiteX13" fmla="*/ 121854 w 352210"/>
                    <a:gd name="connsiteY13" fmla="*/ 56091 h 883565"/>
                    <a:gd name="connsiteX14" fmla="*/ 335914 w 352210"/>
                    <a:gd name="connsiteY14" fmla="*/ 0 h 883565"/>
                    <a:gd name="connsiteX15" fmla="*/ 308409 w 352210"/>
                    <a:gd name="connsiteY15" fmla="*/ 595960 h 883565"/>
                    <a:gd name="connsiteX16" fmla="*/ 316865 w 352210"/>
                    <a:gd name="connsiteY16" fmla="*/ 602511 h 883565"/>
                    <a:gd name="connsiteX17" fmla="*/ 352209 w 352210"/>
                    <a:gd name="connsiteY17" fmla="*/ 700550 h 883565"/>
                    <a:gd name="connsiteX18" fmla="*/ 352209 w 352210"/>
                    <a:gd name="connsiteY18" fmla="*/ 837811 h 883565"/>
                    <a:gd name="connsiteX19" fmla="*/ 352210 w 352210"/>
                    <a:gd name="connsiteY19" fmla="*/ 837812 h 883565"/>
                    <a:gd name="connsiteX20" fmla="*/ 352209 w 352210"/>
                    <a:gd name="connsiteY20" fmla="*/ 837814 h 883565"/>
                    <a:gd name="connsiteX21" fmla="*/ 349293 w 352210"/>
                    <a:gd name="connsiteY21" fmla="*/ 847033 h 8835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352210" h="883565">
                      <a:moveTo>
                        <a:pt x="349293" y="847033"/>
                      </a:moveTo>
                      <a:cubicBezTo>
                        <a:pt x="335902" y="867882"/>
                        <a:pt x="278002" y="883565"/>
                        <a:pt x="208606" y="883565"/>
                      </a:cubicBezTo>
                      <a:cubicBezTo>
                        <a:pt x="139210" y="883565"/>
                        <a:pt x="81309" y="867883"/>
                        <a:pt x="67919" y="847033"/>
                      </a:cubicBezTo>
                      <a:lnTo>
                        <a:pt x="65439" y="839198"/>
                      </a:lnTo>
                      <a:cubicBezTo>
                        <a:pt x="65377" y="819601"/>
                        <a:pt x="65316" y="800003"/>
                        <a:pt x="65254" y="780406"/>
                      </a:cubicBezTo>
                      <a:lnTo>
                        <a:pt x="56715" y="786921"/>
                      </a:lnTo>
                      <a:cubicBezTo>
                        <a:pt x="41832" y="793854"/>
                        <a:pt x="24139" y="790388"/>
                        <a:pt x="12069" y="776521"/>
                      </a:cubicBezTo>
                      <a:cubicBezTo>
                        <a:pt x="-4023" y="758032"/>
                        <a:pt x="-4023" y="728054"/>
                        <a:pt x="12069" y="709564"/>
                      </a:cubicBezTo>
                      <a:lnTo>
                        <a:pt x="84629" y="626199"/>
                      </a:lnTo>
                      <a:lnTo>
                        <a:pt x="87916" y="623690"/>
                      </a:lnTo>
                      <a:lnTo>
                        <a:pt x="100346" y="602511"/>
                      </a:lnTo>
                      <a:cubicBezTo>
                        <a:pt x="111265" y="589966"/>
                        <a:pt x="124266" y="579814"/>
                        <a:pt x="138704" y="572798"/>
                      </a:cubicBezTo>
                      <a:lnTo>
                        <a:pt x="167428" y="566135"/>
                      </a:lnTo>
                      <a:lnTo>
                        <a:pt x="121854" y="56091"/>
                      </a:lnTo>
                      <a:lnTo>
                        <a:pt x="335914" y="0"/>
                      </a:lnTo>
                      <a:lnTo>
                        <a:pt x="308409" y="595960"/>
                      </a:lnTo>
                      <a:lnTo>
                        <a:pt x="316865" y="602511"/>
                      </a:lnTo>
                      <a:cubicBezTo>
                        <a:pt x="338702" y="627601"/>
                        <a:pt x="352209" y="662263"/>
                        <a:pt x="352209" y="700550"/>
                      </a:cubicBezTo>
                      <a:lnTo>
                        <a:pt x="352209" y="837811"/>
                      </a:lnTo>
                      <a:lnTo>
                        <a:pt x="352210" y="837812"/>
                      </a:lnTo>
                      <a:cubicBezTo>
                        <a:pt x="352210" y="837813"/>
                        <a:pt x="352209" y="837813"/>
                        <a:pt x="352209" y="837814"/>
                      </a:cubicBezTo>
                      <a:lnTo>
                        <a:pt x="349293" y="847033"/>
                      </a:ln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8" name="円/楕円 27">
                  <a:extLst>
                    <a:ext uri="{FF2B5EF4-FFF2-40B4-BE49-F238E27FC236}">
                      <a16:creationId xmlns:a16="http://schemas.microsoft.com/office/drawing/2014/main" id="{8CC5618E-A0AE-42FA-9316-D5E148436BF5}"/>
                    </a:ext>
                  </a:extLst>
                </p:cNvPr>
                <p:cNvSpPr/>
                <p:nvPr/>
              </p:nvSpPr>
              <p:spPr>
                <a:xfrm rot="10348532" flipH="1">
                  <a:off x="5744934" y="5051053"/>
                  <a:ext cx="136214" cy="34914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289" name="グループ化 288">
                  <a:extLst>
                    <a:ext uri="{FF2B5EF4-FFF2-40B4-BE49-F238E27FC236}">
                      <a16:creationId xmlns:a16="http://schemas.microsoft.com/office/drawing/2014/main" id="{E669C6CD-BBE3-46F1-8F38-EAE7B940A265}"/>
                    </a:ext>
                  </a:extLst>
                </p:cNvPr>
                <p:cNvGrpSpPr/>
                <p:nvPr/>
              </p:nvGrpSpPr>
              <p:grpSpPr>
                <a:xfrm rot="900000">
                  <a:off x="5657350" y="4922147"/>
                  <a:ext cx="450996" cy="246903"/>
                  <a:chOff x="4556773" y="4108449"/>
                  <a:chExt cx="567677" cy="310781"/>
                </a:xfrm>
              </p:grpSpPr>
              <p:sp>
                <p:nvSpPr>
                  <p:cNvPr id="300" name="四角形: 角を丸くする 299">
                    <a:extLst>
                      <a:ext uri="{FF2B5EF4-FFF2-40B4-BE49-F238E27FC236}">
                        <a16:creationId xmlns:a16="http://schemas.microsoft.com/office/drawing/2014/main" id="{1F7EA37E-36C7-41F5-830C-653D181780EF}"/>
                      </a:ext>
                    </a:extLst>
                  </p:cNvPr>
                  <p:cNvSpPr/>
                  <p:nvPr/>
                </p:nvSpPr>
                <p:spPr>
                  <a:xfrm>
                    <a:off x="4556773" y="4108449"/>
                    <a:ext cx="567677" cy="310781"/>
                  </a:xfrm>
                  <a:prstGeom prst="roundRect">
                    <a:avLst>
                      <a:gd name="adj" fmla="val 7253"/>
                    </a:avLst>
                  </a:prstGeom>
                  <a:solidFill>
                    <a:schemeClr val="tx1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01" name="四角形: 角を丸くする 300">
                    <a:extLst>
                      <a:ext uri="{FF2B5EF4-FFF2-40B4-BE49-F238E27FC236}">
                        <a16:creationId xmlns:a16="http://schemas.microsoft.com/office/drawing/2014/main" id="{140C2A2F-6EFF-4556-99E1-DD6FCC5C4C1F}"/>
                      </a:ext>
                    </a:extLst>
                  </p:cNvPr>
                  <p:cNvSpPr/>
                  <p:nvPr/>
                </p:nvSpPr>
                <p:spPr>
                  <a:xfrm>
                    <a:off x="4589948" y="4126706"/>
                    <a:ext cx="504046" cy="274266"/>
                  </a:xfrm>
                  <a:prstGeom prst="roundRect">
                    <a:avLst>
                      <a:gd name="adj" fmla="val 0"/>
                    </a:avLst>
                  </a:prstGeom>
                  <a:solidFill>
                    <a:srgbClr val="00B0F0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290" name="グループ化 289">
                  <a:extLst>
                    <a:ext uri="{FF2B5EF4-FFF2-40B4-BE49-F238E27FC236}">
                      <a16:creationId xmlns:a16="http://schemas.microsoft.com/office/drawing/2014/main" id="{C85936E4-1BA8-4762-9F60-5BE17320C60A}"/>
                    </a:ext>
                  </a:extLst>
                </p:cNvPr>
                <p:cNvGrpSpPr/>
                <p:nvPr/>
              </p:nvGrpSpPr>
              <p:grpSpPr>
                <a:xfrm rot="20694430">
                  <a:off x="5770805" y="4820583"/>
                  <a:ext cx="312819" cy="244707"/>
                  <a:chOff x="5752058" y="4835232"/>
                  <a:chExt cx="312819" cy="244707"/>
                </a:xfrm>
              </p:grpSpPr>
              <p:sp>
                <p:nvSpPr>
                  <p:cNvPr id="292" name="四角形: 角を丸くする 291">
                    <a:extLst>
                      <a:ext uri="{FF2B5EF4-FFF2-40B4-BE49-F238E27FC236}">
                        <a16:creationId xmlns:a16="http://schemas.microsoft.com/office/drawing/2014/main" id="{1D48CB1A-FA50-4202-9FF5-D5CE83C54796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5783054" y="4822421"/>
                    <a:ext cx="58690" cy="120681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0000">
                      <a:alpha val="30196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93" name="四角形: 角を丸くする 292">
                    <a:extLst>
                      <a:ext uri="{FF2B5EF4-FFF2-40B4-BE49-F238E27FC236}">
                        <a16:creationId xmlns:a16="http://schemas.microsoft.com/office/drawing/2014/main" id="{AB9FB009-356B-451B-94AB-29D41810E6A8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5843567" y="4852014"/>
                    <a:ext cx="68680" cy="145924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0000">
                      <a:alpha val="30196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94" name="四角形: 角を丸くする 293">
                    <a:extLst>
                      <a:ext uri="{FF2B5EF4-FFF2-40B4-BE49-F238E27FC236}">
                        <a16:creationId xmlns:a16="http://schemas.microsoft.com/office/drawing/2014/main" id="{3576959D-42B2-45A7-BE18-3AF96F8AAB78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5903121" y="4905483"/>
                    <a:ext cx="68680" cy="145924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0000">
                      <a:alpha val="30196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95" name="四角形: 角を丸くする 294">
                    <a:extLst>
                      <a:ext uri="{FF2B5EF4-FFF2-40B4-BE49-F238E27FC236}">
                        <a16:creationId xmlns:a16="http://schemas.microsoft.com/office/drawing/2014/main" id="{B2F21B85-6E60-4504-A072-BD20153D87B1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5954288" y="4980260"/>
                    <a:ext cx="68680" cy="130677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0000">
                      <a:alpha val="30196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96" name="四角形: 角を丸くする 295">
                    <a:extLst>
                      <a:ext uri="{FF2B5EF4-FFF2-40B4-BE49-F238E27FC236}">
                        <a16:creationId xmlns:a16="http://schemas.microsoft.com/office/drawing/2014/main" id="{E4D5FB92-53D5-4D57-86A0-01DB79C7E59F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5793964" y="4804236"/>
                    <a:ext cx="58690" cy="120681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97" name="四角形: 角を丸くする 296">
                    <a:extLst>
                      <a:ext uri="{FF2B5EF4-FFF2-40B4-BE49-F238E27FC236}">
                        <a16:creationId xmlns:a16="http://schemas.microsoft.com/office/drawing/2014/main" id="{73213121-0D6A-4698-AF51-682902D84A89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5854477" y="4833830"/>
                    <a:ext cx="68680" cy="145924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98" name="四角形: 角を丸くする 297">
                    <a:extLst>
                      <a:ext uri="{FF2B5EF4-FFF2-40B4-BE49-F238E27FC236}">
                        <a16:creationId xmlns:a16="http://schemas.microsoft.com/office/drawing/2014/main" id="{E829C795-B94C-4BF5-8D37-FAA275EBD314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5914032" y="4887299"/>
                    <a:ext cx="68680" cy="145924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99" name="四角形: 角を丸くする 298">
                    <a:extLst>
                      <a:ext uri="{FF2B5EF4-FFF2-40B4-BE49-F238E27FC236}">
                        <a16:creationId xmlns:a16="http://schemas.microsoft.com/office/drawing/2014/main" id="{A92C8036-A405-431E-B36A-9409317DA007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5965199" y="4962076"/>
                    <a:ext cx="68680" cy="130677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91" name="四角形: 角を丸くする 290">
                  <a:extLst>
                    <a:ext uri="{FF2B5EF4-FFF2-40B4-BE49-F238E27FC236}">
                      <a16:creationId xmlns:a16="http://schemas.microsoft.com/office/drawing/2014/main" id="{2DE1E6E4-14B0-4BB2-9E34-5306DB9193FE}"/>
                    </a:ext>
                  </a:extLst>
                </p:cNvPr>
                <p:cNvSpPr/>
                <p:nvPr/>
              </p:nvSpPr>
              <p:spPr>
                <a:xfrm rot="3600000">
                  <a:off x="5881667" y="5076325"/>
                  <a:ext cx="86520" cy="150803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</p:grpSp>
          <p:sp>
            <p:nvSpPr>
              <p:cNvPr id="286" name="フリーフォーム: 図形 285">
                <a:extLst>
                  <a:ext uri="{FF2B5EF4-FFF2-40B4-BE49-F238E27FC236}">
                    <a16:creationId xmlns:a16="http://schemas.microsoft.com/office/drawing/2014/main" id="{63D37BED-39E5-456A-9308-0238A1365F02}"/>
                  </a:ext>
                </a:extLst>
              </p:cNvPr>
              <p:cNvSpPr/>
              <p:nvPr/>
            </p:nvSpPr>
            <p:spPr>
              <a:xfrm rot="15300000" flipH="1">
                <a:off x="6977584" y="6909283"/>
                <a:ext cx="744715" cy="649553"/>
              </a:xfrm>
              <a:custGeom>
                <a:avLst/>
                <a:gdLst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28746 w 1014326"/>
                  <a:gd name="connsiteY6" fmla="*/ 356466 h 824598"/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52756 w 1014326"/>
                  <a:gd name="connsiteY6" fmla="*/ 359329 h 824598"/>
                  <a:gd name="connsiteX7" fmla="*/ 0 w 1014326"/>
                  <a:gd name="connsiteY7" fmla="*/ 186512 h 824598"/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52756 w 1014326"/>
                  <a:gd name="connsiteY6" fmla="*/ 359329 h 824598"/>
                  <a:gd name="connsiteX7" fmla="*/ 0 w 1014326"/>
                  <a:gd name="connsiteY7" fmla="*/ 186512 h 824598"/>
                  <a:gd name="connsiteX0" fmla="*/ 0 w 1014326"/>
                  <a:gd name="connsiteY0" fmla="*/ 186512 h 827598"/>
                  <a:gd name="connsiteX1" fmla="*/ 858269 w 1014326"/>
                  <a:gd name="connsiteY1" fmla="*/ 0 h 827598"/>
                  <a:gd name="connsiteX2" fmla="*/ 976165 w 1014326"/>
                  <a:gd name="connsiteY2" fmla="*/ 100225 h 827598"/>
                  <a:gd name="connsiteX3" fmla="*/ 1014326 w 1014326"/>
                  <a:gd name="connsiteY3" fmla="*/ 824598 h 827598"/>
                  <a:gd name="connsiteX4" fmla="*/ 819433 w 1014326"/>
                  <a:gd name="connsiteY4" fmla="*/ 827598 h 827598"/>
                  <a:gd name="connsiteX5" fmla="*/ 641381 w 1014326"/>
                  <a:gd name="connsiteY5" fmla="*/ 824598 h 827598"/>
                  <a:gd name="connsiteX6" fmla="*/ 669304 w 1014326"/>
                  <a:gd name="connsiteY6" fmla="*/ 294570 h 827598"/>
                  <a:gd name="connsiteX7" fmla="*/ 52756 w 1014326"/>
                  <a:gd name="connsiteY7" fmla="*/ 359329 h 827598"/>
                  <a:gd name="connsiteX8" fmla="*/ 0 w 1014326"/>
                  <a:gd name="connsiteY8" fmla="*/ 186512 h 827598"/>
                  <a:gd name="connsiteX0" fmla="*/ 819433 w 1014326"/>
                  <a:gd name="connsiteY0" fmla="*/ 827598 h 919038"/>
                  <a:gd name="connsiteX1" fmla="*/ 641381 w 1014326"/>
                  <a:gd name="connsiteY1" fmla="*/ 824598 h 919038"/>
                  <a:gd name="connsiteX2" fmla="*/ 669304 w 1014326"/>
                  <a:gd name="connsiteY2" fmla="*/ 294570 h 919038"/>
                  <a:gd name="connsiteX3" fmla="*/ 52756 w 1014326"/>
                  <a:gd name="connsiteY3" fmla="*/ 359329 h 919038"/>
                  <a:gd name="connsiteX4" fmla="*/ 0 w 1014326"/>
                  <a:gd name="connsiteY4" fmla="*/ 186512 h 919038"/>
                  <a:gd name="connsiteX5" fmla="*/ 858269 w 1014326"/>
                  <a:gd name="connsiteY5" fmla="*/ 0 h 919038"/>
                  <a:gd name="connsiteX6" fmla="*/ 976165 w 1014326"/>
                  <a:gd name="connsiteY6" fmla="*/ 100225 h 919038"/>
                  <a:gd name="connsiteX7" fmla="*/ 1014326 w 1014326"/>
                  <a:gd name="connsiteY7" fmla="*/ 824598 h 919038"/>
                  <a:gd name="connsiteX8" fmla="*/ 910873 w 1014326"/>
                  <a:gd name="connsiteY8" fmla="*/ 919038 h 919038"/>
                  <a:gd name="connsiteX0" fmla="*/ 641381 w 1014326"/>
                  <a:gd name="connsiteY0" fmla="*/ 824598 h 919038"/>
                  <a:gd name="connsiteX1" fmla="*/ 669304 w 1014326"/>
                  <a:gd name="connsiteY1" fmla="*/ 294570 h 919038"/>
                  <a:gd name="connsiteX2" fmla="*/ 52756 w 1014326"/>
                  <a:gd name="connsiteY2" fmla="*/ 359329 h 919038"/>
                  <a:gd name="connsiteX3" fmla="*/ 0 w 1014326"/>
                  <a:gd name="connsiteY3" fmla="*/ 186512 h 919038"/>
                  <a:gd name="connsiteX4" fmla="*/ 858269 w 1014326"/>
                  <a:gd name="connsiteY4" fmla="*/ 0 h 919038"/>
                  <a:gd name="connsiteX5" fmla="*/ 976165 w 1014326"/>
                  <a:gd name="connsiteY5" fmla="*/ 100225 h 919038"/>
                  <a:gd name="connsiteX6" fmla="*/ 1014326 w 1014326"/>
                  <a:gd name="connsiteY6" fmla="*/ 824598 h 919038"/>
                  <a:gd name="connsiteX7" fmla="*/ 910873 w 1014326"/>
                  <a:gd name="connsiteY7" fmla="*/ 919038 h 919038"/>
                  <a:gd name="connsiteX0" fmla="*/ 641381 w 1014326"/>
                  <a:gd name="connsiteY0" fmla="*/ 824598 h 824598"/>
                  <a:gd name="connsiteX1" fmla="*/ 669304 w 1014326"/>
                  <a:gd name="connsiteY1" fmla="*/ 294570 h 824598"/>
                  <a:gd name="connsiteX2" fmla="*/ 52756 w 1014326"/>
                  <a:gd name="connsiteY2" fmla="*/ 359329 h 824598"/>
                  <a:gd name="connsiteX3" fmla="*/ 0 w 1014326"/>
                  <a:gd name="connsiteY3" fmla="*/ 186512 h 824598"/>
                  <a:gd name="connsiteX4" fmla="*/ 858269 w 1014326"/>
                  <a:gd name="connsiteY4" fmla="*/ 0 h 824598"/>
                  <a:gd name="connsiteX5" fmla="*/ 976165 w 1014326"/>
                  <a:gd name="connsiteY5" fmla="*/ 100225 h 824598"/>
                  <a:gd name="connsiteX6" fmla="*/ 1014326 w 1014326"/>
                  <a:gd name="connsiteY6" fmla="*/ 824598 h 824598"/>
                  <a:gd name="connsiteX0" fmla="*/ 641381 w 1014326"/>
                  <a:gd name="connsiteY0" fmla="*/ 824598 h 824598"/>
                  <a:gd name="connsiteX1" fmla="*/ 669304 w 1014326"/>
                  <a:gd name="connsiteY1" fmla="*/ 294570 h 824598"/>
                  <a:gd name="connsiteX2" fmla="*/ 240923 w 1014326"/>
                  <a:gd name="connsiteY2" fmla="*/ 376314 h 824598"/>
                  <a:gd name="connsiteX3" fmla="*/ 0 w 1014326"/>
                  <a:gd name="connsiteY3" fmla="*/ 186512 h 824598"/>
                  <a:gd name="connsiteX4" fmla="*/ 858269 w 1014326"/>
                  <a:gd name="connsiteY4" fmla="*/ 0 h 824598"/>
                  <a:gd name="connsiteX5" fmla="*/ 976165 w 1014326"/>
                  <a:gd name="connsiteY5" fmla="*/ 100225 h 824598"/>
                  <a:gd name="connsiteX6" fmla="*/ 1014326 w 1014326"/>
                  <a:gd name="connsiteY6" fmla="*/ 824598 h 824598"/>
                  <a:gd name="connsiteX0" fmla="*/ 443772 w 816717"/>
                  <a:gd name="connsiteY0" fmla="*/ 824598 h 824598"/>
                  <a:gd name="connsiteX1" fmla="*/ 471695 w 816717"/>
                  <a:gd name="connsiteY1" fmla="*/ 294570 h 824598"/>
                  <a:gd name="connsiteX2" fmla="*/ 43314 w 816717"/>
                  <a:gd name="connsiteY2" fmla="*/ 376314 h 824598"/>
                  <a:gd name="connsiteX3" fmla="*/ 0 w 816717"/>
                  <a:gd name="connsiteY3" fmla="*/ 117293 h 824598"/>
                  <a:gd name="connsiteX4" fmla="*/ 660660 w 816717"/>
                  <a:gd name="connsiteY4" fmla="*/ 0 h 824598"/>
                  <a:gd name="connsiteX5" fmla="*/ 778556 w 816717"/>
                  <a:gd name="connsiteY5" fmla="*/ 100225 h 824598"/>
                  <a:gd name="connsiteX6" fmla="*/ 816717 w 816717"/>
                  <a:gd name="connsiteY6" fmla="*/ 824598 h 824598"/>
                  <a:gd name="connsiteX0" fmla="*/ 443772 w 816717"/>
                  <a:gd name="connsiteY0" fmla="*/ 826528 h 826528"/>
                  <a:gd name="connsiteX1" fmla="*/ 471695 w 816717"/>
                  <a:gd name="connsiteY1" fmla="*/ 296500 h 826528"/>
                  <a:gd name="connsiteX2" fmla="*/ 43314 w 816717"/>
                  <a:gd name="connsiteY2" fmla="*/ 378244 h 826528"/>
                  <a:gd name="connsiteX3" fmla="*/ 0 w 816717"/>
                  <a:gd name="connsiteY3" fmla="*/ 119223 h 826528"/>
                  <a:gd name="connsiteX4" fmla="*/ 660660 w 816717"/>
                  <a:gd name="connsiteY4" fmla="*/ 1930 h 826528"/>
                  <a:gd name="connsiteX5" fmla="*/ 778556 w 816717"/>
                  <a:gd name="connsiteY5" fmla="*/ 102155 h 826528"/>
                  <a:gd name="connsiteX6" fmla="*/ 816717 w 816717"/>
                  <a:gd name="connsiteY6" fmla="*/ 826528 h 826528"/>
                  <a:gd name="connsiteX0" fmla="*/ 443772 w 816717"/>
                  <a:gd name="connsiteY0" fmla="*/ 826528 h 826528"/>
                  <a:gd name="connsiteX1" fmla="*/ 471695 w 816717"/>
                  <a:gd name="connsiteY1" fmla="*/ 296500 h 826528"/>
                  <a:gd name="connsiteX2" fmla="*/ 43314 w 816717"/>
                  <a:gd name="connsiteY2" fmla="*/ 378244 h 826528"/>
                  <a:gd name="connsiteX3" fmla="*/ 0 w 816717"/>
                  <a:gd name="connsiteY3" fmla="*/ 119223 h 826528"/>
                  <a:gd name="connsiteX4" fmla="*/ 660660 w 816717"/>
                  <a:gd name="connsiteY4" fmla="*/ 1930 h 826528"/>
                  <a:gd name="connsiteX5" fmla="*/ 778556 w 816717"/>
                  <a:gd name="connsiteY5" fmla="*/ 102155 h 826528"/>
                  <a:gd name="connsiteX6" fmla="*/ 816717 w 816717"/>
                  <a:gd name="connsiteY6" fmla="*/ 826528 h 826528"/>
                  <a:gd name="connsiteX0" fmla="*/ 443772 w 779224"/>
                  <a:gd name="connsiteY0" fmla="*/ 826528 h 826528"/>
                  <a:gd name="connsiteX1" fmla="*/ 471695 w 779224"/>
                  <a:gd name="connsiteY1" fmla="*/ 296500 h 826528"/>
                  <a:gd name="connsiteX2" fmla="*/ 43314 w 779224"/>
                  <a:gd name="connsiteY2" fmla="*/ 378244 h 826528"/>
                  <a:gd name="connsiteX3" fmla="*/ 0 w 779224"/>
                  <a:gd name="connsiteY3" fmla="*/ 119223 h 826528"/>
                  <a:gd name="connsiteX4" fmla="*/ 660660 w 779224"/>
                  <a:gd name="connsiteY4" fmla="*/ 1930 h 826528"/>
                  <a:gd name="connsiteX5" fmla="*/ 778556 w 779224"/>
                  <a:gd name="connsiteY5" fmla="*/ 102155 h 826528"/>
                  <a:gd name="connsiteX6" fmla="*/ 736127 w 779224"/>
                  <a:gd name="connsiteY6" fmla="*/ 794664 h 826528"/>
                  <a:gd name="connsiteX0" fmla="*/ 443772 w 779224"/>
                  <a:gd name="connsiteY0" fmla="*/ 808748 h 808748"/>
                  <a:gd name="connsiteX1" fmla="*/ 471695 w 779224"/>
                  <a:gd name="connsiteY1" fmla="*/ 278720 h 808748"/>
                  <a:gd name="connsiteX2" fmla="*/ 43314 w 779224"/>
                  <a:gd name="connsiteY2" fmla="*/ 360464 h 808748"/>
                  <a:gd name="connsiteX3" fmla="*/ 0 w 779224"/>
                  <a:gd name="connsiteY3" fmla="*/ 101443 h 808748"/>
                  <a:gd name="connsiteX4" fmla="*/ 584178 w 779224"/>
                  <a:gd name="connsiteY4" fmla="*/ 2319 h 808748"/>
                  <a:gd name="connsiteX5" fmla="*/ 778556 w 779224"/>
                  <a:gd name="connsiteY5" fmla="*/ 84375 h 808748"/>
                  <a:gd name="connsiteX6" fmla="*/ 736127 w 779224"/>
                  <a:gd name="connsiteY6" fmla="*/ 776884 h 808748"/>
                  <a:gd name="connsiteX0" fmla="*/ 443772 w 736127"/>
                  <a:gd name="connsiteY0" fmla="*/ 806430 h 806430"/>
                  <a:gd name="connsiteX1" fmla="*/ 471695 w 736127"/>
                  <a:gd name="connsiteY1" fmla="*/ 276402 h 806430"/>
                  <a:gd name="connsiteX2" fmla="*/ 43314 w 736127"/>
                  <a:gd name="connsiteY2" fmla="*/ 358146 h 806430"/>
                  <a:gd name="connsiteX3" fmla="*/ 0 w 736127"/>
                  <a:gd name="connsiteY3" fmla="*/ 99125 h 806430"/>
                  <a:gd name="connsiteX4" fmla="*/ 584178 w 736127"/>
                  <a:gd name="connsiteY4" fmla="*/ 1 h 806430"/>
                  <a:gd name="connsiteX5" fmla="*/ 724923 w 736127"/>
                  <a:gd name="connsiteY5" fmla="*/ 98752 h 806430"/>
                  <a:gd name="connsiteX6" fmla="*/ 736127 w 736127"/>
                  <a:gd name="connsiteY6" fmla="*/ 774566 h 806430"/>
                  <a:gd name="connsiteX0" fmla="*/ 443772 w 736127"/>
                  <a:gd name="connsiteY0" fmla="*/ 806430 h 806430"/>
                  <a:gd name="connsiteX1" fmla="*/ 471695 w 736127"/>
                  <a:gd name="connsiteY1" fmla="*/ 276402 h 806430"/>
                  <a:gd name="connsiteX2" fmla="*/ 34329 w 736127"/>
                  <a:gd name="connsiteY2" fmla="*/ 341958 h 806430"/>
                  <a:gd name="connsiteX3" fmla="*/ 0 w 736127"/>
                  <a:gd name="connsiteY3" fmla="*/ 99125 h 806430"/>
                  <a:gd name="connsiteX4" fmla="*/ 584178 w 736127"/>
                  <a:gd name="connsiteY4" fmla="*/ 1 h 806430"/>
                  <a:gd name="connsiteX5" fmla="*/ 724923 w 736127"/>
                  <a:gd name="connsiteY5" fmla="*/ 98752 h 806430"/>
                  <a:gd name="connsiteX6" fmla="*/ 736127 w 736127"/>
                  <a:gd name="connsiteY6" fmla="*/ 774566 h 806430"/>
                  <a:gd name="connsiteX0" fmla="*/ 443772 w 736127"/>
                  <a:gd name="connsiteY0" fmla="*/ 806430 h 806430"/>
                  <a:gd name="connsiteX1" fmla="*/ 471695 w 736127"/>
                  <a:gd name="connsiteY1" fmla="*/ 276402 h 806430"/>
                  <a:gd name="connsiteX2" fmla="*/ 40945 w 736127"/>
                  <a:gd name="connsiteY2" fmla="*/ 447801 h 806430"/>
                  <a:gd name="connsiteX3" fmla="*/ 0 w 736127"/>
                  <a:gd name="connsiteY3" fmla="*/ 99125 h 806430"/>
                  <a:gd name="connsiteX4" fmla="*/ 584178 w 736127"/>
                  <a:gd name="connsiteY4" fmla="*/ 1 h 806430"/>
                  <a:gd name="connsiteX5" fmla="*/ 724923 w 736127"/>
                  <a:gd name="connsiteY5" fmla="*/ 98752 h 806430"/>
                  <a:gd name="connsiteX6" fmla="*/ 736127 w 736127"/>
                  <a:gd name="connsiteY6" fmla="*/ 774566 h 806430"/>
                  <a:gd name="connsiteX0" fmla="*/ 496694 w 789049"/>
                  <a:gd name="connsiteY0" fmla="*/ 807991 h 807991"/>
                  <a:gd name="connsiteX1" fmla="*/ 524617 w 789049"/>
                  <a:gd name="connsiteY1" fmla="*/ 277963 h 807991"/>
                  <a:gd name="connsiteX2" fmla="*/ 93867 w 789049"/>
                  <a:gd name="connsiteY2" fmla="*/ 449362 h 807991"/>
                  <a:gd name="connsiteX3" fmla="*/ 0 w 789049"/>
                  <a:gd name="connsiteY3" fmla="*/ 180069 h 807991"/>
                  <a:gd name="connsiteX4" fmla="*/ 637100 w 789049"/>
                  <a:gd name="connsiteY4" fmla="*/ 1562 h 807991"/>
                  <a:gd name="connsiteX5" fmla="*/ 777845 w 789049"/>
                  <a:gd name="connsiteY5" fmla="*/ 100313 h 807991"/>
                  <a:gd name="connsiteX6" fmla="*/ 789049 w 789049"/>
                  <a:gd name="connsiteY6" fmla="*/ 776127 h 807991"/>
                  <a:gd name="connsiteX0" fmla="*/ 496694 w 789049"/>
                  <a:gd name="connsiteY0" fmla="*/ 807991 h 807991"/>
                  <a:gd name="connsiteX1" fmla="*/ 484925 w 789049"/>
                  <a:gd name="connsiteY1" fmla="*/ 357346 h 807991"/>
                  <a:gd name="connsiteX2" fmla="*/ 93867 w 789049"/>
                  <a:gd name="connsiteY2" fmla="*/ 449362 h 807991"/>
                  <a:gd name="connsiteX3" fmla="*/ 0 w 789049"/>
                  <a:gd name="connsiteY3" fmla="*/ 180069 h 807991"/>
                  <a:gd name="connsiteX4" fmla="*/ 637100 w 789049"/>
                  <a:gd name="connsiteY4" fmla="*/ 1562 h 807991"/>
                  <a:gd name="connsiteX5" fmla="*/ 777845 w 789049"/>
                  <a:gd name="connsiteY5" fmla="*/ 100313 h 807991"/>
                  <a:gd name="connsiteX6" fmla="*/ 789049 w 789049"/>
                  <a:gd name="connsiteY6" fmla="*/ 776127 h 807991"/>
                  <a:gd name="connsiteX0" fmla="*/ 457003 w 749358"/>
                  <a:gd name="connsiteY0" fmla="*/ 807774 h 807774"/>
                  <a:gd name="connsiteX1" fmla="*/ 445234 w 749358"/>
                  <a:gd name="connsiteY1" fmla="*/ 357129 h 807774"/>
                  <a:gd name="connsiteX2" fmla="*/ 54176 w 749358"/>
                  <a:gd name="connsiteY2" fmla="*/ 449145 h 807774"/>
                  <a:gd name="connsiteX3" fmla="*/ 0 w 749358"/>
                  <a:gd name="connsiteY3" fmla="*/ 173237 h 807774"/>
                  <a:gd name="connsiteX4" fmla="*/ 597409 w 749358"/>
                  <a:gd name="connsiteY4" fmla="*/ 1345 h 807774"/>
                  <a:gd name="connsiteX5" fmla="*/ 738154 w 749358"/>
                  <a:gd name="connsiteY5" fmla="*/ 100096 h 807774"/>
                  <a:gd name="connsiteX6" fmla="*/ 749358 w 749358"/>
                  <a:gd name="connsiteY6" fmla="*/ 775910 h 807774"/>
                  <a:gd name="connsiteX0" fmla="*/ 457003 w 749358"/>
                  <a:gd name="connsiteY0" fmla="*/ 807774 h 807774"/>
                  <a:gd name="connsiteX1" fmla="*/ 445234 w 749358"/>
                  <a:gd name="connsiteY1" fmla="*/ 357129 h 807774"/>
                  <a:gd name="connsiteX2" fmla="*/ 54176 w 749358"/>
                  <a:gd name="connsiteY2" fmla="*/ 449145 h 807774"/>
                  <a:gd name="connsiteX3" fmla="*/ 0 w 749358"/>
                  <a:gd name="connsiteY3" fmla="*/ 173237 h 807774"/>
                  <a:gd name="connsiteX4" fmla="*/ 597409 w 749358"/>
                  <a:gd name="connsiteY4" fmla="*/ 1345 h 807774"/>
                  <a:gd name="connsiteX5" fmla="*/ 738154 w 749358"/>
                  <a:gd name="connsiteY5" fmla="*/ 100096 h 807774"/>
                  <a:gd name="connsiteX6" fmla="*/ 749358 w 749358"/>
                  <a:gd name="connsiteY6" fmla="*/ 775910 h 807774"/>
                  <a:gd name="connsiteX0" fmla="*/ 457003 w 749358"/>
                  <a:gd name="connsiteY0" fmla="*/ 807774 h 807774"/>
                  <a:gd name="connsiteX1" fmla="*/ 445234 w 749358"/>
                  <a:gd name="connsiteY1" fmla="*/ 310822 h 807774"/>
                  <a:gd name="connsiteX2" fmla="*/ 54176 w 749358"/>
                  <a:gd name="connsiteY2" fmla="*/ 449145 h 807774"/>
                  <a:gd name="connsiteX3" fmla="*/ 0 w 749358"/>
                  <a:gd name="connsiteY3" fmla="*/ 173237 h 807774"/>
                  <a:gd name="connsiteX4" fmla="*/ 597409 w 749358"/>
                  <a:gd name="connsiteY4" fmla="*/ 1345 h 807774"/>
                  <a:gd name="connsiteX5" fmla="*/ 738154 w 749358"/>
                  <a:gd name="connsiteY5" fmla="*/ 100096 h 807774"/>
                  <a:gd name="connsiteX6" fmla="*/ 749358 w 749358"/>
                  <a:gd name="connsiteY6" fmla="*/ 775910 h 807774"/>
                  <a:gd name="connsiteX0" fmla="*/ 457003 w 749358"/>
                  <a:gd name="connsiteY0" fmla="*/ 807774 h 807774"/>
                  <a:gd name="connsiteX1" fmla="*/ 445234 w 749358"/>
                  <a:gd name="connsiteY1" fmla="*/ 310822 h 807774"/>
                  <a:gd name="connsiteX2" fmla="*/ 54176 w 749358"/>
                  <a:gd name="connsiteY2" fmla="*/ 422684 h 807774"/>
                  <a:gd name="connsiteX3" fmla="*/ 0 w 749358"/>
                  <a:gd name="connsiteY3" fmla="*/ 173237 h 807774"/>
                  <a:gd name="connsiteX4" fmla="*/ 597409 w 749358"/>
                  <a:gd name="connsiteY4" fmla="*/ 1345 h 807774"/>
                  <a:gd name="connsiteX5" fmla="*/ 738154 w 749358"/>
                  <a:gd name="connsiteY5" fmla="*/ 100096 h 807774"/>
                  <a:gd name="connsiteX6" fmla="*/ 749358 w 749358"/>
                  <a:gd name="connsiteY6" fmla="*/ 775910 h 807774"/>
                  <a:gd name="connsiteX0" fmla="*/ 457003 w 749358"/>
                  <a:gd name="connsiteY0" fmla="*/ 807774 h 807774"/>
                  <a:gd name="connsiteX1" fmla="*/ 445234 w 749358"/>
                  <a:gd name="connsiteY1" fmla="*/ 357129 h 807774"/>
                  <a:gd name="connsiteX2" fmla="*/ 54176 w 749358"/>
                  <a:gd name="connsiteY2" fmla="*/ 422684 h 807774"/>
                  <a:gd name="connsiteX3" fmla="*/ 0 w 749358"/>
                  <a:gd name="connsiteY3" fmla="*/ 173237 h 807774"/>
                  <a:gd name="connsiteX4" fmla="*/ 597409 w 749358"/>
                  <a:gd name="connsiteY4" fmla="*/ 1345 h 807774"/>
                  <a:gd name="connsiteX5" fmla="*/ 738154 w 749358"/>
                  <a:gd name="connsiteY5" fmla="*/ 100096 h 807774"/>
                  <a:gd name="connsiteX6" fmla="*/ 749358 w 749358"/>
                  <a:gd name="connsiteY6" fmla="*/ 775910 h 807774"/>
                  <a:gd name="connsiteX0" fmla="*/ 457003 w 749358"/>
                  <a:gd name="connsiteY0" fmla="*/ 807774 h 807774"/>
                  <a:gd name="connsiteX1" fmla="*/ 445234 w 749358"/>
                  <a:gd name="connsiteY1" fmla="*/ 324053 h 807774"/>
                  <a:gd name="connsiteX2" fmla="*/ 54176 w 749358"/>
                  <a:gd name="connsiteY2" fmla="*/ 422684 h 807774"/>
                  <a:gd name="connsiteX3" fmla="*/ 0 w 749358"/>
                  <a:gd name="connsiteY3" fmla="*/ 173237 h 807774"/>
                  <a:gd name="connsiteX4" fmla="*/ 597409 w 749358"/>
                  <a:gd name="connsiteY4" fmla="*/ 1345 h 807774"/>
                  <a:gd name="connsiteX5" fmla="*/ 738154 w 749358"/>
                  <a:gd name="connsiteY5" fmla="*/ 100096 h 807774"/>
                  <a:gd name="connsiteX6" fmla="*/ 749358 w 749358"/>
                  <a:gd name="connsiteY6" fmla="*/ 775910 h 807774"/>
                  <a:gd name="connsiteX0" fmla="*/ 463618 w 749358"/>
                  <a:gd name="connsiteY0" fmla="*/ 642394 h 775909"/>
                  <a:gd name="connsiteX1" fmla="*/ 445234 w 749358"/>
                  <a:gd name="connsiteY1" fmla="*/ 324053 h 775909"/>
                  <a:gd name="connsiteX2" fmla="*/ 54176 w 749358"/>
                  <a:gd name="connsiteY2" fmla="*/ 422684 h 775909"/>
                  <a:gd name="connsiteX3" fmla="*/ 0 w 749358"/>
                  <a:gd name="connsiteY3" fmla="*/ 173237 h 775909"/>
                  <a:gd name="connsiteX4" fmla="*/ 597409 w 749358"/>
                  <a:gd name="connsiteY4" fmla="*/ 1345 h 775909"/>
                  <a:gd name="connsiteX5" fmla="*/ 738154 w 749358"/>
                  <a:gd name="connsiteY5" fmla="*/ 100096 h 775909"/>
                  <a:gd name="connsiteX6" fmla="*/ 749358 w 749358"/>
                  <a:gd name="connsiteY6" fmla="*/ 775910 h 775909"/>
                  <a:gd name="connsiteX0" fmla="*/ 463618 w 775819"/>
                  <a:gd name="connsiteY0" fmla="*/ 642394 h 676682"/>
                  <a:gd name="connsiteX1" fmla="*/ 445234 w 775819"/>
                  <a:gd name="connsiteY1" fmla="*/ 324053 h 676682"/>
                  <a:gd name="connsiteX2" fmla="*/ 54176 w 775819"/>
                  <a:gd name="connsiteY2" fmla="*/ 422684 h 676682"/>
                  <a:gd name="connsiteX3" fmla="*/ 0 w 775819"/>
                  <a:gd name="connsiteY3" fmla="*/ 173237 h 676682"/>
                  <a:gd name="connsiteX4" fmla="*/ 597409 w 775819"/>
                  <a:gd name="connsiteY4" fmla="*/ 1345 h 676682"/>
                  <a:gd name="connsiteX5" fmla="*/ 738154 w 775819"/>
                  <a:gd name="connsiteY5" fmla="*/ 100096 h 676682"/>
                  <a:gd name="connsiteX6" fmla="*/ 775819 w 775819"/>
                  <a:gd name="connsiteY6" fmla="*/ 676682 h 6766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775819" h="676682">
                    <a:moveTo>
                      <a:pt x="463618" y="642394"/>
                    </a:moveTo>
                    <a:lnTo>
                      <a:pt x="445234" y="324053"/>
                    </a:lnTo>
                    <a:lnTo>
                      <a:pt x="54176" y="422684"/>
                    </a:lnTo>
                    <a:cubicBezTo>
                      <a:pt x="42733" y="341740"/>
                      <a:pt x="11443" y="254181"/>
                      <a:pt x="0" y="173237"/>
                    </a:cubicBezTo>
                    <a:lnTo>
                      <a:pt x="597409" y="1345"/>
                    </a:lnTo>
                    <a:cubicBezTo>
                      <a:pt x="720435" y="-10845"/>
                      <a:pt x="730378" y="62890"/>
                      <a:pt x="738154" y="100096"/>
                    </a:cubicBezTo>
                    <a:cubicBezTo>
                      <a:pt x="745930" y="137302"/>
                      <a:pt x="763099" y="435224"/>
                      <a:pt x="775819" y="676682"/>
                    </a:cubicBezTo>
                  </a:path>
                </a:pathLst>
              </a:custGeom>
              <a:pattFill prst="trellis">
                <a:fgClr>
                  <a:srgbClr val="0070C0"/>
                </a:fgClr>
                <a:bgClr>
                  <a:schemeClr val="accent1">
                    <a:lumMod val="40000"/>
                    <a:lumOff val="60000"/>
                  </a:schemeClr>
                </a:bgClr>
              </a:patt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251" name="グループ化 250">
              <a:extLst>
                <a:ext uri="{FF2B5EF4-FFF2-40B4-BE49-F238E27FC236}">
                  <a16:creationId xmlns:a16="http://schemas.microsoft.com/office/drawing/2014/main" id="{1E2D6C4A-4CA0-4BCA-9D1D-AD3F9393B78C}"/>
                </a:ext>
              </a:extLst>
            </p:cNvPr>
            <p:cNvGrpSpPr/>
            <p:nvPr/>
          </p:nvGrpSpPr>
          <p:grpSpPr>
            <a:xfrm>
              <a:off x="7956104" y="4295032"/>
              <a:ext cx="1064272" cy="2157993"/>
              <a:chOff x="7280820" y="1162347"/>
              <a:chExt cx="1176687" cy="2385933"/>
            </a:xfrm>
          </p:grpSpPr>
          <p:sp>
            <p:nvSpPr>
              <p:cNvPr id="268" name="円/楕円 351">
                <a:extLst>
                  <a:ext uri="{FF2B5EF4-FFF2-40B4-BE49-F238E27FC236}">
                    <a16:creationId xmlns:a16="http://schemas.microsoft.com/office/drawing/2014/main" id="{6D645B50-C458-4C90-ACD0-38C2C417A47F}"/>
                  </a:ext>
                </a:extLst>
              </p:cNvPr>
              <p:cNvSpPr/>
              <p:nvPr/>
            </p:nvSpPr>
            <p:spPr>
              <a:xfrm>
                <a:off x="7540247" y="1459792"/>
                <a:ext cx="917260" cy="1392339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69" name="円/楕円 351">
                <a:extLst>
                  <a:ext uri="{FF2B5EF4-FFF2-40B4-BE49-F238E27FC236}">
                    <a16:creationId xmlns:a16="http://schemas.microsoft.com/office/drawing/2014/main" id="{E6F8A680-43F5-48BF-AFAC-D26137D7694D}"/>
                  </a:ext>
                </a:extLst>
              </p:cNvPr>
              <p:cNvSpPr/>
              <p:nvPr/>
            </p:nvSpPr>
            <p:spPr>
              <a:xfrm>
                <a:off x="7359048" y="1272121"/>
                <a:ext cx="1095644" cy="1163550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70" name="フリーフォーム: 図形 269">
                <a:extLst>
                  <a:ext uri="{FF2B5EF4-FFF2-40B4-BE49-F238E27FC236}">
                    <a16:creationId xmlns:a16="http://schemas.microsoft.com/office/drawing/2014/main" id="{73146838-659F-4BB7-98E3-7A6AC979E398}"/>
                  </a:ext>
                </a:extLst>
              </p:cNvPr>
              <p:cNvSpPr/>
              <p:nvPr/>
            </p:nvSpPr>
            <p:spPr>
              <a:xfrm>
                <a:off x="7396937" y="1408719"/>
                <a:ext cx="897082" cy="1466720"/>
              </a:xfrm>
              <a:custGeom>
                <a:avLst/>
                <a:gdLst>
                  <a:gd name="connsiteX0" fmla="*/ 448541 w 897082"/>
                  <a:gd name="connsiteY0" fmla="*/ 0 h 1466720"/>
                  <a:gd name="connsiteX1" fmla="*/ 897082 w 897082"/>
                  <a:gd name="connsiteY1" fmla="*/ 448541 h 1466720"/>
                  <a:gd name="connsiteX2" fmla="*/ 897082 w 897082"/>
                  <a:gd name="connsiteY2" fmla="*/ 572384 h 1466720"/>
                  <a:gd name="connsiteX3" fmla="*/ 623133 w 897082"/>
                  <a:gd name="connsiteY3" fmla="*/ 985676 h 1466720"/>
                  <a:gd name="connsiteX4" fmla="*/ 564119 w 897082"/>
                  <a:gd name="connsiteY4" fmla="*/ 1003996 h 1466720"/>
                  <a:gd name="connsiteX5" fmla="*/ 575827 w 897082"/>
                  <a:gd name="connsiteY5" fmla="*/ 1118635 h 1466720"/>
                  <a:gd name="connsiteX6" fmla="*/ 603105 w 897082"/>
                  <a:gd name="connsiteY6" fmla="*/ 1118635 h 1466720"/>
                  <a:gd name="connsiteX7" fmla="*/ 786798 w 897082"/>
                  <a:gd name="connsiteY7" fmla="*/ 1292678 h 1466720"/>
                  <a:gd name="connsiteX8" fmla="*/ 786797 w 897082"/>
                  <a:gd name="connsiteY8" fmla="*/ 1466720 h 1466720"/>
                  <a:gd name="connsiteX9" fmla="*/ 188668 w 897082"/>
                  <a:gd name="connsiteY9" fmla="*/ 1466720 h 1466720"/>
                  <a:gd name="connsiteX10" fmla="*/ 188668 w 897082"/>
                  <a:gd name="connsiteY10" fmla="*/ 1292678 h 1466720"/>
                  <a:gd name="connsiteX11" fmla="*/ 300860 w 897082"/>
                  <a:gd name="connsiteY11" fmla="*/ 1132312 h 1466720"/>
                  <a:gd name="connsiteX12" fmla="*/ 352270 w 897082"/>
                  <a:gd name="connsiteY12" fmla="*/ 1122478 h 1466720"/>
                  <a:gd name="connsiteX13" fmla="*/ 363516 w 897082"/>
                  <a:gd name="connsiteY13" fmla="*/ 1012354 h 1466720"/>
                  <a:gd name="connsiteX14" fmla="*/ 358144 w 897082"/>
                  <a:gd name="connsiteY14" fmla="*/ 1011812 h 1466720"/>
                  <a:gd name="connsiteX15" fmla="*/ 0 w 897082"/>
                  <a:gd name="connsiteY15" fmla="*/ 572384 h 1466720"/>
                  <a:gd name="connsiteX16" fmla="*/ 0 w 897082"/>
                  <a:gd name="connsiteY16" fmla="*/ 448541 h 1466720"/>
                  <a:gd name="connsiteX17" fmla="*/ 448541 w 897082"/>
                  <a:gd name="connsiteY17" fmla="*/ 0 h 14667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897082" h="1466720">
                    <a:moveTo>
                      <a:pt x="448541" y="0"/>
                    </a:moveTo>
                    <a:cubicBezTo>
                      <a:pt x="696263" y="0"/>
                      <a:pt x="897082" y="200819"/>
                      <a:pt x="897082" y="448541"/>
                    </a:cubicBezTo>
                    <a:lnTo>
                      <a:pt x="897082" y="572384"/>
                    </a:lnTo>
                    <a:cubicBezTo>
                      <a:pt x="897082" y="758175"/>
                      <a:pt x="784121" y="917584"/>
                      <a:pt x="623133" y="985676"/>
                    </a:cubicBezTo>
                    <a:lnTo>
                      <a:pt x="564119" y="1003996"/>
                    </a:lnTo>
                    <a:lnTo>
                      <a:pt x="575827" y="1118635"/>
                    </a:lnTo>
                    <a:lnTo>
                      <a:pt x="603105" y="1118635"/>
                    </a:lnTo>
                    <a:cubicBezTo>
                      <a:pt x="704556" y="1118635"/>
                      <a:pt x="786798" y="1196557"/>
                      <a:pt x="786798" y="1292678"/>
                    </a:cubicBezTo>
                    <a:cubicBezTo>
                      <a:pt x="786798" y="1350692"/>
                      <a:pt x="786797" y="1408706"/>
                      <a:pt x="786797" y="1466720"/>
                    </a:cubicBezTo>
                    <a:lnTo>
                      <a:pt x="188668" y="1466720"/>
                    </a:lnTo>
                    <a:lnTo>
                      <a:pt x="188668" y="1292678"/>
                    </a:lnTo>
                    <a:cubicBezTo>
                      <a:pt x="188668" y="1220587"/>
                      <a:pt x="234929" y="1158734"/>
                      <a:pt x="300860" y="1132312"/>
                    </a:cubicBezTo>
                    <a:lnTo>
                      <a:pt x="352270" y="1122478"/>
                    </a:lnTo>
                    <a:lnTo>
                      <a:pt x="363516" y="1012354"/>
                    </a:lnTo>
                    <a:lnTo>
                      <a:pt x="358144" y="1011812"/>
                    </a:lnTo>
                    <a:cubicBezTo>
                      <a:pt x="153752" y="969988"/>
                      <a:pt x="0" y="789141"/>
                      <a:pt x="0" y="572384"/>
                    </a:cubicBezTo>
                    <a:lnTo>
                      <a:pt x="0" y="448541"/>
                    </a:lnTo>
                    <a:cubicBezTo>
                      <a:pt x="0" y="200819"/>
                      <a:pt x="200819" y="0"/>
                      <a:pt x="448541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71" name="フリーフォーム: 図形 270">
                <a:extLst>
                  <a:ext uri="{FF2B5EF4-FFF2-40B4-BE49-F238E27FC236}">
                    <a16:creationId xmlns:a16="http://schemas.microsoft.com/office/drawing/2014/main" id="{A0D8BDA0-40BD-4EEA-80C3-11E20038B094}"/>
                  </a:ext>
                </a:extLst>
              </p:cNvPr>
              <p:cNvSpPr/>
              <p:nvPr/>
            </p:nvSpPr>
            <p:spPr>
              <a:xfrm>
                <a:off x="7749935" y="2412716"/>
                <a:ext cx="180209" cy="92359"/>
              </a:xfrm>
              <a:custGeom>
                <a:avLst/>
                <a:gdLst>
                  <a:gd name="connsiteX0" fmla="*/ 209318 w 211408"/>
                  <a:gd name="connsiteY0" fmla="*/ 0 h 93697"/>
                  <a:gd name="connsiteX1" fmla="*/ 211408 w 211408"/>
                  <a:gd name="connsiteY1" fmla="*/ 20463 h 93697"/>
                  <a:gd name="connsiteX2" fmla="*/ 206348 w 211408"/>
                  <a:gd name="connsiteY2" fmla="*/ 24396 h 93697"/>
                  <a:gd name="connsiteX3" fmla="*/ 7260 w 211408"/>
                  <a:gd name="connsiteY3" fmla="*/ 93228 h 93697"/>
                  <a:gd name="connsiteX4" fmla="*/ 0 w 211408"/>
                  <a:gd name="connsiteY4" fmla="*/ 93697 h 93697"/>
                  <a:gd name="connsiteX5" fmla="*/ 8715 w 211408"/>
                  <a:gd name="connsiteY5" fmla="*/ 8358 h 93697"/>
                  <a:gd name="connsiteX6" fmla="*/ 93740 w 211408"/>
                  <a:gd name="connsiteY6" fmla="*/ 16929 h 93697"/>
                  <a:gd name="connsiteX7" fmla="*/ 184137 w 211408"/>
                  <a:gd name="connsiteY7" fmla="*/ 7816 h 93697"/>
                  <a:gd name="connsiteX0" fmla="*/ 209318 w 211408"/>
                  <a:gd name="connsiteY0" fmla="*/ 0 h 93697"/>
                  <a:gd name="connsiteX1" fmla="*/ 211408 w 211408"/>
                  <a:gd name="connsiteY1" fmla="*/ 20463 h 93697"/>
                  <a:gd name="connsiteX2" fmla="*/ 7260 w 211408"/>
                  <a:gd name="connsiteY2" fmla="*/ 93228 h 93697"/>
                  <a:gd name="connsiteX3" fmla="*/ 0 w 211408"/>
                  <a:gd name="connsiteY3" fmla="*/ 93697 h 93697"/>
                  <a:gd name="connsiteX4" fmla="*/ 8715 w 211408"/>
                  <a:gd name="connsiteY4" fmla="*/ 8358 h 93697"/>
                  <a:gd name="connsiteX5" fmla="*/ 93740 w 211408"/>
                  <a:gd name="connsiteY5" fmla="*/ 16929 h 93697"/>
                  <a:gd name="connsiteX6" fmla="*/ 184137 w 211408"/>
                  <a:gd name="connsiteY6" fmla="*/ 7816 h 93697"/>
                  <a:gd name="connsiteX7" fmla="*/ 209318 w 211408"/>
                  <a:gd name="connsiteY7" fmla="*/ 0 h 93697"/>
                  <a:gd name="connsiteX0" fmla="*/ 209318 w 209318"/>
                  <a:gd name="connsiteY0" fmla="*/ 0 h 93697"/>
                  <a:gd name="connsiteX1" fmla="*/ 7260 w 209318"/>
                  <a:gd name="connsiteY1" fmla="*/ 93228 h 93697"/>
                  <a:gd name="connsiteX2" fmla="*/ 0 w 209318"/>
                  <a:gd name="connsiteY2" fmla="*/ 93697 h 93697"/>
                  <a:gd name="connsiteX3" fmla="*/ 8715 w 209318"/>
                  <a:gd name="connsiteY3" fmla="*/ 8358 h 93697"/>
                  <a:gd name="connsiteX4" fmla="*/ 93740 w 209318"/>
                  <a:gd name="connsiteY4" fmla="*/ 16929 h 93697"/>
                  <a:gd name="connsiteX5" fmla="*/ 184137 w 209318"/>
                  <a:gd name="connsiteY5" fmla="*/ 7816 h 93697"/>
                  <a:gd name="connsiteX6" fmla="*/ 209318 w 209318"/>
                  <a:gd name="connsiteY6" fmla="*/ 0 h 93697"/>
                  <a:gd name="connsiteX0" fmla="*/ 209318 w 209318"/>
                  <a:gd name="connsiteY0" fmla="*/ 0 h 93697"/>
                  <a:gd name="connsiteX1" fmla="*/ 7260 w 209318"/>
                  <a:gd name="connsiteY1" fmla="*/ 93228 h 93697"/>
                  <a:gd name="connsiteX2" fmla="*/ 0 w 209318"/>
                  <a:gd name="connsiteY2" fmla="*/ 93697 h 93697"/>
                  <a:gd name="connsiteX3" fmla="*/ 8715 w 209318"/>
                  <a:gd name="connsiteY3" fmla="*/ 8358 h 93697"/>
                  <a:gd name="connsiteX4" fmla="*/ 93740 w 209318"/>
                  <a:gd name="connsiteY4" fmla="*/ 16929 h 93697"/>
                  <a:gd name="connsiteX5" fmla="*/ 184137 w 209318"/>
                  <a:gd name="connsiteY5" fmla="*/ 7816 h 93697"/>
                  <a:gd name="connsiteX6" fmla="*/ 209318 w 209318"/>
                  <a:gd name="connsiteY6" fmla="*/ 0 h 93697"/>
                  <a:gd name="connsiteX0" fmla="*/ 209318 w 209318"/>
                  <a:gd name="connsiteY0" fmla="*/ 0 h 93697"/>
                  <a:gd name="connsiteX1" fmla="*/ 0 w 209318"/>
                  <a:gd name="connsiteY1" fmla="*/ 93697 h 93697"/>
                  <a:gd name="connsiteX2" fmla="*/ 8715 w 209318"/>
                  <a:gd name="connsiteY2" fmla="*/ 8358 h 93697"/>
                  <a:gd name="connsiteX3" fmla="*/ 93740 w 209318"/>
                  <a:gd name="connsiteY3" fmla="*/ 16929 h 93697"/>
                  <a:gd name="connsiteX4" fmla="*/ 184137 w 209318"/>
                  <a:gd name="connsiteY4" fmla="*/ 7816 h 93697"/>
                  <a:gd name="connsiteX5" fmla="*/ 209318 w 209318"/>
                  <a:gd name="connsiteY5" fmla="*/ 0 h 93697"/>
                  <a:gd name="connsiteX0" fmla="*/ 209318 w 209318"/>
                  <a:gd name="connsiteY0" fmla="*/ 0 h 93697"/>
                  <a:gd name="connsiteX1" fmla="*/ 0 w 209318"/>
                  <a:gd name="connsiteY1" fmla="*/ 93697 h 93697"/>
                  <a:gd name="connsiteX2" fmla="*/ 8715 w 209318"/>
                  <a:gd name="connsiteY2" fmla="*/ 8358 h 93697"/>
                  <a:gd name="connsiteX3" fmla="*/ 93740 w 209318"/>
                  <a:gd name="connsiteY3" fmla="*/ 16929 h 93697"/>
                  <a:gd name="connsiteX4" fmla="*/ 184137 w 209318"/>
                  <a:gd name="connsiteY4" fmla="*/ 7816 h 93697"/>
                  <a:gd name="connsiteX5" fmla="*/ 209318 w 209318"/>
                  <a:gd name="connsiteY5" fmla="*/ 0 h 936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9318" h="93697">
                    <a:moveTo>
                      <a:pt x="209318" y="0"/>
                    </a:moveTo>
                    <a:cubicBezTo>
                      <a:pt x="148204" y="60213"/>
                      <a:pt x="33434" y="92304"/>
                      <a:pt x="0" y="93697"/>
                    </a:cubicBezTo>
                    <a:lnTo>
                      <a:pt x="8715" y="8358"/>
                    </a:lnTo>
                    <a:lnTo>
                      <a:pt x="93740" y="16929"/>
                    </a:lnTo>
                    <a:cubicBezTo>
                      <a:pt x="124705" y="16929"/>
                      <a:pt x="154938" y="13791"/>
                      <a:pt x="184137" y="7816"/>
                    </a:cubicBezTo>
                    <a:lnTo>
                      <a:pt x="209318" y="0"/>
                    </a:lnTo>
                    <a:close/>
                  </a:path>
                </a:pathLst>
              </a:custGeom>
              <a:solidFill>
                <a:srgbClr val="000000">
                  <a:alpha val="50196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72" name="円/楕円 355">
                <a:extLst>
                  <a:ext uri="{FF2B5EF4-FFF2-40B4-BE49-F238E27FC236}">
                    <a16:creationId xmlns:a16="http://schemas.microsoft.com/office/drawing/2014/main" id="{3B95B6B2-C331-4506-A456-597F7ECED9E1}"/>
                  </a:ext>
                </a:extLst>
              </p:cNvPr>
              <p:cNvSpPr/>
              <p:nvPr/>
            </p:nvSpPr>
            <p:spPr>
              <a:xfrm>
                <a:off x="7473660" y="1874624"/>
                <a:ext cx="63831" cy="175270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73" name="月 272">
                <a:extLst>
                  <a:ext uri="{FF2B5EF4-FFF2-40B4-BE49-F238E27FC236}">
                    <a16:creationId xmlns:a16="http://schemas.microsoft.com/office/drawing/2014/main" id="{C3013CAD-BBE5-4289-9D3A-7C21C556C5F4}"/>
                  </a:ext>
                </a:extLst>
              </p:cNvPr>
              <p:cNvSpPr/>
              <p:nvPr/>
            </p:nvSpPr>
            <p:spPr>
              <a:xfrm rot="5400000">
                <a:off x="7480158" y="1673712"/>
                <a:ext cx="60540" cy="121887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74" name="円/楕円 355">
                <a:extLst>
                  <a:ext uri="{FF2B5EF4-FFF2-40B4-BE49-F238E27FC236}">
                    <a16:creationId xmlns:a16="http://schemas.microsoft.com/office/drawing/2014/main" id="{258CA9BB-2740-48B3-815C-A94B00EA9EFC}"/>
                  </a:ext>
                </a:extLst>
              </p:cNvPr>
              <p:cNvSpPr/>
              <p:nvPr/>
            </p:nvSpPr>
            <p:spPr>
              <a:xfrm>
                <a:off x="7804963" y="1874624"/>
                <a:ext cx="107799" cy="175270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75" name="月 274">
                <a:extLst>
                  <a:ext uri="{FF2B5EF4-FFF2-40B4-BE49-F238E27FC236}">
                    <a16:creationId xmlns:a16="http://schemas.microsoft.com/office/drawing/2014/main" id="{A9DA9B43-B78C-4194-AAE2-54ED089500E4}"/>
                  </a:ext>
                </a:extLst>
              </p:cNvPr>
              <p:cNvSpPr/>
              <p:nvPr/>
            </p:nvSpPr>
            <p:spPr>
              <a:xfrm rot="5400000">
                <a:off x="7832103" y="1651451"/>
                <a:ext cx="60540" cy="166408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76" name="円/楕円 355">
                <a:extLst>
                  <a:ext uri="{FF2B5EF4-FFF2-40B4-BE49-F238E27FC236}">
                    <a16:creationId xmlns:a16="http://schemas.microsoft.com/office/drawing/2014/main" id="{EA4A3D97-6097-4FE7-8889-82EC6FBB68B9}"/>
                  </a:ext>
                </a:extLst>
              </p:cNvPr>
              <p:cNvSpPr/>
              <p:nvPr/>
            </p:nvSpPr>
            <p:spPr>
              <a:xfrm>
                <a:off x="7481998" y="1905163"/>
                <a:ext cx="45719" cy="48829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77" name="円/楕円 355">
                <a:extLst>
                  <a:ext uri="{FF2B5EF4-FFF2-40B4-BE49-F238E27FC236}">
                    <a16:creationId xmlns:a16="http://schemas.microsoft.com/office/drawing/2014/main" id="{DDE5C060-1E8C-40C4-8F3C-7A0F8D6623B3}"/>
                  </a:ext>
                </a:extLst>
              </p:cNvPr>
              <p:cNvSpPr/>
              <p:nvPr/>
            </p:nvSpPr>
            <p:spPr>
              <a:xfrm>
                <a:off x="7839318" y="1905163"/>
                <a:ext cx="48829" cy="48829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78" name="円/楕円 368">
                <a:extLst>
                  <a:ext uri="{FF2B5EF4-FFF2-40B4-BE49-F238E27FC236}">
                    <a16:creationId xmlns:a16="http://schemas.microsoft.com/office/drawing/2014/main" id="{FF541C03-780D-46DB-8363-06952CA6B1A6}"/>
                  </a:ext>
                </a:extLst>
              </p:cNvPr>
              <p:cNvSpPr/>
              <p:nvPr/>
            </p:nvSpPr>
            <p:spPr>
              <a:xfrm rot="900000" flipH="1">
                <a:off x="8157049" y="1838852"/>
                <a:ext cx="203820" cy="337309"/>
              </a:xfrm>
              <a:custGeom>
                <a:avLst/>
                <a:gdLst>
                  <a:gd name="connsiteX0" fmla="*/ 0 w 216246"/>
                  <a:gd name="connsiteY0" fmla="*/ 168522 h 337044"/>
                  <a:gd name="connsiteX1" fmla="*/ 108123 w 216246"/>
                  <a:gd name="connsiteY1" fmla="*/ 0 h 337044"/>
                  <a:gd name="connsiteX2" fmla="*/ 216246 w 216246"/>
                  <a:gd name="connsiteY2" fmla="*/ 168522 h 337044"/>
                  <a:gd name="connsiteX3" fmla="*/ 108123 w 216246"/>
                  <a:gd name="connsiteY3" fmla="*/ 337044 h 337044"/>
                  <a:gd name="connsiteX4" fmla="*/ 0 w 216246"/>
                  <a:gd name="connsiteY4" fmla="*/ 168522 h 337044"/>
                  <a:gd name="connsiteX0" fmla="*/ 0 w 227371"/>
                  <a:gd name="connsiteY0" fmla="*/ 170508 h 339030"/>
                  <a:gd name="connsiteX1" fmla="*/ 108123 w 227371"/>
                  <a:gd name="connsiteY1" fmla="*/ 1986 h 339030"/>
                  <a:gd name="connsiteX2" fmla="*/ 211667 w 227371"/>
                  <a:gd name="connsiteY2" fmla="*/ 83801 h 339030"/>
                  <a:gd name="connsiteX3" fmla="*/ 216246 w 227371"/>
                  <a:gd name="connsiteY3" fmla="*/ 170508 h 339030"/>
                  <a:gd name="connsiteX4" fmla="*/ 108123 w 227371"/>
                  <a:gd name="connsiteY4" fmla="*/ 339030 h 339030"/>
                  <a:gd name="connsiteX5" fmla="*/ 0 w 227371"/>
                  <a:gd name="connsiteY5" fmla="*/ 170508 h 339030"/>
                  <a:gd name="connsiteX0" fmla="*/ 216246 w 307686"/>
                  <a:gd name="connsiteY0" fmla="*/ 170508 h 339030"/>
                  <a:gd name="connsiteX1" fmla="*/ 108123 w 307686"/>
                  <a:gd name="connsiteY1" fmla="*/ 339030 h 339030"/>
                  <a:gd name="connsiteX2" fmla="*/ 0 w 307686"/>
                  <a:gd name="connsiteY2" fmla="*/ 170508 h 339030"/>
                  <a:gd name="connsiteX3" fmla="*/ 108123 w 307686"/>
                  <a:gd name="connsiteY3" fmla="*/ 1986 h 339030"/>
                  <a:gd name="connsiteX4" fmla="*/ 211667 w 307686"/>
                  <a:gd name="connsiteY4" fmla="*/ 83801 h 339030"/>
                  <a:gd name="connsiteX5" fmla="*/ 307686 w 307686"/>
                  <a:gd name="connsiteY5" fmla="*/ 261948 h 339030"/>
                  <a:gd name="connsiteX0" fmla="*/ 216246 w 216246"/>
                  <a:gd name="connsiteY0" fmla="*/ 170508 h 339030"/>
                  <a:gd name="connsiteX1" fmla="*/ 108123 w 216246"/>
                  <a:gd name="connsiteY1" fmla="*/ 339030 h 339030"/>
                  <a:gd name="connsiteX2" fmla="*/ 0 w 216246"/>
                  <a:gd name="connsiteY2" fmla="*/ 170508 h 339030"/>
                  <a:gd name="connsiteX3" fmla="*/ 108123 w 216246"/>
                  <a:gd name="connsiteY3" fmla="*/ 1986 h 339030"/>
                  <a:gd name="connsiteX4" fmla="*/ 211667 w 216246"/>
                  <a:gd name="connsiteY4" fmla="*/ 83801 h 339030"/>
                  <a:gd name="connsiteX0" fmla="*/ 108123 w 211667"/>
                  <a:gd name="connsiteY0" fmla="*/ 339030 h 339030"/>
                  <a:gd name="connsiteX1" fmla="*/ 0 w 211667"/>
                  <a:gd name="connsiteY1" fmla="*/ 170508 h 339030"/>
                  <a:gd name="connsiteX2" fmla="*/ 108123 w 211667"/>
                  <a:gd name="connsiteY2" fmla="*/ 1986 h 339030"/>
                  <a:gd name="connsiteX3" fmla="*/ 211667 w 211667"/>
                  <a:gd name="connsiteY3" fmla="*/ 83801 h 339030"/>
                  <a:gd name="connsiteX0" fmla="*/ 108123 w 211667"/>
                  <a:gd name="connsiteY0" fmla="*/ 340366 h 340366"/>
                  <a:gd name="connsiteX1" fmla="*/ 0 w 211667"/>
                  <a:gd name="connsiteY1" fmla="*/ 171844 h 340366"/>
                  <a:gd name="connsiteX2" fmla="*/ 108123 w 211667"/>
                  <a:gd name="connsiteY2" fmla="*/ 3322 h 340366"/>
                  <a:gd name="connsiteX3" fmla="*/ 211667 w 211667"/>
                  <a:gd name="connsiteY3" fmla="*/ 85137 h 340366"/>
                  <a:gd name="connsiteX0" fmla="*/ 108123 w 203820"/>
                  <a:gd name="connsiteY0" fmla="*/ 338586 h 338586"/>
                  <a:gd name="connsiteX1" fmla="*/ 0 w 203820"/>
                  <a:gd name="connsiteY1" fmla="*/ 170064 h 338586"/>
                  <a:gd name="connsiteX2" fmla="*/ 108123 w 203820"/>
                  <a:gd name="connsiteY2" fmla="*/ 1542 h 338586"/>
                  <a:gd name="connsiteX3" fmla="*/ 203820 w 203820"/>
                  <a:gd name="connsiteY3" fmla="*/ 103441 h 338586"/>
                  <a:gd name="connsiteX0" fmla="*/ 108123 w 203820"/>
                  <a:gd name="connsiteY0" fmla="*/ 337309 h 337309"/>
                  <a:gd name="connsiteX1" fmla="*/ 0 w 203820"/>
                  <a:gd name="connsiteY1" fmla="*/ 168787 h 337309"/>
                  <a:gd name="connsiteX2" fmla="*/ 108123 w 203820"/>
                  <a:gd name="connsiteY2" fmla="*/ 265 h 337309"/>
                  <a:gd name="connsiteX3" fmla="*/ 203820 w 203820"/>
                  <a:gd name="connsiteY3" fmla="*/ 102164 h 337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3820" h="337309">
                    <a:moveTo>
                      <a:pt x="108123" y="337309"/>
                    </a:moveTo>
                    <a:cubicBezTo>
                      <a:pt x="48408" y="337309"/>
                      <a:pt x="0" y="261859"/>
                      <a:pt x="0" y="168787"/>
                    </a:cubicBezTo>
                    <a:cubicBezTo>
                      <a:pt x="0" y="75715"/>
                      <a:pt x="49017" y="-5227"/>
                      <a:pt x="108123" y="265"/>
                    </a:cubicBezTo>
                    <a:cubicBezTo>
                      <a:pt x="167229" y="5757"/>
                      <a:pt x="195044" y="39575"/>
                      <a:pt x="203820" y="102164"/>
                    </a:cubicBezTo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79" name="円/楕円 369">
                <a:extLst>
                  <a:ext uri="{FF2B5EF4-FFF2-40B4-BE49-F238E27FC236}">
                    <a16:creationId xmlns:a16="http://schemas.microsoft.com/office/drawing/2014/main" id="{2F8A3C2C-16C3-4A4E-951F-0E546F345828}"/>
                  </a:ext>
                </a:extLst>
              </p:cNvPr>
              <p:cNvSpPr/>
              <p:nvPr/>
            </p:nvSpPr>
            <p:spPr>
              <a:xfrm rot="900000" flipH="1">
                <a:off x="8201024" y="1897406"/>
                <a:ext cx="120663" cy="221097"/>
              </a:xfrm>
              <a:custGeom>
                <a:avLst/>
                <a:gdLst>
                  <a:gd name="connsiteX0" fmla="*/ 0 w 137951"/>
                  <a:gd name="connsiteY0" fmla="*/ 109765 h 219530"/>
                  <a:gd name="connsiteX1" fmla="*/ 68976 w 137951"/>
                  <a:gd name="connsiteY1" fmla="*/ 0 h 219530"/>
                  <a:gd name="connsiteX2" fmla="*/ 137952 w 137951"/>
                  <a:gd name="connsiteY2" fmla="*/ 109765 h 219530"/>
                  <a:gd name="connsiteX3" fmla="*/ 68976 w 137951"/>
                  <a:gd name="connsiteY3" fmla="*/ 219530 h 219530"/>
                  <a:gd name="connsiteX4" fmla="*/ 0 w 137951"/>
                  <a:gd name="connsiteY4" fmla="*/ 109765 h 219530"/>
                  <a:gd name="connsiteX0" fmla="*/ 0 w 137952"/>
                  <a:gd name="connsiteY0" fmla="*/ 109765 h 219530"/>
                  <a:gd name="connsiteX1" fmla="*/ 68976 w 137952"/>
                  <a:gd name="connsiteY1" fmla="*/ 0 h 219530"/>
                  <a:gd name="connsiteX2" fmla="*/ 137952 w 137952"/>
                  <a:gd name="connsiteY2" fmla="*/ 109765 h 219530"/>
                  <a:gd name="connsiteX3" fmla="*/ 68976 w 137952"/>
                  <a:gd name="connsiteY3" fmla="*/ 219530 h 219530"/>
                  <a:gd name="connsiteX4" fmla="*/ 0 w 137952"/>
                  <a:gd name="connsiteY4" fmla="*/ 109765 h 219530"/>
                  <a:gd name="connsiteX0" fmla="*/ 0 w 120663"/>
                  <a:gd name="connsiteY0" fmla="*/ 110869 h 221097"/>
                  <a:gd name="connsiteX1" fmla="*/ 68976 w 120663"/>
                  <a:gd name="connsiteY1" fmla="*/ 1104 h 221097"/>
                  <a:gd name="connsiteX2" fmla="*/ 120663 w 120663"/>
                  <a:gd name="connsiteY2" fmla="*/ 74187 h 221097"/>
                  <a:gd name="connsiteX3" fmla="*/ 68976 w 120663"/>
                  <a:gd name="connsiteY3" fmla="*/ 220634 h 221097"/>
                  <a:gd name="connsiteX4" fmla="*/ 0 w 120663"/>
                  <a:gd name="connsiteY4" fmla="*/ 110869 h 221097"/>
                  <a:gd name="connsiteX0" fmla="*/ 0 w 120663"/>
                  <a:gd name="connsiteY0" fmla="*/ 110869 h 221097"/>
                  <a:gd name="connsiteX1" fmla="*/ 68976 w 120663"/>
                  <a:gd name="connsiteY1" fmla="*/ 1104 h 221097"/>
                  <a:gd name="connsiteX2" fmla="*/ 120663 w 120663"/>
                  <a:gd name="connsiteY2" fmla="*/ 74187 h 221097"/>
                  <a:gd name="connsiteX3" fmla="*/ 68976 w 120663"/>
                  <a:gd name="connsiteY3" fmla="*/ 220634 h 221097"/>
                  <a:gd name="connsiteX4" fmla="*/ 0 w 120663"/>
                  <a:gd name="connsiteY4" fmla="*/ 110869 h 221097"/>
                  <a:gd name="connsiteX0" fmla="*/ 0 w 120663"/>
                  <a:gd name="connsiteY0" fmla="*/ 110869 h 221097"/>
                  <a:gd name="connsiteX1" fmla="*/ 68976 w 120663"/>
                  <a:gd name="connsiteY1" fmla="*/ 1104 h 221097"/>
                  <a:gd name="connsiteX2" fmla="*/ 120663 w 120663"/>
                  <a:gd name="connsiteY2" fmla="*/ 74187 h 221097"/>
                  <a:gd name="connsiteX3" fmla="*/ 68976 w 120663"/>
                  <a:gd name="connsiteY3" fmla="*/ 220634 h 221097"/>
                  <a:gd name="connsiteX4" fmla="*/ 0 w 120663"/>
                  <a:gd name="connsiteY4" fmla="*/ 110869 h 2210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0663" h="221097">
                    <a:moveTo>
                      <a:pt x="0" y="110869"/>
                    </a:moveTo>
                    <a:cubicBezTo>
                      <a:pt x="0" y="50247"/>
                      <a:pt x="48866" y="7218"/>
                      <a:pt x="68976" y="1104"/>
                    </a:cubicBezTo>
                    <a:cubicBezTo>
                      <a:pt x="89086" y="-5010"/>
                      <a:pt x="120663" y="13565"/>
                      <a:pt x="120663" y="74187"/>
                    </a:cubicBezTo>
                    <a:cubicBezTo>
                      <a:pt x="77082" y="150249"/>
                      <a:pt x="71181" y="180139"/>
                      <a:pt x="68976" y="220634"/>
                    </a:cubicBezTo>
                    <a:cubicBezTo>
                      <a:pt x="48866" y="226748"/>
                      <a:pt x="0" y="171491"/>
                      <a:pt x="0" y="110869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80" name="フリーフォーム: 図形 279">
                <a:extLst>
                  <a:ext uri="{FF2B5EF4-FFF2-40B4-BE49-F238E27FC236}">
                    <a16:creationId xmlns:a16="http://schemas.microsoft.com/office/drawing/2014/main" id="{6261D8B6-F233-4438-BD0C-FA2B5C47DB2F}"/>
                  </a:ext>
                </a:extLst>
              </p:cNvPr>
              <p:cNvSpPr/>
              <p:nvPr/>
            </p:nvSpPr>
            <p:spPr>
              <a:xfrm>
                <a:off x="7334535" y="2527355"/>
                <a:ext cx="1068476" cy="1020925"/>
              </a:xfrm>
              <a:custGeom>
                <a:avLst/>
                <a:gdLst>
                  <a:gd name="connsiteX0" fmla="*/ 702404 w 1068476"/>
                  <a:gd name="connsiteY0" fmla="*/ 0 h 1020925"/>
                  <a:gd name="connsiteX1" fmla="*/ 763059 w 1068476"/>
                  <a:gd name="connsiteY1" fmla="*/ 0 h 1020925"/>
                  <a:gd name="connsiteX2" fmla="*/ 1068476 w 1068476"/>
                  <a:gd name="connsiteY2" fmla="*/ 320391 h 1020925"/>
                  <a:gd name="connsiteX3" fmla="*/ 1068476 w 1068476"/>
                  <a:gd name="connsiteY3" fmla="*/ 1020925 h 1020925"/>
                  <a:gd name="connsiteX4" fmla="*/ 139988 w 1068476"/>
                  <a:gd name="connsiteY4" fmla="*/ 1020925 h 1020925"/>
                  <a:gd name="connsiteX5" fmla="*/ 55941 w 1068476"/>
                  <a:gd name="connsiteY5" fmla="*/ 706710 h 1020925"/>
                  <a:gd name="connsiteX6" fmla="*/ 55941 w 1068476"/>
                  <a:gd name="connsiteY6" fmla="*/ 285753 h 1020925"/>
                  <a:gd name="connsiteX7" fmla="*/ 189768 w 1068476"/>
                  <a:gd name="connsiteY7" fmla="*/ 138877 h 1020925"/>
                  <a:gd name="connsiteX8" fmla="*/ 371719 w 1068476"/>
                  <a:gd name="connsiteY8" fmla="*/ 10385 h 1020925"/>
                  <a:gd name="connsiteX9" fmla="*/ 390924 w 1068476"/>
                  <a:gd name="connsiteY9" fmla="*/ 7678 h 1020925"/>
                  <a:gd name="connsiteX10" fmla="*/ 356988 w 1068476"/>
                  <a:gd name="connsiteY10" fmla="*/ 72107 h 1020925"/>
                  <a:gd name="connsiteX11" fmla="*/ 362948 w 1068476"/>
                  <a:gd name="connsiteY11" fmla="*/ 186423 h 1020925"/>
                  <a:gd name="connsiteX12" fmla="*/ 632972 w 1068476"/>
                  <a:gd name="connsiteY12" fmla="*/ 86497 h 1020925"/>
                  <a:gd name="connsiteX13" fmla="*/ 698289 w 1068476"/>
                  <a:gd name="connsiteY13" fmla="*/ 7813 h 1020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068476" h="1020925">
                    <a:moveTo>
                      <a:pt x="702404" y="0"/>
                    </a:moveTo>
                    <a:lnTo>
                      <a:pt x="763059" y="0"/>
                    </a:lnTo>
                    <a:cubicBezTo>
                      <a:pt x="931736" y="0"/>
                      <a:pt x="1068476" y="143444"/>
                      <a:pt x="1068476" y="320391"/>
                    </a:cubicBezTo>
                    <a:lnTo>
                      <a:pt x="1068476" y="1020925"/>
                    </a:lnTo>
                    <a:lnTo>
                      <a:pt x="139988" y="1020925"/>
                    </a:lnTo>
                    <a:cubicBezTo>
                      <a:pt x="111972" y="916187"/>
                      <a:pt x="83408" y="813429"/>
                      <a:pt x="55941" y="706710"/>
                    </a:cubicBezTo>
                    <a:cubicBezTo>
                      <a:pt x="28473" y="599991"/>
                      <a:pt x="-54871" y="401997"/>
                      <a:pt x="55941" y="285753"/>
                    </a:cubicBezTo>
                    <a:cubicBezTo>
                      <a:pt x="101344" y="237588"/>
                      <a:pt x="113452" y="219340"/>
                      <a:pt x="189768" y="138877"/>
                    </a:cubicBezTo>
                    <a:cubicBezTo>
                      <a:pt x="247006" y="78530"/>
                      <a:pt x="302882" y="30585"/>
                      <a:pt x="371719" y="10385"/>
                    </a:cubicBezTo>
                    <a:lnTo>
                      <a:pt x="390924" y="7678"/>
                    </a:lnTo>
                    <a:lnTo>
                      <a:pt x="356988" y="72107"/>
                    </a:lnTo>
                    <a:cubicBezTo>
                      <a:pt x="338905" y="120971"/>
                      <a:pt x="339463" y="162938"/>
                      <a:pt x="362948" y="186423"/>
                    </a:cubicBezTo>
                    <a:cubicBezTo>
                      <a:pt x="409919" y="233394"/>
                      <a:pt x="530813" y="188655"/>
                      <a:pt x="632972" y="86497"/>
                    </a:cubicBezTo>
                    <a:cubicBezTo>
                      <a:pt x="658511" y="60957"/>
                      <a:pt x="680462" y="34247"/>
                      <a:pt x="698289" y="7813"/>
                    </a:cubicBezTo>
                    <a:close/>
                  </a:path>
                </a:pathLst>
              </a:custGeom>
              <a:pattFill prst="trellis">
                <a:fgClr>
                  <a:srgbClr val="0070C0"/>
                </a:fgClr>
                <a:bgClr>
                  <a:schemeClr val="accent1">
                    <a:lumMod val="40000"/>
                    <a:lumOff val="60000"/>
                  </a:schemeClr>
                </a:bgClr>
              </a:patt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81" name="月 280">
                <a:extLst>
                  <a:ext uri="{FF2B5EF4-FFF2-40B4-BE49-F238E27FC236}">
                    <a16:creationId xmlns:a16="http://schemas.microsoft.com/office/drawing/2014/main" id="{7F36841F-DD22-49BA-A0ED-27ABCC1374AA}"/>
                  </a:ext>
                </a:extLst>
              </p:cNvPr>
              <p:cNvSpPr/>
              <p:nvPr/>
            </p:nvSpPr>
            <p:spPr>
              <a:xfrm rot="18900000" flipH="1">
                <a:off x="7859872" y="1162347"/>
                <a:ext cx="394009" cy="801721"/>
              </a:xfrm>
              <a:prstGeom prst="moon">
                <a:avLst>
                  <a:gd name="adj" fmla="val 87500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82" name="楕円 281">
                <a:extLst>
                  <a:ext uri="{FF2B5EF4-FFF2-40B4-BE49-F238E27FC236}">
                    <a16:creationId xmlns:a16="http://schemas.microsoft.com/office/drawing/2014/main" id="{1C5D742F-A1B1-4514-A3F9-97B1CCB8E94A}"/>
                  </a:ext>
                </a:extLst>
              </p:cNvPr>
              <p:cNvSpPr/>
              <p:nvPr/>
            </p:nvSpPr>
            <p:spPr>
              <a:xfrm rot="19800000">
                <a:off x="7541601" y="2119316"/>
                <a:ext cx="45719" cy="92869"/>
              </a:xfrm>
              <a:prstGeom prst="ellipse">
                <a:avLst/>
              </a:pr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83" name="円/楕円 27">
                <a:extLst>
                  <a:ext uri="{FF2B5EF4-FFF2-40B4-BE49-F238E27FC236}">
                    <a16:creationId xmlns:a16="http://schemas.microsoft.com/office/drawing/2014/main" id="{6CA4B006-AC45-4263-86E6-C6A3A9458851}"/>
                  </a:ext>
                </a:extLst>
              </p:cNvPr>
              <p:cNvSpPr/>
              <p:nvPr/>
            </p:nvSpPr>
            <p:spPr>
              <a:xfrm>
                <a:off x="7593937" y="2245785"/>
                <a:ext cx="182630" cy="88891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  <a:gd name="connsiteX0" fmla="*/ 29 w 3210447"/>
                  <a:gd name="connsiteY0" fmla="*/ 25850 h 372135"/>
                  <a:gd name="connsiteX1" fmla="*/ 1639885 w 3210447"/>
                  <a:gd name="connsiteY1" fmla="*/ 114252 h 372135"/>
                  <a:gd name="connsiteX2" fmla="*/ 3210447 w 3210447"/>
                  <a:gd name="connsiteY2" fmla="*/ 25850 h 372135"/>
                  <a:gd name="connsiteX3" fmla="*/ 1605238 w 3210447"/>
                  <a:gd name="connsiteY3" fmla="*/ 372135 h 372135"/>
                  <a:gd name="connsiteX4" fmla="*/ 29 w 3210447"/>
                  <a:gd name="connsiteY4" fmla="*/ 25850 h 372135"/>
                  <a:gd name="connsiteX0" fmla="*/ 771 w 3211189"/>
                  <a:gd name="connsiteY0" fmla="*/ 25850 h 528393"/>
                  <a:gd name="connsiteX1" fmla="*/ 1640627 w 3211189"/>
                  <a:gd name="connsiteY1" fmla="*/ 114252 h 528393"/>
                  <a:gd name="connsiteX2" fmla="*/ 3211189 w 3211189"/>
                  <a:gd name="connsiteY2" fmla="*/ 25850 h 528393"/>
                  <a:gd name="connsiteX3" fmla="*/ 1813891 w 3211189"/>
                  <a:gd name="connsiteY3" fmla="*/ 528393 h 528393"/>
                  <a:gd name="connsiteX4" fmla="*/ 771 w 3211189"/>
                  <a:gd name="connsiteY4" fmla="*/ 25850 h 528393"/>
                  <a:gd name="connsiteX0" fmla="*/ 6810 w 3217228"/>
                  <a:gd name="connsiteY0" fmla="*/ 25850 h 528393"/>
                  <a:gd name="connsiteX1" fmla="*/ 1369462 w 3217228"/>
                  <a:gd name="connsiteY1" fmla="*/ 114252 h 528393"/>
                  <a:gd name="connsiteX2" fmla="*/ 3217228 w 3217228"/>
                  <a:gd name="connsiteY2" fmla="*/ 25850 h 528393"/>
                  <a:gd name="connsiteX3" fmla="*/ 1819930 w 3217228"/>
                  <a:gd name="connsiteY3" fmla="*/ 528393 h 528393"/>
                  <a:gd name="connsiteX4" fmla="*/ 6810 w 3217228"/>
                  <a:gd name="connsiteY4" fmla="*/ 25850 h 528393"/>
                  <a:gd name="connsiteX0" fmla="*/ 5791 w 2939005"/>
                  <a:gd name="connsiteY0" fmla="*/ 71235 h 529237"/>
                  <a:gd name="connsiteX1" fmla="*/ 1091239 w 2939005"/>
                  <a:gd name="connsiteY1" fmla="*/ 114993 h 529237"/>
                  <a:gd name="connsiteX2" fmla="*/ 2939005 w 2939005"/>
                  <a:gd name="connsiteY2" fmla="*/ 26591 h 529237"/>
                  <a:gd name="connsiteX3" fmla="*/ 1541707 w 2939005"/>
                  <a:gd name="connsiteY3" fmla="*/ 529134 h 529237"/>
                  <a:gd name="connsiteX4" fmla="*/ 5791 w 2939005"/>
                  <a:gd name="connsiteY4" fmla="*/ 71235 h 529237"/>
                  <a:gd name="connsiteX0" fmla="*/ 1833 w 2935047"/>
                  <a:gd name="connsiteY0" fmla="*/ 78781 h 536830"/>
                  <a:gd name="connsiteX1" fmla="*/ 1087281 w 2935047"/>
                  <a:gd name="connsiteY1" fmla="*/ 122539 h 536830"/>
                  <a:gd name="connsiteX2" fmla="*/ 2935047 w 2935047"/>
                  <a:gd name="connsiteY2" fmla="*/ 34137 h 536830"/>
                  <a:gd name="connsiteX3" fmla="*/ 1537749 w 2935047"/>
                  <a:gd name="connsiteY3" fmla="*/ 536680 h 536830"/>
                  <a:gd name="connsiteX4" fmla="*/ 1833 w 2935047"/>
                  <a:gd name="connsiteY4" fmla="*/ 78781 h 536830"/>
                  <a:gd name="connsiteX0" fmla="*/ 3885 w 2937099"/>
                  <a:gd name="connsiteY0" fmla="*/ 77403 h 535405"/>
                  <a:gd name="connsiteX1" fmla="*/ 1158641 w 2937099"/>
                  <a:gd name="connsiteY1" fmla="*/ 76512 h 535405"/>
                  <a:gd name="connsiteX2" fmla="*/ 2937099 w 2937099"/>
                  <a:gd name="connsiteY2" fmla="*/ 32759 h 535405"/>
                  <a:gd name="connsiteX3" fmla="*/ 1539801 w 2937099"/>
                  <a:gd name="connsiteY3" fmla="*/ 535302 h 535405"/>
                  <a:gd name="connsiteX4" fmla="*/ 3885 w 2937099"/>
                  <a:gd name="connsiteY4" fmla="*/ 77403 h 535405"/>
                  <a:gd name="connsiteX0" fmla="*/ 3492 w 3040661"/>
                  <a:gd name="connsiteY0" fmla="*/ 100284 h 536108"/>
                  <a:gd name="connsiteX1" fmla="*/ 1262203 w 3040661"/>
                  <a:gd name="connsiteY1" fmla="*/ 77074 h 536108"/>
                  <a:gd name="connsiteX2" fmla="*/ 3040661 w 3040661"/>
                  <a:gd name="connsiteY2" fmla="*/ 33321 h 536108"/>
                  <a:gd name="connsiteX3" fmla="*/ 1643363 w 3040661"/>
                  <a:gd name="connsiteY3" fmla="*/ 535864 h 536108"/>
                  <a:gd name="connsiteX4" fmla="*/ 3492 w 3040661"/>
                  <a:gd name="connsiteY4" fmla="*/ 100284 h 536108"/>
                  <a:gd name="connsiteX0" fmla="*/ 3754 w 2971629"/>
                  <a:gd name="connsiteY0" fmla="*/ 77403 h 535405"/>
                  <a:gd name="connsiteX1" fmla="*/ 1193171 w 2971629"/>
                  <a:gd name="connsiteY1" fmla="*/ 76512 h 535405"/>
                  <a:gd name="connsiteX2" fmla="*/ 2971629 w 2971629"/>
                  <a:gd name="connsiteY2" fmla="*/ 32759 h 535405"/>
                  <a:gd name="connsiteX3" fmla="*/ 1574331 w 2971629"/>
                  <a:gd name="connsiteY3" fmla="*/ 535302 h 535405"/>
                  <a:gd name="connsiteX4" fmla="*/ 3754 w 2971629"/>
                  <a:gd name="connsiteY4" fmla="*/ 77403 h 535405"/>
                  <a:gd name="connsiteX0" fmla="*/ 3492 w 3040675"/>
                  <a:gd name="connsiteY0" fmla="*/ 77402 h 535405"/>
                  <a:gd name="connsiteX1" fmla="*/ 1262217 w 3040675"/>
                  <a:gd name="connsiteY1" fmla="*/ 76512 h 535405"/>
                  <a:gd name="connsiteX2" fmla="*/ 3040675 w 3040675"/>
                  <a:gd name="connsiteY2" fmla="*/ 32759 h 535405"/>
                  <a:gd name="connsiteX3" fmla="*/ 1643377 w 3040675"/>
                  <a:gd name="connsiteY3" fmla="*/ 535302 h 535405"/>
                  <a:gd name="connsiteX4" fmla="*/ 3492 w 3040675"/>
                  <a:gd name="connsiteY4" fmla="*/ 77402 h 535405"/>
                  <a:gd name="connsiteX0" fmla="*/ 0 w 3078174"/>
                  <a:gd name="connsiteY0" fmla="*/ 86139 h 544142"/>
                  <a:gd name="connsiteX1" fmla="*/ 3037183 w 3078174"/>
                  <a:gd name="connsiteY1" fmla="*/ 41496 h 544142"/>
                  <a:gd name="connsiteX2" fmla="*/ 1639885 w 3078174"/>
                  <a:gd name="connsiteY2" fmla="*/ 544039 h 544142"/>
                  <a:gd name="connsiteX3" fmla="*/ 0 w 3078174"/>
                  <a:gd name="connsiteY3" fmla="*/ 86139 h 544142"/>
                  <a:gd name="connsiteX0" fmla="*/ 16268 w 3103071"/>
                  <a:gd name="connsiteY0" fmla="*/ 89232 h 614195"/>
                  <a:gd name="connsiteX1" fmla="*/ 3053451 w 3103071"/>
                  <a:gd name="connsiteY1" fmla="*/ 44589 h 614195"/>
                  <a:gd name="connsiteX2" fmla="*/ 1898710 w 3103071"/>
                  <a:gd name="connsiteY2" fmla="*/ 614101 h 614195"/>
                  <a:gd name="connsiteX3" fmla="*/ 16268 w 3103071"/>
                  <a:gd name="connsiteY3" fmla="*/ 89232 h 614195"/>
                  <a:gd name="connsiteX0" fmla="*/ 8177 w 2765042"/>
                  <a:gd name="connsiteY0" fmla="*/ 89232 h 614195"/>
                  <a:gd name="connsiteX1" fmla="*/ 2698862 w 2765042"/>
                  <a:gd name="connsiteY1" fmla="*/ 44593 h 614195"/>
                  <a:gd name="connsiteX2" fmla="*/ 1890619 w 2765042"/>
                  <a:gd name="connsiteY2" fmla="*/ 614101 h 614195"/>
                  <a:gd name="connsiteX3" fmla="*/ 8177 w 2765042"/>
                  <a:gd name="connsiteY3" fmla="*/ 89232 h 614195"/>
                  <a:gd name="connsiteX0" fmla="*/ 18101 w 2757533"/>
                  <a:gd name="connsiteY0" fmla="*/ 83279 h 474342"/>
                  <a:gd name="connsiteX1" fmla="*/ 2708786 w 2757533"/>
                  <a:gd name="connsiteY1" fmla="*/ 38640 h 474342"/>
                  <a:gd name="connsiteX2" fmla="*/ 1588692 w 2757533"/>
                  <a:gd name="connsiteY2" fmla="*/ 474220 h 474342"/>
                  <a:gd name="connsiteX3" fmla="*/ 18101 w 2757533"/>
                  <a:gd name="connsiteY3" fmla="*/ 83279 h 474342"/>
                  <a:gd name="connsiteX0" fmla="*/ 15031 w 2654422"/>
                  <a:gd name="connsiteY0" fmla="*/ 157888 h 549926"/>
                  <a:gd name="connsiteX1" fmla="*/ 2601761 w 2654422"/>
                  <a:gd name="connsiteY1" fmla="*/ 23960 h 549926"/>
                  <a:gd name="connsiteX2" fmla="*/ 1585622 w 2654422"/>
                  <a:gd name="connsiteY2" fmla="*/ 548829 h 549926"/>
                  <a:gd name="connsiteX3" fmla="*/ 15031 w 2654422"/>
                  <a:gd name="connsiteY3" fmla="*/ 157888 h 549926"/>
                  <a:gd name="connsiteX0" fmla="*/ 10491 w 2657521"/>
                  <a:gd name="connsiteY0" fmla="*/ 158750 h 595325"/>
                  <a:gd name="connsiteX1" fmla="*/ 2597221 w 2657521"/>
                  <a:gd name="connsiteY1" fmla="*/ 24822 h 595325"/>
                  <a:gd name="connsiteX2" fmla="*/ 1719684 w 2657521"/>
                  <a:gd name="connsiteY2" fmla="*/ 594340 h 595325"/>
                  <a:gd name="connsiteX3" fmla="*/ 10491 w 2657521"/>
                  <a:gd name="connsiteY3" fmla="*/ 158750 h 595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57521" h="595325">
                    <a:moveTo>
                      <a:pt x="10491" y="158750"/>
                    </a:moveTo>
                    <a:cubicBezTo>
                      <a:pt x="156747" y="63830"/>
                      <a:pt x="2323907" y="-51495"/>
                      <a:pt x="2597221" y="24822"/>
                    </a:cubicBezTo>
                    <a:cubicBezTo>
                      <a:pt x="2870535" y="101139"/>
                      <a:pt x="2150806" y="572019"/>
                      <a:pt x="1719684" y="594340"/>
                    </a:cubicBezTo>
                    <a:cubicBezTo>
                      <a:pt x="1288562" y="616661"/>
                      <a:pt x="-135765" y="253670"/>
                      <a:pt x="10491" y="15875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84" name="月 283">
                <a:extLst>
                  <a:ext uri="{FF2B5EF4-FFF2-40B4-BE49-F238E27FC236}">
                    <a16:creationId xmlns:a16="http://schemas.microsoft.com/office/drawing/2014/main" id="{B2457268-4254-4C28-B9C4-534B9FC378BD}"/>
                  </a:ext>
                </a:extLst>
              </p:cNvPr>
              <p:cNvSpPr/>
              <p:nvPr/>
            </p:nvSpPr>
            <p:spPr>
              <a:xfrm rot="2700000">
                <a:off x="7442545" y="1285377"/>
                <a:ext cx="181975" cy="505426"/>
              </a:xfrm>
              <a:prstGeom prst="moon">
                <a:avLst>
                  <a:gd name="adj" fmla="val 59968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252" name="フリーフォーム: 図形 251">
              <a:extLst>
                <a:ext uri="{FF2B5EF4-FFF2-40B4-BE49-F238E27FC236}">
                  <a16:creationId xmlns:a16="http://schemas.microsoft.com/office/drawing/2014/main" id="{2570C5AE-29C6-44D0-96ED-7168D5756BE7}"/>
                </a:ext>
              </a:extLst>
            </p:cNvPr>
            <p:cNvSpPr/>
            <p:nvPr/>
          </p:nvSpPr>
          <p:spPr>
            <a:xfrm rot="10800000" flipH="1">
              <a:off x="8220287" y="5802500"/>
              <a:ext cx="729664" cy="636425"/>
            </a:xfrm>
            <a:custGeom>
              <a:avLst/>
              <a:gdLst>
                <a:gd name="connsiteX0" fmla="*/ 0 w 1014326"/>
                <a:gd name="connsiteY0" fmla="*/ 186512 h 824598"/>
                <a:gd name="connsiteX1" fmla="*/ 858269 w 1014326"/>
                <a:gd name="connsiteY1" fmla="*/ 0 h 824598"/>
                <a:gd name="connsiteX2" fmla="*/ 976165 w 1014326"/>
                <a:gd name="connsiteY2" fmla="*/ 100225 h 824598"/>
                <a:gd name="connsiteX3" fmla="*/ 1014326 w 1014326"/>
                <a:gd name="connsiteY3" fmla="*/ 824598 h 824598"/>
                <a:gd name="connsiteX4" fmla="*/ 641381 w 1014326"/>
                <a:gd name="connsiteY4" fmla="*/ 824598 h 824598"/>
                <a:gd name="connsiteX5" fmla="*/ 669304 w 1014326"/>
                <a:gd name="connsiteY5" fmla="*/ 294570 h 824598"/>
                <a:gd name="connsiteX6" fmla="*/ 28746 w 1014326"/>
                <a:gd name="connsiteY6" fmla="*/ 356466 h 824598"/>
                <a:gd name="connsiteX0" fmla="*/ 0 w 1014326"/>
                <a:gd name="connsiteY0" fmla="*/ 186512 h 824598"/>
                <a:gd name="connsiteX1" fmla="*/ 858269 w 1014326"/>
                <a:gd name="connsiteY1" fmla="*/ 0 h 824598"/>
                <a:gd name="connsiteX2" fmla="*/ 976165 w 1014326"/>
                <a:gd name="connsiteY2" fmla="*/ 100225 h 824598"/>
                <a:gd name="connsiteX3" fmla="*/ 1014326 w 1014326"/>
                <a:gd name="connsiteY3" fmla="*/ 824598 h 824598"/>
                <a:gd name="connsiteX4" fmla="*/ 641381 w 1014326"/>
                <a:gd name="connsiteY4" fmla="*/ 824598 h 824598"/>
                <a:gd name="connsiteX5" fmla="*/ 669304 w 1014326"/>
                <a:gd name="connsiteY5" fmla="*/ 294570 h 824598"/>
                <a:gd name="connsiteX6" fmla="*/ 52756 w 1014326"/>
                <a:gd name="connsiteY6" fmla="*/ 359329 h 824598"/>
                <a:gd name="connsiteX7" fmla="*/ 0 w 1014326"/>
                <a:gd name="connsiteY7" fmla="*/ 186512 h 824598"/>
                <a:gd name="connsiteX0" fmla="*/ 0 w 1014326"/>
                <a:gd name="connsiteY0" fmla="*/ 186512 h 824598"/>
                <a:gd name="connsiteX1" fmla="*/ 858269 w 1014326"/>
                <a:gd name="connsiteY1" fmla="*/ 0 h 824598"/>
                <a:gd name="connsiteX2" fmla="*/ 976165 w 1014326"/>
                <a:gd name="connsiteY2" fmla="*/ 100225 h 824598"/>
                <a:gd name="connsiteX3" fmla="*/ 1014326 w 1014326"/>
                <a:gd name="connsiteY3" fmla="*/ 824598 h 824598"/>
                <a:gd name="connsiteX4" fmla="*/ 641381 w 1014326"/>
                <a:gd name="connsiteY4" fmla="*/ 824598 h 824598"/>
                <a:gd name="connsiteX5" fmla="*/ 669304 w 1014326"/>
                <a:gd name="connsiteY5" fmla="*/ 294570 h 824598"/>
                <a:gd name="connsiteX6" fmla="*/ 52756 w 1014326"/>
                <a:gd name="connsiteY6" fmla="*/ 359329 h 824598"/>
                <a:gd name="connsiteX7" fmla="*/ 0 w 1014326"/>
                <a:gd name="connsiteY7" fmla="*/ 186512 h 824598"/>
                <a:gd name="connsiteX0" fmla="*/ 0 w 1014326"/>
                <a:gd name="connsiteY0" fmla="*/ 186512 h 827598"/>
                <a:gd name="connsiteX1" fmla="*/ 858269 w 1014326"/>
                <a:gd name="connsiteY1" fmla="*/ 0 h 827598"/>
                <a:gd name="connsiteX2" fmla="*/ 976165 w 1014326"/>
                <a:gd name="connsiteY2" fmla="*/ 100225 h 827598"/>
                <a:gd name="connsiteX3" fmla="*/ 1014326 w 1014326"/>
                <a:gd name="connsiteY3" fmla="*/ 824598 h 827598"/>
                <a:gd name="connsiteX4" fmla="*/ 819433 w 1014326"/>
                <a:gd name="connsiteY4" fmla="*/ 827598 h 827598"/>
                <a:gd name="connsiteX5" fmla="*/ 641381 w 1014326"/>
                <a:gd name="connsiteY5" fmla="*/ 824598 h 827598"/>
                <a:gd name="connsiteX6" fmla="*/ 669304 w 1014326"/>
                <a:gd name="connsiteY6" fmla="*/ 294570 h 827598"/>
                <a:gd name="connsiteX7" fmla="*/ 52756 w 1014326"/>
                <a:gd name="connsiteY7" fmla="*/ 359329 h 827598"/>
                <a:gd name="connsiteX8" fmla="*/ 0 w 1014326"/>
                <a:gd name="connsiteY8" fmla="*/ 186512 h 827598"/>
                <a:gd name="connsiteX0" fmla="*/ 819433 w 1014326"/>
                <a:gd name="connsiteY0" fmla="*/ 827598 h 919038"/>
                <a:gd name="connsiteX1" fmla="*/ 641381 w 1014326"/>
                <a:gd name="connsiteY1" fmla="*/ 824598 h 919038"/>
                <a:gd name="connsiteX2" fmla="*/ 669304 w 1014326"/>
                <a:gd name="connsiteY2" fmla="*/ 294570 h 919038"/>
                <a:gd name="connsiteX3" fmla="*/ 52756 w 1014326"/>
                <a:gd name="connsiteY3" fmla="*/ 359329 h 919038"/>
                <a:gd name="connsiteX4" fmla="*/ 0 w 1014326"/>
                <a:gd name="connsiteY4" fmla="*/ 186512 h 919038"/>
                <a:gd name="connsiteX5" fmla="*/ 858269 w 1014326"/>
                <a:gd name="connsiteY5" fmla="*/ 0 h 919038"/>
                <a:gd name="connsiteX6" fmla="*/ 976165 w 1014326"/>
                <a:gd name="connsiteY6" fmla="*/ 100225 h 919038"/>
                <a:gd name="connsiteX7" fmla="*/ 1014326 w 1014326"/>
                <a:gd name="connsiteY7" fmla="*/ 824598 h 919038"/>
                <a:gd name="connsiteX8" fmla="*/ 910873 w 1014326"/>
                <a:gd name="connsiteY8" fmla="*/ 919038 h 919038"/>
                <a:gd name="connsiteX0" fmla="*/ 641381 w 1014326"/>
                <a:gd name="connsiteY0" fmla="*/ 824598 h 919038"/>
                <a:gd name="connsiteX1" fmla="*/ 669304 w 1014326"/>
                <a:gd name="connsiteY1" fmla="*/ 294570 h 919038"/>
                <a:gd name="connsiteX2" fmla="*/ 52756 w 1014326"/>
                <a:gd name="connsiteY2" fmla="*/ 359329 h 919038"/>
                <a:gd name="connsiteX3" fmla="*/ 0 w 1014326"/>
                <a:gd name="connsiteY3" fmla="*/ 186512 h 919038"/>
                <a:gd name="connsiteX4" fmla="*/ 858269 w 1014326"/>
                <a:gd name="connsiteY4" fmla="*/ 0 h 919038"/>
                <a:gd name="connsiteX5" fmla="*/ 976165 w 1014326"/>
                <a:gd name="connsiteY5" fmla="*/ 100225 h 919038"/>
                <a:gd name="connsiteX6" fmla="*/ 1014326 w 1014326"/>
                <a:gd name="connsiteY6" fmla="*/ 824598 h 919038"/>
                <a:gd name="connsiteX7" fmla="*/ 910873 w 1014326"/>
                <a:gd name="connsiteY7" fmla="*/ 919038 h 919038"/>
                <a:gd name="connsiteX0" fmla="*/ 641381 w 1014326"/>
                <a:gd name="connsiteY0" fmla="*/ 824598 h 824598"/>
                <a:gd name="connsiteX1" fmla="*/ 669304 w 1014326"/>
                <a:gd name="connsiteY1" fmla="*/ 294570 h 824598"/>
                <a:gd name="connsiteX2" fmla="*/ 52756 w 1014326"/>
                <a:gd name="connsiteY2" fmla="*/ 359329 h 824598"/>
                <a:gd name="connsiteX3" fmla="*/ 0 w 1014326"/>
                <a:gd name="connsiteY3" fmla="*/ 186512 h 824598"/>
                <a:gd name="connsiteX4" fmla="*/ 858269 w 1014326"/>
                <a:gd name="connsiteY4" fmla="*/ 0 h 824598"/>
                <a:gd name="connsiteX5" fmla="*/ 976165 w 1014326"/>
                <a:gd name="connsiteY5" fmla="*/ 100225 h 824598"/>
                <a:gd name="connsiteX6" fmla="*/ 1014326 w 1014326"/>
                <a:gd name="connsiteY6" fmla="*/ 824598 h 824598"/>
                <a:gd name="connsiteX0" fmla="*/ 641381 w 1014326"/>
                <a:gd name="connsiteY0" fmla="*/ 824598 h 824598"/>
                <a:gd name="connsiteX1" fmla="*/ 669304 w 1014326"/>
                <a:gd name="connsiteY1" fmla="*/ 294570 h 824598"/>
                <a:gd name="connsiteX2" fmla="*/ 240923 w 1014326"/>
                <a:gd name="connsiteY2" fmla="*/ 376314 h 824598"/>
                <a:gd name="connsiteX3" fmla="*/ 0 w 1014326"/>
                <a:gd name="connsiteY3" fmla="*/ 186512 h 824598"/>
                <a:gd name="connsiteX4" fmla="*/ 858269 w 1014326"/>
                <a:gd name="connsiteY4" fmla="*/ 0 h 824598"/>
                <a:gd name="connsiteX5" fmla="*/ 976165 w 1014326"/>
                <a:gd name="connsiteY5" fmla="*/ 100225 h 824598"/>
                <a:gd name="connsiteX6" fmla="*/ 1014326 w 1014326"/>
                <a:gd name="connsiteY6" fmla="*/ 824598 h 824598"/>
                <a:gd name="connsiteX0" fmla="*/ 443772 w 816717"/>
                <a:gd name="connsiteY0" fmla="*/ 824598 h 824598"/>
                <a:gd name="connsiteX1" fmla="*/ 471695 w 816717"/>
                <a:gd name="connsiteY1" fmla="*/ 294570 h 824598"/>
                <a:gd name="connsiteX2" fmla="*/ 43314 w 816717"/>
                <a:gd name="connsiteY2" fmla="*/ 376314 h 824598"/>
                <a:gd name="connsiteX3" fmla="*/ 0 w 816717"/>
                <a:gd name="connsiteY3" fmla="*/ 117293 h 824598"/>
                <a:gd name="connsiteX4" fmla="*/ 660660 w 816717"/>
                <a:gd name="connsiteY4" fmla="*/ 0 h 824598"/>
                <a:gd name="connsiteX5" fmla="*/ 778556 w 816717"/>
                <a:gd name="connsiteY5" fmla="*/ 100225 h 824598"/>
                <a:gd name="connsiteX6" fmla="*/ 816717 w 816717"/>
                <a:gd name="connsiteY6" fmla="*/ 824598 h 824598"/>
                <a:gd name="connsiteX0" fmla="*/ 443772 w 816717"/>
                <a:gd name="connsiteY0" fmla="*/ 826528 h 826528"/>
                <a:gd name="connsiteX1" fmla="*/ 471695 w 816717"/>
                <a:gd name="connsiteY1" fmla="*/ 296500 h 826528"/>
                <a:gd name="connsiteX2" fmla="*/ 43314 w 816717"/>
                <a:gd name="connsiteY2" fmla="*/ 378244 h 826528"/>
                <a:gd name="connsiteX3" fmla="*/ 0 w 816717"/>
                <a:gd name="connsiteY3" fmla="*/ 119223 h 826528"/>
                <a:gd name="connsiteX4" fmla="*/ 660660 w 816717"/>
                <a:gd name="connsiteY4" fmla="*/ 1930 h 826528"/>
                <a:gd name="connsiteX5" fmla="*/ 778556 w 816717"/>
                <a:gd name="connsiteY5" fmla="*/ 102155 h 826528"/>
                <a:gd name="connsiteX6" fmla="*/ 816717 w 816717"/>
                <a:gd name="connsiteY6" fmla="*/ 826528 h 826528"/>
                <a:gd name="connsiteX0" fmla="*/ 443772 w 816717"/>
                <a:gd name="connsiteY0" fmla="*/ 826528 h 826528"/>
                <a:gd name="connsiteX1" fmla="*/ 471695 w 816717"/>
                <a:gd name="connsiteY1" fmla="*/ 296500 h 826528"/>
                <a:gd name="connsiteX2" fmla="*/ 43314 w 816717"/>
                <a:gd name="connsiteY2" fmla="*/ 378244 h 826528"/>
                <a:gd name="connsiteX3" fmla="*/ 0 w 816717"/>
                <a:gd name="connsiteY3" fmla="*/ 119223 h 826528"/>
                <a:gd name="connsiteX4" fmla="*/ 660660 w 816717"/>
                <a:gd name="connsiteY4" fmla="*/ 1930 h 826528"/>
                <a:gd name="connsiteX5" fmla="*/ 778556 w 816717"/>
                <a:gd name="connsiteY5" fmla="*/ 102155 h 826528"/>
                <a:gd name="connsiteX6" fmla="*/ 816717 w 816717"/>
                <a:gd name="connsiteY6" fmla="*/ 826528 h 826528"/>
                <a:gd name="connsiteX0" fmla="*/ 443772 w 779224"/>
                <a:gd name="connsiteY0" fmla="*/ 826528 h 826528"/>
                <a:gd name="connsiteX1" fmla="*/ 471695 w 779224"/>
                <a:gd name="connsiteY1" fmla="*/ 296500 h 826528"/>
                <a:gd name="connsiteX2" fmla="*/ 43314 w 779224"/>
                <a:gd name="connsiteY2" fmla="*/ 378244 h 826528"/>
                <a:gd name="connsiteX3" fmla="*/ 0 w 779224"/>
                <a:gd name="connsiteY3" fmla="*/ 119223 h 826528"/>
                <a:gd name="connsiteX4" fmla="*/ 660660 w 779224"/>
                <a:gd name="connsiteY4" fmla="*/ 1930 h 826528"/>
                <a:gd name="connsiteX5" fmla="*/ 778556 w 779224"/>
                <a:gd name="connsiteY5" fmla="*/ 102155 h 826528"/>
                <a:gd name="connsiteX6" fmla="*/ 736127 w 779224"/>
                <a:gd name="connsiteY6" fmla="*/ 794664 h 826528"/>
                <a:gd name="connsiteX0" fmla="*/ 443772 w 779224"/>
                <a:gd name="connsiteY0" fmla="*/ 808748 h 808748"/>
                <a:gd name="connsiteX1" fmla="*/ 471695 w 779224"/>
                <a:gd name="connsiteY1" fmla="*/ 278720 h 808748"/>
                <a:gd name="connsiteX2" fmla="*/ 43314 w 779224"/>
                <a:gd name="connsiteY2" fmla="*/ 360464 h 808748"/>
                <a:gd name="connsiteX3" fmla="*/ 0 w 779224"/>
                <a:gd name="connsiteY3" fmla="*/ 101443 h 808748"/>
                <a:gd name="connsiteX4" fmla="*/ 584178 w 779224"/>
                <a:gd name="connsiteY4" fmla="*/ 2319 h 808748"/>
                <a:gd name="connsiteX5" fmla="*/ 778556 w 779224"/>
                <a:gd name="connsiteY5" fmla="*/ 84375 h 808748"/>
                <a:gd name="connsiteX6" fmla="*/ 736127 w 779224"/>
                <a:gd name="connsiteY6" fmla="*/ 776884 h 808748"/>
                <a:gd name="connsiteX0" fmla="*/ 443772 w 736127"/>
                <a:gd name="connsiteY0" fmla="*/ 806430 h 806430"/>
                <a:gd name="connsiteX1" fmla="*/ 471695 w 736127"/>
                <a:gd name="connsiteY1" fmla="*/ 276402 h 806430"/>
                <a:gd name="connsiteX2" fmla="*/ 43314 w 736127"/>
                <a:gd name="connsiteY2" fmla="*/ 358146 h 806430"/>
                <a:gd name="connsiteX3" fmla="*/ 0 w 736127"/>
                <a:gd name="connsiteY3" fmla="*/ 99125 h 806430"/>
                <a:gd name="connsiteX4" fmla="*/ 584178 w 736127"/>
                <a:gd name="connsiteY4" fmla="*/ 1 h 806430"/>
                <a:gd name="connsiteX5" fmla="*/ 724923 w 736127"/>
                <a:gd name="connsiteY5" fmla="*/ 98752 h 806430"/>
                <a:gd name="connsiteX6" fmla="*/ 736127 w 736127"/>
                <a:gd name="connsiteY6" fmla="*/ 774566 h 806430"/>
                <a:gd name="connsiteX0" fmla="*/ 443772 w 736127"/>
                <a:gd name="connsiteY0" fmla="*/ 806430 h 806430"/>
                <a:gd name="connsiteX1" fmla="*/ 471695 w 736127"/>
                <a:gd name="connsiteY1" fmla="*/ 276402 h 806430"/>
                <a:gd name="connsiteX2" fmla="*/ 34329 w 736127"/>
                <a:gd name="connsiteY2" fmla="*/ 341958 h 806430"/>
                <a:gd name="connsiteX3" fmla="*/ 0 w 736127"/>
                <a:gd name="connsiteY3" fmla="*/ 99125 h 806430"/>
                <a:gd name="connsiteX4" fmla="*/ 584178 w 736127"/>
                <a:gd name="connsiteY4" fmla="*/ 1 h 806430"/>
                <a:gd name="connsiteX5" fmla="*/ 724923 w 736127"/>
                <a:gd name="connsiteY5" fmla="*/ 98752 h 806430"/>
                <a:gd name="connsiteX6" fmla="*/ 736127 w 736127"/>
                <a:gd name="connsiteY6" fmla="*/ 774566 h 806430"/>
                <a:gd name="connsiteX0" fmla="*/ 443772 w 736127"/>
                <a:gd name="connsiteY0" fmla="*/ 806430 h 806430"/>
                <a:gd name="connsiteX1" fmla="*/ 471695 w 736127"/>
                <a:gd name="connsiteY1" fmla="*/ 276402 h 806430"/>
                <a:gd name="connsiteX2" fmla="*/ 40945 w 736127"/>
                <a:gd name="connsiteY2" fmla="*/ 447801 h 806430"/>
                <a:gd name="connsiteX3" fmla="*/ 0 w 736127"/>
                <a:gd name="connsiteY3" fmla="*/ 99125 h 806430"/>
                <a:gd name="connsiteX4" fmla="*/ 584178 w 736127"/>
                <a:gd name="connsiteY4" fmla="*/ 1 h 806430"/>
                <a:gd name="connsiteX5" fmla="*/ 724923 w 736127"/>
                <a:gd name="connsiteY5" fmla="*/ 98752 h 806430"/>
                <a:gd name="connsiteX6" fmla="*/ 736127 w 736127"/>
                <a:gd name="connsiteY6" fmla="*/ 774566 h 806430"/>
                <a:gd name="connsiteX0" fmla="*/ 496694 w 789049"/>
                <a:gd name="connsiteY0" fmla="*/ 807991 h 807991"/>
                <a:gd name="connsiteX1" fmla="*/ 524617 w 789049"/>
                <a:gd name="connsiteY1" fmla="*/ 277963 h 807991"/>
                <a:gd name="connsiteX2" fmla="*/ 93867 w 789049"/>
                <a:gd name="connsiteY2" fmla="*/ 449362 h 807991"/>
                <a:gd name="connsiteX3" fmla="*/ 0 w 789049"/>
                <a:gd name="connsiteY3" fmla="*/ 180069 h 807991"/>
                <a:gd name="connsiteX4" fmla="*/ 637100 w 789049"/>
                <a:gd name="connsiteY4" fmla="*/ 1562 h 807991"/>
                <a:gd name="connsiteX5" fmla="*/ 777845 w 789049"/>
                <a:gd name="connsiteY5" fmla="*/ 100313 h 807991"/>
                <a:gd name="connsiteX6" fmla="*/ 789049 w 789049"/>
                <a:gd name="connsiteY6" fmla="*/ 776127 h 807991"/>
                <a:gd name="connsiteX0" fmla="*/ 496694 w 789049"/>
                <a:gd name="connsiteY0" fmla="*/ 807991 h 807991"/>
                <a:gd name="connsiteX1" fmla="*/ 484925 w 789049"/>
                <a:gd name="connsiteY1" fmla="*/ 357346 h 807991"/>
                <a:gd name="connsiteX2" fmla="*/ 93867 w 789049"/>
                <a:gd name="connsiteY2" fmla="*/ 449362 h 807991"/>
                <a:gd name="connsiteX3" fmla="*/ 0 w 789049"/>
                <a:gd name="connsiteY3" fmla="*/ 180069 h 807991"/>
                <a:gd name="connsiteX4" fmla="*/ 637100 w 789049"/>
                <a:gd name="connsiteY4" fmla="*/ 1562 h 807991"/>
                <a:gd name="connsiteX5" fmla="*/ 777845 w 789049"/>
                <a:gd name="connsiteY5" fmla="*/ 100313 h 807991"/>
                <a:gd name="connsiteX6" fmla="*/ 789049 w 789049"/>
                <a:gd name="connsiteY6" fmla="*/ 776127 h 807991"/>
                <a:gd name="connsiteX0" fmla="*/ 457003 w 749358"/>
                <a:gd name="connsiteY0" fmla="*/ 807774 h 807774"/>
                <a:gd name="connsiteX1" fmla="*/ 445234 w 749358"/>
                <a:gd name="connsiteY1" fmla="*/ 357129 h 807774"/>
                <a:gd name="connsiteX2" fmla="*/ 54176 w 749358"/>
                <a:gd name="connsiteY2" fmla="*/ 449145 h 807774"/>
                <a:gd name="connsiteX3" fmla="*/ 0 w 749358"/>
                <a:gd name="connsiteY3" fmla="*/ 173237 h 807774"/>
                <a:gd name="connsiteX4" fmla="*/ 597409 w 749358"/>
                <a:gd name="connsiteY4" fmla="*/ 1345 h 807774"/>
                <a:gd name="connsiteX5" fmla="*/ 738154 w 749358"/>
                <a:gd name="connsiteY5" fmla="*/ 100096 h 807774"/>
                <a:gd name="connsiteX6" fmla="*/ 749358 w 749358"/>
                <a:gd name="connsiteY6" fmla="*/ 775910 h 807774"/>
                <a:gd name="connsiteX0" fmla="*/ 457003 w 749358"/>
                <a:gd name="connsiteY0" fmla="*/ 807774 h 807774"/>
                <a:gd name="connsiteX1" fmla="*/ 445234 w 749358"/>
                <a:gd name="connsiteY1" fmla="*/ 357129 h 807774"/>
                <a:gd name="connsiteX2" fmla="*/ 54176 w 749358"/>
                <a:gd name="connsiteY2" fmla="*/ 449145 h 807774"/>
                <a:gd name="connsiteX3" fmla="*/ 0 w 749358"/>
                <a:gd name="connsiteY3" fmla="*/ 173237 h 807774"/>
                <a:gd name="connsiteX4" fmla="*/ 597409 w 749358"/>
                <a:gd name="connsiteY4" fmla="*/ 1345 h 807774"/>
                <a:gd name="connsiteX5" fmla="*/ 738154 w 749358"/>
                <a:gd name="connsiteY5" fmla="*/ 100096 h 807774"/>
                <a:gd name="connsiteX6" fmla="*/ 749358 w 749358"/>
                <a:gd name="connsiteY6" fmla="*/ 775910 h 807774"/>
                <a:gd name="connsiteX0" fmla="*/ 457003 w 749358"/>
                <a:gd name="connsiteY0" fmla="*/ 807774 h 807774"/>
                <a:gd name="connsiteX1" fmla="*/ 445234 w 749358"/>
                <a:gd name="connsiteY1" fmla="*/ 310822 h 807774"/>
                <a:gd name="connsiteX2" fmla="*/ 54176 w 749358"/>
                <a:gd name="connsiteY2" fmla="*/ 449145 h 807774"/>
                <a:gd name="connsiteX3" fmla="*/ 0 w 749358"/>
                <a:gd name="connsiteY3" fmla="*/ 173237 h 807774"/>
                <a:gd name="connsiteX4" fmla="*/ 597409 w 749358"/>
                <a:gd name="connsiteY4" fmla="*/ 1345 h 807774"/>
                <a:gd name="connsiteX5" fmla="*/ 738154 w 749358"/>
                <a:gd name="connsiteY5" fmla="*/ 100096 h 807774"/>
                <a:gd name="connsiteX6" fmla="*/ 749358 w 749358"/>
                <a:gd name="connsiteY6" fmla="*/ 775910 h 807774"/>
                <a:gd name="connsiteX0" fmla="*/ 457003 w 749358"/>
                <a:gd name="connsiteY0" fmla="*/ 807774 h 807774"/>
                <a:gd name="connsiteX1" fmla="*/ 445234 w 749358"/>
                <a:gd name="connsiteY1" fmla="*/ 310822 h 807774"/>
                <a:gd name="connsiteX2" fmla="*/ 54176 w 749358"/>
                <a:gd name="connsiteY2" fmla="*/ 422684 h 807774"/>
                <a:gd name="connsiteX3" fmla="*/ 0 w 749358"/>
                <a:gd name="connsiteY3" fmla="*/ 173237 h 807774"/>
                <a:gd name="connsiteX4" fmla="*/ 597409 w 749358"/>
                <a:gd name="connsiteY4" fmla="*/ 1345 h 807774"/>
                <a:gd name="connsiteX5" fmla="*/ 738154 w 749358"/>
                <a:gd name="connsiteY5" fmla="*/ 100096 h 807774"/>
                <a:gd name="connsiteX6" fmla="*/ 749358 w 749358"/>
                <a:gd name="connsiteY6" fmla="*/ 775910 h 807774"/>
                <a:gd name="connsiteX0" fmla="*/ 457003 w 749358"/>
                <a:gd name="connsiteY0" fmla="*/ 807774 h 807774"/>
                <a:gd name="connsiteX1" fmla="*/ 445234 w 749358"/>
                <a:gd name="connsiteY1" fmla="*/ 357129 h 807774"/>
                <a:gd name="connsiteX2" fmla="*/ 54176 w 749358"/>
                <a:gd name="connsiteY2" fmla="*/ 422684 h 807774"/>
                <a:gd name="connsiteX3" fmla="*/ 0 w 749358"/>
                <a:gd name="connsiteY3" fmla="*/ 173237 h 807774"/>
                <a:gd name="connsiteX4" fmla="*/ 597409 w 749358"/>
                <a:gd name="connsiteY4" fmla="*/ 1345 h 807774"/>
                <a:gd name="connsiteX5" fmla="*/ 738154 w 749358"/>
                <a:gd name="connsiteY5" fmla="*/ 100096 h 807774"/>
                <a:gd name="connsiteX6" fmla="*/ 749358 w 749358"/>
                <a:gd name="connsiteY6" fmla="*/ 775910 h 807774"/>
                <a:gd name="connsiteX0" fmla="*/ 457003 w 749358"/>
                <a:gd name="connsiteY0" fmla="*/ 807774 h 807774"/>
                <a:gd name="connsiteX1" fmla="*/ 445234 w 749358"/>
                <a:gd name="connsiteY1" fmla="*/ 324053 h 807774"/>
                <a:gd name="connsiteX2" fmla="*/ 54176 w 749358"/>
                <a:gd name="connsiteY2" fmla="*/ 422684 h 807774"/>
                <a:gd name="connsiteX3" fmla="*/ 0 w 749358"/>
                <a:gd name="connsiteY3" fmla="*/ 173237 h 807774"/>
                <a:gd name="connsiteX4" fmla="*/ 597409 w 749358"/>
                <a:gd name="connsiteY4" fmla="*/ 1345 h 807774"/>
                <a:gd name="connsiteX5" fmla="*/ 738154 w 749358"/>
                <a:gd name="connsiteY5" fmla="*/ 100096 h 807774"/>
                <a:gd name="connsiteX6" fmla="*/ 749358 w 749358"/>
                <a:gd name="connsiteY6" fmla="*/ 775910 h 807774"/>
                <a:gd name="connsiteX0" fmla="*/ 463618 w 749358"/>
                <a:gd name="connsiteY0" fmla="*/ 642394 h 775909"/>
                <a:gd name="connsiteX1" fmla="*/ 445234 w 749358"/>
                <a:gd name="connsiteY1" fmla="*/ 324053 h 775909"/>
                <a:gd name="connsiteX2" fmla="*/ 54176 w 749358"/>
                <a:gd name="connsiteY2" fmla="*/ 422684 h 775909"/>
                <a:gd name="connsiteX3" fmla="*/ 0 w 749358"/>
                <a:gd name="connsiteY3" fmla="*/ 173237 h 775909"/>
                <a:gd name="connsiteX4" fmla="*/ 597409 w 749358"/>
                <a:gd name="connsiteY4" fmla="*/ 1345 h 775909"/>
                <a:gd name="connsiteX5" fmla="*/ 738154 w 749358"/>
                <a:gd name="connsiteY5" fmla="*/ 100096 h 775909"/>
                <a:gd name="connsiteX6" fmla="*/ 749358 w 749358"/>
                <a:gd name="connsiteY6" fmla="*/ 775910 h 775909"/>
                <a:gd name="connsiteX0" fmla="*/ 463618 w 775819"/>
                <a:gd name="connsiteY0" fmla="*/ 642394 h 676682"/>
                <a:gd name="connsiteX1" fmla="*/ 445234 w 775819"/>
                <a:gd name="connsiteY1" fmla="*/ 324053 h 676682"/>
                <a:gd name="connsiteX2" fmla="*/ 54176 w 775819"/>
                <a:gd name="connsiteY2" fmla="*/ 422684 h 676682"/>
                <a:gd name="connsiteX3" fmla="*/ 0 w 775819"/>
                <a:gd name="connsiteY3" fmla="*/ 173237 h 676682"/>
                <a:gd name="connsiteX4" fmla="*/ 597409 w 775819"/>
                <a:gd name="connsiteY4" fmla="*/ 1345 h 676682"/>
                <a:gd name="connsiteX5" fmla="*/ 738154 w 775819"/>
                <a:gd name="connsiteY5" fmla="*/ 100096 h 676682"/>
                <a:gd name="connsiteX6" fmla="*/ 775819 w 775819"/>
                <a:gd name="connsiteY6" fmla="*/ 676682 h 6766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75819" h="676682">
                  <a:moveTo>
                    <a:pt x="463618" y="642394"/>
                  </a:moveTo>
                  <a:lnTo>
                    <a:pt x="445234" y="324053"/>
                  </a:lnTo>
                  <a:lnTo>
                    <a:pt x="54176" y="422684"/>
                  </a:lnTo>
                  <a:cubicBezTo>
                    <a:pt x="42733" y="341740"/>
                    <a:pt x="11443" y="254181"/>
                    <a:pt x="0" y="173237"/>
                  </a:cubicBezTo>
                  <a:lnTo>
                    <a:pt x="597409" y="1345"/>
                  </a:lnTo>
                  <a:cubicBezTo>
                    <a:pt x="720435" y="-10845"/>
                    <a:pt x="730378" y="62890"/>
                    <a:pt x="738154" y="100096"/>
                  </a:cubicBezTo>
                  <a:cubicBezTo>
                    <a:pt x="745930" y="137302"/>
                    <a:pt x="763099" y="435224"/>
                    <a:pt x="775819" y="676682"/>
                  </a:cubicBezTo>
                </a:path>
              </a:pathLst>
            </a:custGeom>
            <a:pattFill prst="trellis">
              <a:fgClr>
                <a:srgbClr val="0070C0"/>
              </a:fgClr>
              <a:bgClr>
                <a:schemeClr val="accent1">
                  <a:lumMod val="40000"/>
                  <a:lumOff val="60000"/>
                </a:schemeClr>
              </a:bgClr>
            </a:patt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 kern="0" dirty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253" name="グループ化 252">
              <a:extLst>
                <a:ext uri="{FF2B5EF4-FFF2-40B4-BE49-F238E27FC236}">
                  <a16:creationId xmlns:a16="http://schemas.microsoft.com/office/drawing/2014/main" id="{36DDE1A5-EED9-451E-88DA-35C2A30F9439}"/>
                </a:ext>
              </a:extLst>
            </p:cNvPr>
            <p:cNvGrpSpPr/>
            <p:nvPr/>
          </p:nvGrpSpPr>
          <p:grpSpPr>
            <a:xfrm>
              <a:off x="6572252" y="5308524"/>
              <a:ext cx="2103289" cy="1144501"/>
              <a:chOff x="621763" y="2391964"/>
              <a:chExt cx="2103289" cy="1144501"/>
            </a:xfrm>
          </p:grpSpPr>
          <p:grpSp>
            <p:nvGrpSpPr>
              <p:cNvPr id="254" name="グループ化 253">
                <a:extLst>
                  <a:ext uri="{FF2B5EF4-FFF2-40B4-BE49-F238E27FC236}">
                    <a16:creationId xmlns:a16="http://schemas.microsoft.com/office/drawing/2014/main" id="{4CEA801A-9A30-4302-8970-558B3818910A}"/>
                  </a:ext>
                </a:extLst>
              </p:cNvPr>
              <p:cNvGrpSpPr/>
              <p:nvPr/>
            </p:nvGrpSpPr>
            <p:grpSpPr>
              <a:xfrm>
                <a:off x="652785" y="3384587"/>
                <a:ext cx="2072267" cy="151878"/>
                <a:chOff x="652785" y="3384587"/>
                <a:chExt cx="2072267" cy="151878"/>
              </a:xfrm>
            </p:grpSpPr>
            <p:sp>
              <p:nvSpPr>
                <p:cNvPr id="266" name="正方形/長方形 265">
                  <a:extLst>
                    <a:ext uri="{FF2B5EF4-FFF2-40B4-BE49-F238E27FC236}">
                      <a16:creationId xmlns:a16="http://schemas.microsoft.com/office/drawing/2014/main" id="{DA191F4B-445C-415D-8A3D-7054F8D792BB}"/>
                    </a:ext>
                  </a:extLst>
                </p:cNvPr>
                <p:cNvSpPr/>
                <p:nvPr/>
              </p:nvSpPr>
              <p:spPr>
                <a:xfrm>
                  <a:off x="652785" y="3384587"/>
                  <a:ext cx="771778" cy="151878"/>
                </a:xfrm>
                <a:prstGeom prst="rect">
                  <a:avLst/>
                </a:prstGeom>
                <a:solidFill>
                  <a:schemeClr val="tx1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67" name="正方形/長方形 266">
                  <a:extLst>
                    <a:ext uri="{FF2B5EF4-FFF2-40B4-BE49-F238E27FC236}">
                      <a16:creationId xmlns:a16="http://schemas.microsoft.com/office/drawing/2014/main" id="{348A1F07-DF61-4F6F-836A-48760D661974}"/>
                    </a:ext>
                  </a:extLst>
                </p:cNvPr>
                <p:cNvSpPr/>
                <p:nvPr/>
              </p:nvSpPr>
              <p:spPr>
                <a:xfrm>
                  <a:off x="1424562" y="3384587"/>
                  <a:ext cx="1300490" cy="151878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255" name="グループ化 254">
                <a:extLst>
                  <a:ext uri="{FF2B5EF4-FFF2-40B4-BE49-F238E27FC236}">
                    <a16:creationId xmlns:a16="http://schemas.microsoft.com/office/drawing/2014/main" id="{F9442C69-8BA6-44F1-A7D0-1CD6CF3449EE}"/>
                  </a:ext>
                </a:extLst>
              </p:cNvPr>
              <p:cNvGrpSpPr/>
              <p:nvPr/>
            </p:nvGrpSpPr>
            <p:grpSpPr>
              <a:xfrm>
                <a:off x="621763" y="2391964"/>
                <a:ext cx="1775106" cy="984718"/>
                <a:chOff x="743345" y="2545926"/>
                <a:chExt cx="1497565" cy="830756"/>
              </a:xfrm>
              <a:solidFill>
                <a:schemeClr val="bg1">
                  <a:lumMod val="65000"/>
                </a:schemeClr>
              </a:solidFill>
            </p:grpSpPr>
            <p:sp>
              <p:nvSpPr>
                <p:cNvPr id="256" name="四角形: 上の 2 つの角を丸める 255">
                  <a:extLst>
                    <a:ext uri="{FF2B5EF4-FFF2-40B4-BE49-F238E27FC236}">
                      <a16:creationId xmlns:a16="http://schemas.microsoft.com/office/drawing/2014/main" id="{B346C0D6-ECDE-4919-BAAC-CA2FFA8AD2F2}"/>
                    </a:ext>
                  </a:extLst>
                </p:cNvPr>
                <p:cNvSpPr/>
                <p:nvPr/>
              </p:nvSpPr>
              <p:spPr>
                <a:xfrm>
                  <a:off x="1719638" y="3282951"/>
                  <a:ext cx="415526" cy="74682"/>
                </a:xfrm>
                <a:prstGeom prst="round2SameRect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57" name="四角形: 上の 2 つの角を丸める 256">
                  <a:extLst>
                    <a:ext uri="{FF2B5EF4-FFF2-40B4-BE49-F238E27FC236}">
                      <a16:creationId xmlns:a16="http://schemas.microsoft.com/office/drawing/2014/main" id="{971B0DDE-8241-4DF5-8FBF-1A8B6996BBC5}"/>
                    </a:ext>
                  </a:extLst>
                </p:cNvPr>
                <p:cNvSpPr/>
                <p:nvPr/>
              </p:nvSpPr>
              <p:spPr>
                <a:xfrm>
                  <a:off x="1703703" y="3302000"/>
                  <a:ext cx="537207" cy="74682"/>
                </a:xfrm>
                <a:prstGeom prst="round2SameRect">
                  <a:avLst/>
                </a:prstGeom>
                <a:solidFill>
                  <a:schemeClr val="bg1">
                    <a:lumMod val="5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58" name="四角形: 上の 2 つの角を丸める 257">
                  <a:extLst>
                    <a:ext uri="{FF2B5EF4-FFF2-40B4-BE49-F238E27FC236}">
                      <a16:creationId xmlns:a16="http://schemas.microsoft.com/office/drawing/2014/main" id="{9306248F-C4C0-4914-955B-3B9E81023345}"/>
                    </a:ext>
                  </a:extLst>
                </p:cNvPr>
                <p:cNvSpPr/>
                <p:nvPr/>
              </p:nvSpPr>
              <p:spPr>
                <a:xfrm>
                  <a:off x="933041" y="3302000"/>
                  <a:ext cx="822734" cy="74682"/>
                </a:xfrm>
                <a:prstGeom prst="round2SameRect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59" name="四角形: 角を丸くする 258">
                  <a:extLst>
                    <a:ext uri="{FF2B5EF4-FFF2-40B4-BE49-F238E27FC236}">
                      <a16:creationId xmlns:a16="http://schemas.microsoft.com/office/drawing/2014/main" id="{21DDB71F-2B20-4486-AFBC-69809CBF191A}"/>
                    </a:ext>
                  </a:extLst>
                </p:cNvPr>
                <p:cNvSpPr/>
                <p:nvPr/>
              </p:nvSpPr>
              <p:spPr>
                <a:xfrm>
                  <a:off x="929208" y="3256281"/>
                  <a:ext cx="822734" cy="45719"/>
                </a:xfrm>
                <a:prstGeom prst="roundRect">
                  <a:avLst>
                    <a:gd name="adj" fmla="val 50000"/>
                  </a:avLst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60" name="四角形: 角を丸くする 259">
                  <a:extLst>
                    <a:ext uri="{FF2B5EF4-FFF2-40B4-BE49-F238E27FC236}">
                      <a16:creationId xmlns:a16="http://schemas.microsoft.com/office/drawing/2014/main" id="{2A4ACB7A-B53A-4FC5-A34D-2F231F7ED03D}"/>
                    </a:ext>
                  </a:extLst>
                </p:cNvPr>
                <p:cNvSpPr/>
                <p:nvPr/>
              </p:nvSpPr>
              <p:spPr>
                <a:xfrm>
                  <a:off x="1720493" y="3256281"/>
                  <a:ext cx="45719" cy="45719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5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61" name="フリーフォーム: 図形 260">
                  <a:extLst>
                    <a:ext uri="{FF2B5EF4-FFF2-40B4-BE49-F238E27FC236}">
                      <a16:creationId xmlns:a16="http://schemas.microsoft.com/office/drawing/2014/main" id="{C3A4CD39-C5DE-457B-B499-CF53D2B201DA}"/>
                    </a:ext>
                  </a:extLst>
                </p:cNvPr>
                <p:cNvSpPr/>
                <p:nvPr/>
              </p:nvSpPr>
              <p:spPr>
                <a:xfrm flipV="1">
                  <a:off x="744200" y="2545927"/>
                  <a:ext cx="1012097" cy="711207"/>
                </a:xfrm>
                <a:custGeom>
                  <a:avLst/>
                  <a:gdLst>
                    <a:gd name="connsiteX0" fmla="*/ 40482 w 1012097"/>
                    <a:gd name="connsiteY0" fmla="*/ 711207 h 711207"/>
                    <a:gd name="connsiteX1" fmla="*/ 838118 w 1012097"/>
                    <a:gd name="connsiteY1" fmla="*/ 711207 h 711207"/>
                    <a:gd name="connsiteX2" fmla="*/ 1012097 w 1012097"/>
                    <a:gd name="connsiteY2" fmla="*/ 15293 h 711207"/>
                    <a:gd name="connsiteX3" fmla="*/ 996804 w 1012097"/>
                    <a:gd name="connsiteY3" fmla="*/ 0 h 711207"/>
                    <a:gd name="connsiteX4" fmla="*/ 218284 w 1012097"/>
                    <a:gd name="connsiteY4" fmla="*/ 0 h 711207"/>
                    <a:gd name="connsiteX5" fmla="*/ 218284 w 1012097"/>
                    <a:gd name="connsiteY5" fmla="*/ 1 h 711207"/>
                    <a:gd name="connsiteX6" fmla="*/ 170155 w 1012097"/>
                    <a:gd name="connsiteY6" fmla="*/ 1 h 711207"/>
                    <a:gd name="connsiteX7" fmla="*/ 0 w 1012097"/>
                    <a:gd name="connsiteY7" fmla="*/ 680622 h 711207"/>
                    <a:gd name="connsiteX8" fmla="*/ 48128 w 1012097"/>
                    <a:gd name="connsiteY8" fmla="*/ 680622 h 711207"/>
                    <a:gd name="connsiteX0" fmla="*/ 40482 w 1012097"/>
                    <a:gd name="connsiteY0" fmla="*/ 711207 h 711207"/>
                    <a:gd name="connsiteX1" fmla="*/ 838118 w 1012097"/>
                    <a:gd name="connsiteY1" fmla="*/ 711207 h 711207"/>
                    <a:gd name="connsiteX2" fmla="*/ 1012097 w 1012097"/>
                    <a:gd name="connsiteY2" fmla="*/ 15293 h 711207"/>
                    <a:gd name="connsiteX3" fmla="*/ 996804 w 1012097"/>
                    <a:gd name="connsiteY3" fmla="*/ 0 h 711207"/>
                    <a:gd name="connsiteX4" fmla="*/ 218284 w 1012097"/>
                    <a:gd name="connsiteY4" fmla="*/ 0 h 711207"/>
                    <a:gd name="connsiteX5" fmla="*/ 218284 w 1012097"/>
                    <a:gd name="connsiteY5" fmla="*/ 1 h 711207"/>
                    <a:gd name="connsiteX6" fmla="*/ 170155 w 1012097"/>
                    <a:gd name="connsiteY6" fmla="*/ 1 h 711207"/>
                    <a:gd name="connsiteX7" fmla="*/ 0 w 1012097"/>
                    <a:gd name="connsiteY7" fmla="*/ 680622 h 711207"/>
                    <a:gd name="connsiteX8" fmla="*/ 40482 w 1012097"/>
                    <a:gd name="connsiteY8" fmla="*/ 711207 h 7112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012097" h="711207">
                      <a:moveTo>
                        <a:pt x="40482" y="711207"/>
                      </a:moveTo>
                      <a:lnTo>
                        <a:pt x="838118" y="711207"/>
                      </a:lnTo>
                      <a:lnTo>
                        <a:pt x="1012097" y="15293"/>
                      </a:lnTo>
                      <a:lnTo>
                        <a:pt x="996804" y="0"/>
                      </a:lnTo>
                      <a:lnTo>
                        <a:pt x="218284" y="0"/>
                      </a:lnTo>
                      <a:lnTo>
                        <a:pt x="218284" y="1"/>
                      </a:lnTo>
                      <a:lnTo>
                        <a:pt x="170155" y="1"/>
                      </a:lnTo>
                      <a:lnTo>
                        <a:pt x="0" y="680622"/>
                      </a:lnTo>
                      <a:lnTo>
                        <a:pt x="40482" y="711207"/>
                      </a:lnTo>
                      <a:close/>
                    </a:path>
                  </a:pathLst>
                </a:custGeom>
                <a:solidFill>
                  <a:schemeClr val="bg1">
                    <a:lumMod val="5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62" name="平行四辺形 261">
                  <a:extLst>
                    <a:ext uri="{FF2B5EF4-FFF2-40B4-BE49-F238E27FC236}">
                      <a16:creationId xmlns:a16="http://schemas.microsoft.com/office/drawing/2014/main" id="{1F6B6699-E0D7-4D10-A4C6-557EEAED24BB}"/>
                    </a:ext>
                  </a:extLst>
                </p:cNvPr>
                <p:cNvSpPr/>
                <p:nvPr/>
              </p:nvSpPr>
              <p:spPr>
                <a:xfrm flipV="1">
                  <a:off x="744200" y="2576512"/>
                  <a:ext cx="975438" cy="680621"/>
                </a:xfrm>
                <a:prstGeom prst="parallelogram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63" name="フリーフォーム: 図形 262">
                  <a:extLst>
                    <a:ext uri="{FF2B5EF4-FFF2-40B4-BE49-F238E27FC236}">
                      <a16:creationId xmlns:a16="http://schemas.microsoft.com/office/drawing/2014/main" id="{1A944A13-84A0-4EC0-8B49-F0C9F4F2B21F}"/>
                    </a:ext>
                  </a:extLst>
                </p:cNvPr>
                <p:cNvSpPr/>
                <p:nvPr/>
              </p:nvSpPr>
              <p:spPr>
                <a:xfrm flipV="1">
                  <a:off x="743345" y="2545926"/>
                  <a:ext cx="838118" cy="30585"/>
                </a:xfrm>
                <a:custGeom>
                  <a:avLst/>
                  <a:gdLst>
                    <a:gd name="connsiteX0" fmla="*/ 40482 w 1012097"/>
                    <a:gd name="connsiteY0" fmla="*/ 711207 h 711207"/>
                    <a:gd name="connsiteX1" fmla="*/ 838118 w 1012097"/>
                    <a:gd name="connsiteY1" fmla="*/ 711207 h 711207"/>
                    <a:gd name="connsiteX2" fmla="*/ 1012097 w 1012097"/>
                    <a:gd name="connsiteY2" fmla="*/ 15293 h 711207"/>
                    <a:gd name="connsiteX3" fmla="*/ 996804 w 1012097"/>
                    <a:gd name="connsiteY3" fmla="*/ 0 h 711207"/>
                    <a:gd name="connsiteX4" fmla="*/ 218284 w 1012097"/>
                    <a:gd name="connsiteY4" fmla="*/ 0 h 711207"/>
                    <a:gd name="connsiteX5" fmla="*/ 218284 w 1012097"/>
                    <a:gd name="connsiteY5" fmla="*/ 1 h 711207"/>
                    <a:gd name="connsiteX6" fmla="*/ 975438 w 1012097"/>
                    <a:gd name="connsiteY6" fmla="*/ 1 h 711207"/>
                    <a:gd name="connsiteX7" fmla="*/ 805283 w 1012097"/>
                    <a:gd name="connsiteY7" fmla="*/ 680622 h 711207"/>
                    <a:gd name="connsiteX8" fmla="*/ 0 w 1012097"/>
                    <a:gd name="connsiteY8" fmla="*/ 680622 h 711207"/>
                    <a:gd name="connsiteX0" fmla="*/ 40482 w 1012097"/>
                    <a:gd name="connsiteY0" fmla="*/ 711207 h 711207"/>
                    <a:gd name="connsiteX1" fmla="*/ 838118 w 1012097"/>
                    <a:gd name="connsiteY1" fmla="*/ 711207 h 711207"/>
                    <a:gd name="connsiteX2" fmla="*/ 1012097 w 1012097"/>
                    <a:gd name="connsiteY2" fmla="*/ 15293 h 711207"/>
                    <a:gd name="connsiteX3" fmla="*/ 996804 w 1012097"/>
                    <a:gd name="connsiteY3" fmla="*/ 0 h 711207"/>
                    <a:gd name="connsiteX4" fmla="*/ 218284 w 1012097"/>
                    <a:gd name="connsiteY4" fmla="*/ 0 h 711207"/>
                    <a:gd name="connsiteX5" fmla="*/ 975438 w 1012097"/>
                    <a:gd name="connsiteY5" fmla="*/ 1 h 711207"/>
                    <a:gd name="connsiteX6" fmla="*/ 805283 w 1012097"/>
                    <a:gd name="connsiteY6" fmla="*/ 680622 h 711207"/>
                    <a:gd name="connsiteX7" fmla="*/ 0 w 1012097"/>
                    <a:gd name="connsiteY7" fmla="*/ 680622 h 711207"/>
                    <a:gd name="connsiteX8" fmla="*/ 40482 w 1012097"/>
                    <a:gd name="connsiteY8" fmla="*/ 711207 h 711207"/>
                    <a:gd name="connsiteX0" fmla="*/ 40482 w 1012097"/>
                    <a:gd name="connsiteY0" fmla="*/ 711207 h 711207"/>
                    <a:gd name="connsiteX1" fmla="*/ 838118 w 1012097"/>
                    <a:gd name="connsiteY1" fmla="*/ 711207 h 711207"/>
                    <a:gd name="connsiteX2" fmla="*/ 1012097 w 1012097"/>
                    <a:gd name="connsiteY2" fmla="*/ 15293 h 711207"/>
                    <a:gd name="connsiteX3" fmla="*/ 996804 w 1012097"/>
                    <a:gd name="connsiteY3" fmla="*/ 0 h 711207"/>
                    <a:gd name="connsiteX4" fmla="*/ 975438 w 1012097"/>
                    <a:gd name="connsiteY4" fmla="*/ 1 h 711207"/>
                    <a:gd name="connsiteX5" fmla="*/ 805283 w 1012097"/>
                    <a:gd name="connsiteY5" fmla="*/ 680622 h 711207"/>
                    <a:gd name="connsiteX6" fmla="*/ 0 w 1012097"/>
                    <a:gd name="connsiteY6" fmla="*/ 680622 h 711207"/>
                    <a:gd name="connsiteX7" fmla="*/ 40482 w 1012097"/>
                    <a:gd name="connsiteY7" fmla="*/ 711207 h 711207"/>
                    <a:gd name="connsiteX0" fmla="*/ 40482 w 1012097"/>
                    <a:gd name="connsiteY0" fmla="*/ 711206 h 711206"/>
                    <a:gd name="connsiteX1" fmla="*/ 838118 w 1012097"/>
                    <a:gd name="connsiteY1" fmla="*/ 711206 h 711206"/>
                    <a:gd name="connsiteX2" fmla="*/ 1012097 w 1012097"/>
                    <a:gd name="connsiteY2" fmla="*/ 15292 h 711206"/>
                    <a:gd name="connsiteX3" fmla="*/ 975438 w 1012097"/>
                    <a:gd name="connsiteY3" fmla="*/ 0 h 711206"/>
                    <a:gd name="connsiteX4" fmla="*/ 805283 w 1012097"/>
                    <a:gd name="connsiteY4" fmla="*/ 680621 h 711206"/>
                    <a:gd name="connsiteX5" fmla="*/ 0 w 1012097"/>
                    <a:gd name="connsiteY5" fmla="*/ 680621 h 711206"/>
                    <a:gd name="connsiteX6" fmla="*/ 40482 w 1012097"/>
                    <a:gd name="connsiteY6" fmla="*/ 711206 h 711206"/>
                    <a:gd name="connsiteX0" fmla="*/ 40482 w 1012097"/>
                    <a:gd name="connsiteY0" fmla="*/ 695914 h 695914"/>
                    <a:gd name="connsiteX1" fmla="*/ 838118 w 1012097"/>
                    <a:gd name="connsiteY1" fmla="*/ 695914 h 695914"/>
                    <a:gd name="connsiteX2" fmla="*/ 1012097 w 1012097"/>
                    <a:gd name="connsiteY2" fmla="*/ 0 h 695914"/>
                    <a:gd name="connsiteX3" fmla="*/ 805283 w 1012097"/>
                    <a:gd name="connsiteY3" fmla="*/ 665329 h 695914"/>
                    <a:gd name="connsiteX4" fmla="*/ 0 w 1012097"/>
                    <a:gd name="connsiteY4" fmla="*/ 665329 h 695914"/>
                    <a:gd name="connsiteX5" fmla="*/ 40482 w 1012097"/>
                    <a:gd name="connsiteY5" fmla="*/ 695914 h 695914"/>
                    <a:gd name="connsiteX0" fmla="*/ 40482 w 838118"/>
                    <a:gd name="connsiteY0" fmla="*/ 30585 h 30585"/>
                    <a:gd name="connsiteX1" fmla="*/ 838118 w 838118"/>
                    <a:gd name="connsiteY1" fmla="*/ 30585 h 30585"/>
                    <a:gd name="connsiteX2" fmla="*/ 805283 w 838118"/>
                    <a:gd name="connsiteY2" fmla="*/ 0 h 30585"/>
                    <a:gd name="connsiteX3" fmla="*/ 0 w 838118"/>
                    <a:gd name="connsiteY3" fmla="*/ 0 h 30585"/>
                    <a:gd name="connsiteX4" fmla="*/ 40482 w 838118"/>
                    <a:gd name="connsiteY4" fmla="*/ 30585 h 305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38118" h="30585">
                      <a:moveTo>
                        <a:pt x="40482" y="30585"/>
                      </a:moveTo>
                      <a:lnTo>
                        <a:pt x="838118" y="30585"/>
                      </a:lnTo>
                      <a:lnTo>
                        <a:pt x="805283" y="0"/>
                      </a:lnTo>
                      <a:lnTo>
                        <a:pt x="0" y="0"/>
                      </a:lnTo>
                      <a:lnTo>
                        <a:pt x="40482" y="30585"/>
                      </a:ln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64" name="四角形: 上の 2 つの角を丸める 263">
                  <a:extLst>
                    <a:ext uri="{FF2B5EF4-FFF2-40B4-BE49-F238E27FC236}">
                      <a16:creationId xmlns:a16="http://schemas.microsoft.com/office/drawing/2014/main" id="{180D4C34-A887-468C-8C76-8264C69FFA4F}"/>
                    </a:ext>
                  </a:extLst>
                </p:cNvPr>
                <p:cNvSpPr/>
                <p:nvPr/>
              </p:nvSpPr>
              <p:spPr>
                <a:xfrm>
                  <a:off x="968172" y="3329167"/>
                  <a:ext cx="702387" cy="45719"/>
                </a:xfrm>
                <a:prstGeom prst="round2SameRect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65" name="四角形: 上の 2 つの角を丸める 264">
                  <a:extLst>
                    <a:ext uri="{FF2B5EF4-FFF2-40B4-BE49-F238E27FC236}">
                      <a16:creationId xmlns:a16="http://schemas.microsoft.com/office/drawing/2014/main" id="{5DE5474C-89D0-4B00-BD49-6C276F964F5C}"/>
                    </a:ext>
                  </a:extLst>
                </p:cNvPr>
                <p:cNvSpPr/>
                <p:nvPr/>
              </p:nvSpPr>
              <p:spPr>
                <a:xfrm>
                  <a:off x="1971622" y="3329167"/>
                  <a:ext cx="214050" cy="45719"/>
                </a:xfrm>
                <a:prstGeom prst="round2SameRect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</p:grpSp>
      <p:grpSp>
        <p:nvGrpSpPr>
          <p:cNvPr id="330" name="グループ化 329">
            <a:extLst>
              <a:ext uri="{FF2B5EF4-FFF2-40B4-BE49-F238E27FC236}">
                <a16:creationId xmlns:a16="http://schemas.microsoft.com/office/drawing/2014/main" id="{74185100-F721-436C-82AD-622D1CF488A2}"/>
              </a:ext>
            </a:extLst>
          </p:cNvPr>
          <p:cNvGrpSpPr/>
          <p:nvPr/>
        </p:nvGrpSpPr>
        <p:grpSpPr>
          <a:xfrm>
            <a:off x="3587513" y="3929282"/>
            <a:ext cx="2723212" cy="2523743"/>
            <a:chOff x="3587513" y="3929282"/>
            <a:chExt cx="2723212" cy="2523743"/>
          </a:xfrm>
        </p:grpSpPr>
        <p:grpSp>
          <p:nvGrpSpPr>
            <p:cNvPr id="331" name="グループ化 330">
              <a:extLst>
                <a:ext uri="{FF2B5EF4-FFF2-40B4-BE49-F238E27FC236}">
                  <a16:creationId xmlns:a16="http://schemas.microsoft.com/office/drawing/2014/main" id="{808668DB-9986-46FE-9C33-27485F8E8177}"/>
                </a:ext>
              </a:extLst>
            </p:cNvPr>
            <p:cNvGrpSpPr/>
            <p:nvPr/>
          </p:nvGrpSpPr>
          <p:grpSpPr>
            <a:xfrm>
              <a:off x="3727642" y="3929282"/>
              <a:ext cx="2118923" cy="1712853"/>
              <a:chOff x="751288" y="4215607"/>
              <a:chExt cx="2118923" cy="1712853"/>
            </a:xfrm>
          </p:grpSpPr>
          <p:grpSp>
            <p:nvGrpSpPr>
              <p:cNvPr id="410" name="グループ化 409">
                <a:extLst>
                  <a:ext uri="{FF2B5EF4-FFF2-40B4-BE49-F238E27FC236}">
                    <a16:creationId xmlns:a16="http://schemas.microsoft.com/office/drawing/2014/main" id="{7B7F605C-1BB5-4291-A0F3-0FF297DC34BB}"/>
                  </a:ext>
                </a:extLst>
              </p:cNvPr>
              <p:cNvGrpSpPr/>
              <p:nvPr/>
            </p:nvGrpSpPr>
            <p:grpSpPr>
              <a:xfrm>
                <a:off x="757000" y="4228307"/>
                <a:ext cx="2098135" cy="1678237"/>
                <a:chOff x="680692" y="1191044"/>
                <a:chExt cx="2098135" cy="1678237"/>
              </a:xfrm>
            </p:grpSpPr>
            <p:grpSp>
              <p:nvGrpSpPr>
                <p:cNvPr id="419" name="グループ化 418">
                  <a:extLst>
                    <a:ext uri="{FF2B5EF4-FFF2-40B4-BE49-F238E27FC236}">
                      <a16:creationId xmlns:a16="http://schemas.microsoft.com/office/drawing/2014/main" id="{0B72D30A-F973-4599-B58F-50E3D85DE104}"/>
                    </a:ext>
                  </a:extLst>
                </p:cNvPr>
                <p:cNvGrpSpPr/>
                <p:nvPr/>
              </p:nvGrpSpPr>
              <p:grpSpPr>
                <a:xfrm>
                  <a:off x="680692" y="1191044"/>
                  <a:ext cx="2098135" cy="1678237"/>
                  <a:chOff x="781020" y="990601"/>
                  <a:chExt cx="2419739" cy="1935479"/>
                </a:xfrm>
              </p:grpSpPr>
              <p:grpSp>
                <p:nvGrpSpPr>
                  <p:cNvPr id="423" name="グループ化 422">
                    <a:extLst>
                      <a:ext uri="{FF2B5EF4-FFF2-40B4-BE49-F238E27FC236}">
                        <a16:creationId xmlns:a16="http://schemas.microsoft.com/office/drawing/2014/main" id="{80D045C0-6C5A-43A5-A8C8-D40926D5FFA5}"/>
                      </a:ext>
                    </a:extLst>
                  </p:cNvPr>
                  <p:cNvGrpSpPr/>
                  <p:nvPr/>
                </p:nvGrpSpPr>
                <p:grpSpPr>
                  <a:xfrm>
                    <a:off x="781020" y="990601"/>
                    <a:ext cx="1307219" cy="1935479"/>
                    <a:chOff x="781020" y="990601"/>
                    <a:chExt cx="1307219" cy="1935479"/>
                  </a:xfrm>
                </p:grpSpPr>
                <p:sp>
                  <p:nvSpPr>
                    <p:cNvPr id="427" name="正方形/長方形 426">
                      <a:extLst>
                        <a:ext uri="{FF2B5EF4-FFF2-40B4-BE49-F238E27FC236}">
                          <a16:creationId xmlns:a16="http://schemas.microsoft.com/office/drawing/2014/main" id="{CAFF60D8-6D93-49A7-9F9B-6B97D080272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81020" y="990601"/>
                      <a:ext cx="1307219" cy="1935479"/>
                    </a:xfrm>
                    <a:prstGeom prst="rect">
                      <a:avLst/>
                    </a:prstGeom>
                    <a:solidFill>
                      <a:schemeClr val="bg1">
                        <a:lumMod val="85000"/>
                      </a:schemeClr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28" name="正方形/長方形 427">
                      <a:extLst>
                        <a:ext uri="{FF2B5EF4-FFF2-40B4-BE49-F238E27FC236}">
                          <a16:creationId xmlns:a16="http://schemas.microsoft.com/office/drawing/2014/main" id="{C54460E1-F247-4AF3-8CF1-5727ADB1603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72787" y="1082500"/>
                      <a:ext cx="1123685" cy="1751681"/>
                    </a:xfrm>
                    <a:prstGeom prst="rect">
                      <a:avLst/>
                    </a:prstGeom>
                    <a:solidFill>
                      <a:schemeClr val="accent5">
                        <a:lumMod val="60000"/>
                        <a:lumOff val="40000"/>
                      </a:schemeClr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424" name="グループ化 423">
                    <a:extLst>
                      <a:ext uri="{FF2B5EF4-FFF2-40B4-BE49-F238E27FC236}">
                        <a16:creationId xmlns:a16="http://schemas.microsoft.com/office/drawing/2014/main" id="{E5281B92-A023-4290-B955-80B27510B941}"/>
                      </a:ext>
                    </a:extLst>
                  </p:cNvPr>
                  <p:cNvGrpSpPr/>
                  <p:nvPr/>
                </p:nvGrpSpPr>
                <p:grpSpPr>
                  <a:xfrm>
                    <a:off x="1893540" y="990601"/>
                    <a:ext cx="1307219" cy="1935479"/>
                    <a:chOff x="781020" y="990601"/>
                    <a:chExt cx="1307219" cy="1935479"/>
                  </a:xfrm>
                </p:grpSpPr>
                <p:sp>
                  <p:nvSpPr>
                    <p:cNvPr id="425" name="正方形/長方形 424">
                      <a:extLst>
                        <a:ext uri="{FF2B5EF4-FFF2-40B4-BE49-F238E27FC236}">
                          <a16:creationId xmlns:a16="http://schemas.microsoft.com/office/drawing/2014/main" id="{A0530DF4-25A3-4D3D-A41F-8F6E95CEA39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81020" y="990601"/>
                      <a:ext cx="1307219" cy="1935479"/>
                    </a:xfrm>
                    <a:prstGeom prst="rect">
                      <a:avLst/>
                    </a:prstGeom>
                    <a:solidFill>
                      <a:schemeClr val="bg1">
                        <a:lumMod val="85000"/>
                      </a:schemeClr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26" name="正方形/長方形 425">
                      <a:extLst>
                        <a:ext uri="{FF2B5EF4-FFF2-40B4-BE49-F238E27FC236}">
                          <a16:creationId xmlns:a16="http://schemas.microsoft.com/office/drawing/2014/main" id="{DEDF2DA5-77AD-423B-8C68-76F50F1BA95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72787" y="1082500"/>
                      <a:ext cx="1123685" cy="1751681"/>
                    </a:xfrm>
                    <a:prstGeom prst="rect">
                      <a:avLst/>
                    </a:prstGeom>
                    <a:solidFill>
                      <a:schemeClr val="accent5">
                        <a:lumMod val="60000"/>
                        <a:lumOff val="40000"/>
                      </a:schemeClr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  <p:grpSp>
              <p:nvGrpSpPr>
                <p:cNvPr id="420" name="グループ化 419">
                  <a:extLst>
                    <a:ext uri="{FF2B5EF4-FFF2-40B4-BE49-F238E27FC236}">
                      <a16:creationId xmlns:a16="http://schemas.microsoft.com/office/drawing/2014/main" id="{BD31CBAE-B4D5-4B69-B20F-2E3957B37A7F}"/>
                    </a:ext>
                  </a:extLst>
                </p:cNvPr>
                <p:cNvGrpSpPr/>
                <p:nvPr/>
              </p:nvGrpSpPr>
              <p:grpSpPr>
                <a:xfrm>
                  <a:off x="1556679" y="1884641"/>
                  <a:ext cx="89489" cy="215862"/>
                  <a:chOff x="1551833" y="1883733"/>
                  <a:chExt cx="89489" cy="215862"/>
                </a:xfrm>
              </p:grpSpPr>
              <p:sp>
                <p:nvSpPr>
                  <p:cNvPr id="421" name="四角形: 角を丸くする 420">
                    <a:extLst>
                      <a:ext uri="{FF2B5EF4-FFF2-40B4-BE49-F238E27FC236}">
                        <a16:creationId xmlns:a16="http://schemas.microsoft.com/office/drawing/2014/main" id="{7FB08D45-5BDE-4E81-BDEC-CCA2C7BCCEEE}"/>
                      </a:ext>
                    </a:extLst>
                  </p:cNvPr>
                  <p:cNvSpPr/>
                  <p:nvPr/>
                </p:nvSpPr>
                <p:spPr>
                  <a:xfrm>
                    <a:off x="1576552" y="1962565"/>
                    <a:ext cx="45720" cy="137030"/>
                  </a:xfrm>
                  <a:prstGeom prst="roundRect">
                    <a:avLst/>
                  </a:prstGeom>
                  <a:solidFill>
                    <a:schemeClr val="bg1">
                      <a:lumMod val="8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22" name="四角形: 角を丸くする 421">
                    <a:extLst>
                      <a:ext uri="{FF2B5EF4-FFF2-40B4-BE49-F238E27FC236}">
                        <a16:creationId xmlns:a16="http://schemas.microsoft.com/office/drawing/2014/main" id="{AA343CDC-BCBA-4A11-8E92-5CA7F44566A5}"/>
                      </a:ext>
                    </a:extLst>
                  </p:cNvPr>
                  <p:cNvSpPr/>
                  <p:nvPr/>
                </p:nvSpPr>
                <p:spPr>
                  <a:xfrm>
                    <a:off x="1551833" y="1883733"/>
                    <a:ext cx="89489" cy="132266"/>
                  </a:xfrm>
                  <a:prstGeom prst="roundRect">
                    <a:avLst/>
                  </a:prstGeom>
                  <a:solidFill>
                    <a:schemeClr val="bg1">
                      <a:lumMod val="8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411" name="グループ化 410">
                <a:extLst>
                  <a:ext uri="{FF2B5EF4-FFF2-40B4-BE49-F238E27FC236}">
                    <a16:creationId xmlns:a16="http://schemas.microsoft.com/office/drawing/2014/main" id="{71D82BD6-6DAC-4EA8-91EB-7034AF86F46D}"/>
                  </a:ext>
                </a:extLst>
              </p:cNvPr>
              <p:cNvGrpSpPr/>
              <p:nvPr/>
            </p:nvGrpSpPr>
            <p:grpSpPr>
              <a:xfrm>
                <a:off x="751288" y="4215607"/>
                <a:ext cx="431375" cy="1712853"/>
                <a:chOff x="3644899" y="4362450"/>
                <a:chExt cx="414091" cy="1860550"/>
              </a:xfrm>
            </p:grpSpPr>
            <p:sp>
              <p:nvSpPr>
                <p:cNvPr id="416" name="フリーフォーム: 図形 415">
                  <a:extLst>
                    <a:ext uri="{FF2B5EF4-FFF2-40B4-BE49-F238E27FC236}">
                      <a16:creationId xmlns:a16="http://schemas.microsoft.com/office/drawing/2014/main" id="{E1C5ED6C-89AA-4DD7-B99C-567B20DE7CD3}"/>
                    </a:ext>
                  </a:extLst>
                </p:cNvPr>
                <p:cNvSpPr/>
                <p:nvPr/>
              </p:nvSpPr>
              <p:spPr>
                <a:xfrm flipH="1">
                  <a:off x="3644900" y="4362450"/>
                  <a:ext cx="414090" cy="1860550"/>
                </a:xfrm>
                <a:custGeom>
                  <a:avLst/>
                  <a:gdLst>
                    <a:gd name="connsiteX0" fmla="*/ 84405 w 414090"/>
                    <a:gd name="connsiteY0" fmla="*/ 0 h 1860550"/>
                    <a:gd name="connsiteX1" fmla="*/ 414090 w 414090"/>
                    <a:gd name="connsiteY1" fmla="*/ 0 h 1860550"/>
                    <a:gd name="connsiteX2" fmla="*/ 414090 w 414090"/>
                    <a:gd name="connsiteY2" fmla="*/ 1860550 h 1860550"/>
                    <a:gd name="connsiteX3" fmla="*/ 110989 w 414090"/>
                    <a:gd name="connsiteY3" fmla="*/ 1860550 h 1860550"/>
                    <a:gd name="connsiteX4" fmla="*/ 74287 w 414090"/>
                    <a:gd name="connsiteY4" fmla="*/ 1799183 h 1860550"/>
                    <a:gd name="connsiteX5" fmla="*/ 0 w 414090"/>
                    <a:gd name="connsiteY5" fmla="*/ 1463675 h 1860550"/>
                    <a:gd name="connsiteX6" fmla="*/ 265663 w 414090"/>
                    <a:gd name="connsiteY6" fmla="*/ 910757 h 1860550"/>
                    <a:gd name="connsiteX7" fmla="*/ 271984 w 414090"/>
                    <a:gd name="connsiteY7" fmla="*/ 908050 h 1860550"/>
                    <a:gd name="connsiteX8" fmla="*/ 265663 w 414090"/>
                    <a:gd name="connsiteY8" fmla="*/ 905343 h 1860550"/>
                    <a:gd name="connsiteX9" fmla="*/ 0 w 414090"/>
                    <a:gd name="connsiteY9" fmla="*/ 352425 h 1860550"/>
                    <a:gd name="connsiteX10" fmla="*/ 74287 w 414090"/>
                    <a:gd name="connsiteY10" fmla="*/ 16918 h 1860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14090" h="1860550">
                      <a:moveTo>
                        <a:pt x="84405" y="0"/>
                      </a:moveTo>
                      <a:lnTo>
                        <a:pt x="414090" y="0"/>
                      </a:lnTo>
                      <a:lnTo>
                        <a:pt x="414090" y="1860550"/>
                      </a:lnTo>
                      <a:lnTo>
                        <a:pt x="110989" y="1860550"/>
                      </a:lnTo>
                      <a:lnTo>
                        <a:pt x="74287" y="1799183"/>
                      </a:lnTo>
                      <a:cubicBezTo>
                        <a:pt x="27386" y="1703410"/>
                        <a:pt x="0" y="1587955"/>
                        <a:pt x="0" y="1463675"/>
                      </a:cubicBezTo>
                      <a:cubicBezTo>
                        <a:pt x="0" y="1215116"/>
                        <a:pt x="109544" y="1001854"/>
                        <a:pt x="265663" y="910757"/>
                      </a:cubicBezTo>
                      <a:lnTo>
                        <a:pt x="271984" y="908050"/>
                      </a:lnTo>
                      <a:lnTo>
                        <a:pt x="265663" y="905343"/>
                      </a:lnTo>
                      <a:cubicBezTo>
                        <a:pt x="109544" y="814246"/>
                        <a:pt x="0" y="600984"/>
                        <a:pt x="0" y="352425"/>
                      </a:cubicBezTo>
                      <a:cubicBezTo>
                        <a:pt x="0" y="228146"/>
                        <a:pt x="27386" y="112690"/>
                        <a:pt x="74287" y="16918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7" name="フリーフォーム: 図形 416">
                  <a:extLst>
                    <a:ext uri="{FF2B5EF4-FFF2-40B4-BE49-F238E27FC236}">
                      <a16:creationId xmlns:a16="http://schemas.microsoft.com/office/drawing/2014/main" id="{8815E973-A1C3-4043-BA07-5D8ACACA1D48}"/>
                    </a:ext>
                  </a:extLst>
                </p:cNvPr>
                <p:cNvSpPr/>
                <p:nvPr/>
              </p:nvSpPr>
              <p:spPr>
                <a:xfrm>
                  <a:off x="3734152" y="4362450"/>
                  <a:ext cx="139700" cy="1860550"/>
                </a:xfrm>
                <a:custGeom>
                  <a:avLst/>
                  <a:gdLst>
                    <a:gd name="connsiteX0" fmla="*/ 84405 w 725240"/>
                    <a:gd name="connsiteY0" fmla="*/ 0 h 1860550"/>
                    <a:gd name="connsiteX1" fmla="*/ 311150 w 725240"/>
                    <a:gd name="connsiteY1" fmla="*/ 0 h 1860550"/>
                    <a:gd name="connsiteX2" fmla="*/ 414090 w 725240"/>
                    <a:gd name="connsiteY2" fmla="*/ 0 h 1860550"/>
                    <a:gd name="connsiteX3" fmla="*/ 640835 w 725240"/>
                    <a:gd name="connsiteY3" fmla="*/ 0 h 1860550"/>
                    <a:gd name="connsiteX4" fmla="*/ 650953 w 725240"/>
                    <a:gd name="connsiteY4" fmla="*/ 16918 h 1860550"/>
                    <a:gd name="connsiteX5" fmla="*/ 725240 w 725240"/>
                    <a:gd name="connsiteY5" fmla="*/ 352425 h 1860550"/>
                    <a:gd name="connsiteX6" fmla="*/ 459577 w 725240"/>
                    <a:gd name="connsiteY6" fmla="*/ 905343 h 1860550"/>
                    <a:gd name="connsiteX7" fmla="*/ 453256 w 725240"/>
                    <a:gd name="connsiteY7" fmla="*/ 908050 h 1860550"/>
                    <a:gd name="connsiteX8" fmla="*/ 459577 w 725240"/>
                    <a:gd name="connsiteY8" fmla="*/ 910757 h 1860550"/>
                    <a:gd name="connsiteX9" fmla="*/ 725240 w 725240"/>
                    <a:gd name="connsiteY9" fmla="*/ 1463675 h 1860550"/>
                    <a:gd name="connsiteX10" fmla="*/ 650953 w 725240"/>
                    <a:gd name="connsiteY10" fmla="*/ 1799183 h 1860550"/>
                    <a:gd name="connsiteX11" fmla="*/ 614251 w 725240"/>
                    <a:gd name="connsiteY11" fmla="*/ 1860550 h 1860550"/>
                    <a:gd name="connsiteX12" fmla="*/ 414090 w 725240"/>
                    <a:gd name="connsiteY12" fmla="*/ 1860550 h 1860550"/>
                    <a:gd name="connsiteX13" fmla="*/ 311150 w 725240"/>
                    <a:gd name="connsiteY13" fmla="*/ 1860550 h 1860550"/>
                    <a:gd name="connsiteX14" fmla="*/ 110989 w 725240"/>
                    <a:gd name="connsiteY14" fmla="*/ 1860550 h 1860550"/>
                    <a:gd name="connsiteX15" fmla="*/ 74287 w 725240"/>
                    <a:gd name="connsiteY15" fmla="*/ 1799183 h 1860550"/>
                    <a:gd name="connsiteX16" fmla="*/ 0 w 725240"/>
                    <a:gd name="connsiteY16" fmla="*/ 1463675 h 1860550"/>
                    <a:gd name="connsiteX17" fmla="*/ 265663 w 725240"/>
                    <a:gd name="connsiteY17" fmla="*/ 910757 h 1860550"/>
                    <a:gd name="connsiteX18" fmla="*/ 271984 w 725240"/>
                    <a:gd name="connsiteY18" fmla="*/ 908050 h 1860550"/>
                    <a:gd name="connsiteX19" fmla="*/ 265663 w 725240"/>
                    <a:gd name="connsiteY19" fmla="*/ 905343 h 1860550"/>
                    <a:gd name="connsiteX20" fmla="*/ 0 w 725240"/>
                    <a:gd name="connsiteY20" fmla="*/ 352425 h 1860550"/>
                    <a:gd name="connsiteX21" fmla="*/ 74287 w 725240"/>
                    <a:gd name="connsiteY21" fmla="*/ 16918 h 1860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725240" h="1860550">
                      <a:moveTo>
                        <a:pt x="84405" y="0"/>
                      </a:moveTo>
                      <a:lnTo>
                        <a:pt x="311150" y="0"/>
                      </a:lnTo>
                      <a:lnTo>
                        <a:pt x="414090" y="0"/>
                      </a:lnTo>
                      <a:lnTo>
                        <a:pt x="640835" y="0"/>
                      </a:lnTo>
                      <a:lnTo>
                        <a:pt x="650953" y="16918"/>
                      </a:lnTo>
                      <a:cubicBezTo>
                        <a:pt x="697854" y="112690"/>
                        <a:pt x="725240" y="228146"/>
                        <a:pt x="725240" y="352425"/>
                      </a:cubicBezTo>
                      <a:cubicBezTo>
                        <a:pt x="725240" y="600984"/>
                        <a:pt x="615696" y="814246"/>
                        <a:pt x="459577" y="905343"/>
                      </a:cubicBezTo>
                      <a:lnTo>
                        <a:pt x="453256" y="908050"/>
                      </a:lnTo>
                      <a:lnTo>
                        <a:pt x="459577" y="910757"/>
                      </a:lnTo>
                      <a:cubicBezTo>
                        <a:pt x="615696" y="1001854"/>
                        <a:pt x="725240" y="1215116"/>
                        <a:pt x="725240" y="1463675"/>
                      </a:cubicBezTo>
                      <a:cubicBezTo>
                        <a:pt x="725240" y="1587955"/>
                        <a:pt x="697854" y="1703410"/>
                        <a:pt x="650953" y="1799183"/>
                      </a:cubicBezTo>
                      <a:lnTo>
                        <a:pt x="614251" y="1860550"/>
                      </a:lnTo>
                      <a:lnTo>
                        <a:pt x="414090" y="1860550"/>
                      </a:lnTo>
                      <a:lnTo>
                        <a:pt x="311150" y="1860550"/>
                      </a:lnTo>
                      <a:lnTo>
                        <a:pt x="110989" y="1860550"/>
                      </a:lnTo>
                      <a:lnTo>
                        <a:pt x="74287" y="1799183"/>
                      </a:lnTo>
                      <a:cubicBezTo>
                        <a:pt x="27386" y="1703410"/>
                        <a:pt x="0" y="1587955"/>
                        <a:pt x="0" y="1463675"/>
                      </a:cubicBezTo>
                      <a:cubicBezTo>
                        <a:pt x="0" y="1215116"/>
                        <a:pt x="109544" y="1001854"/>
                        <a:pt x="265663" y="910757"/>
                      </a:cubicBezTo>
                      <a:lnTo>
                        <a:pt x="271984" y="908050"/>
                      </a:lnTo>
                      <a:lnTo>
                        <a:pt x="265663" y="905343"/>
                      </a:lnTo>
                      <a:cubicBezTo>
                        <a:pt x="109544" y="814246"/>
                        <a:pt x="0" y="600984"/>
                        <a:pt x="0" y="352425"/>
                      </a:cubicBezTo>
                      <a:cubicBezTo>
                        <a:pt x="0" y="228146"/>
                        <a:pt x="27386" y="112690"/>
                        <a:pt x="74287" y="16918"/>
                      </a:cubicBez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8" name="四角形: 上の 2 つの角を丸める 417">
                  <a:extLst>
                    <a:ext uri="{FF2B5EF4-FFF2-40B4-BE49-F238E27FC236}">
                      <a16:creationId xmlns:a16="http://schemas.microsoft.com/office/drawing/2014/main" id="{EA11F002-180E-4A62-8AD3-AAFB6C359F62}"/>
                    </a:ext>
                  </a:extLst>
                </p:cNvPr>
                <p:cNvSpPr/>
                <p:nvPr/>
              </p:nvSpPr>
              <p:spPr>
                <a:xfrm rot="5400000">
                  <a:off x="3648381" y="5134285"/>
                  <a:ext cx="297836" cy="304800"/>
                </a:xfrm>
                <a:prstGeom prst="round2SameRect">
                  <a:avLst/>
                </a:prstGeom>
                <a:solidFill>
                  <a:srgbClr val="FF99CC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12" name="グループ化 411">
                <a:extLst>
                  <a:ext uri="{FF2B5EF4-FFF2-40B4-BE49-F238E27FC236}">
                    <a16:creationId xmlns:a16="http://schemas.microsoft.com/office/drawing/2014/main" id="{3B9429CA-E4F6-416A-8B77-9F3C7C4062FE}"/>
                  </a:ext>
                </a:extLst>
              </p:cNvPr>
              <p:cNvGrpSpPr/>
              <p:nvPr/>
            </p:nvGrpSpPr>
            <p:grpSpPr>
              <a:xfrm>
                <a:off x="2438837" y="4215607"/>
                <a:ext cx="431374" cy="1712853"/>
                <a:chOff x="4235450" y="4362450"/>
                <a:chExt cx="414090" cy="1860550"/>
              </a:xfrm>
            </p:grpSpPr>
            <p:sp>
              <p:nvSpPr>
                <p:cNvPr id="413" name="フリーフォーム: 図形 412">
                  <a:extLst>
                    <a:ext uri="{FF2B5EF4-FFF2-40B4-BE49-F238E27FC236}">
                      <a16:creationId xmlns:a16="http://schemas.microsoft.com/office/drawing/2014/main" id="{AE9F889E-1F48-4C3A-B798-F029B07C824F}"/>
                    </a:ext>
                  </a:extLst>
                </p:cNvPr>
                <p:cNvSpPr/>
                <p:nvPr/>
              </p:nvSpPr>
              <p:spPr>
                <a:xfrm>
                  <a:off x="4235450" y="4362450"/>
                  <a:ext cx="414090" cy="1860550"/>
                </a:xfrm>
                <a:custGeom>
                  <a:avLst/>
                  <a:gdLst>
                    <a:gd name="connsiteX0" fmla="*/ 84405 w 414090"/>
                    <a:gd name="connsiteY0" fmla="*/ 0 h 1860550"/>
                    <a:gd name="connsiteX1" fmla="*/ 414090 w 414090"/>
                    <a:gd name="connsiteY1" fmla="*/ 0 h 1860550"/>
                    <a:gd name="connsiteX2" fmla="*/ 414090 w 414090"/>
                    <a:gd name="connsiteY2" fmla="*/ 1860550 h 1860550"/>
                    <a:gd name="connsiteX3" fmla="*/ 110989 w 414090"/>
                    <a:gd name="connsiteY3" fmla="*/ 1860550 h 1860550"/>
                    <a:gd name="connsiteX4" fmla="*/ 74287 w 414090"/>
                    <a:gd name="connsiteY4" fmla="*/ 1799183 h 1860550"/>
                    <a:gd name="connsiteX5" fmla="*/ 0 w 414090"/>
                    <a:gd name="connsiteY5" fmla="*/ 1463675 h 1860550"/>
                    <a:gd name="connsiteX6" fmla="*/ 265663 w 414090"/>
                    <a:gd name="connsiteY6" fmla="*/ 910757 h 1860550"/>
                    <a:gd name="connsiteX7" fmla="*/ 271984 w 414090"/>
                    <a:gd name="connsiteY7" fmla="*/ 908050 h 1860550"/>
                    <a:gd name="connsiteX8" fmla="*/ 265663 w 414090"/>
                    <a:gd name="connsiteY8" fmla="*/ 905343 h 1860550"/>
                    <a:gd name="connsiteX9" fmla="*/ 0 w 414090"/>
                    <a:gd name="connsiteY9" fmla="*/ 352425 h 1860550"/>
                    <a:gd name="connsiteX10" fmla="*/ 74287 w 414090"/>
                    <a:gd name="connsiteY10" fmla="*/ 16918 h 1860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14090" h="1860550">
                      <a:moveTo>
                        <a:pt x="84405" y="0"/>
                      </a:moveTo>
                      <a:lnTo>
                        <a:pt x="414090" y="0"/>
                      </a:lnTo>
                      <a:lnTo>
                        <a:pt x="414090" y="1860550"/>
                      </a:lnTo>
                      <a:lnTo>
                        <a:pt x="110989" y="1860550"/>
                      </a:lnTo>
                      <a:lnTo>
                        <a:pt x="74287" y="1799183"/>
                      </a:lnTo>
                      <a:cubicBezTo>
                        <a:pt x="27386" y="1703410"/>
                        <a:pt x="0" y="1587955"/>
                        <a:pt x="0" y="1463675"/>
                      </a:cubicBezTo>
                      <a:cubicBezTo>
                        <a:pt x="0" y="1215116"/>
                        <a:pt x="109544" y="1001854"/>
                        <a:pt x="265663" y="910757"/>
                      </a:cubicBezTo>
                      <a:lnTo>
                        <a:pt x="271984" y="908050"/>
                      </a:lnTo>
                      <a:lnTo>
                        <a:pt x="265663" y="905343"/>
                      </a:lnTo>
                      <a:cubicBezTo>
                        <a:pt x="109544" y="814246"/>
                        <a:pt x="0" y="600984"/>
                        <a:pt x="0" y="352425"/>
                      </a:cubicBezTo>
                      <a:cubicBezTo>
                        <a:pt x="0" y="228146"/>
                        <a:pt x="27386" y="112690"/>
                        <a:pt x="74287" y="16918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4" name="フリーフォーム: 図形 413">
                  <a:extLst>
                    <a:ext uri="{FF2B5EF4-FFF2-40B4-BE49-F238E27FC236}">
                      <a16:creationId xmlns:a16="http://schemas.microsoft.com/office/drawing/2014/main" id="{523B92F6-A1F4-40D8-9AC6-963BD70DD329}"/>
                    </a:ext>
                  </a:extLst>
                </p:cNvPr>
                <p:cNvSpPr/>
                <p:nvPr/>
              </p:nvSpPr>
              <p:spPr>
                <a:xfrm>
                  <a:off x="4439002" y="4362450"/>
                  <a:ext cx="139700" cy="1860550"/>
                </a:xfrm>
                <a:custGeom>
                  <a:avLst/>
                  <a:gdLst>
                    <a:gd name="connsiteX0" fmla="*/ 84405 w 725240"/>
                    <a:gd name="connsiteY0" fmla="*/ 0 h 1860550"/>
                    <a:gd name="connsiteX1" fmla="*/ 311150 w 725240"/>
                    <a:gd name="connsiteY1" fmla="*/ 0 h 1860550"/>
                    <a:gd name="connsiteX2" fmla="*/ 414090 w 725240"/>
                    <a:gd name="connsiteY2" fmla="*/ 0 h 1860550"/>
                    <a:gd name="connsiteX3" fmla="*/ 640835 w 725240"/>
                    <a:gd name="connsiteY3" fmla="*/ 0 h 1860550"/>
                    <a:gd name="connsiteX4" fmla="*/ 650953 w 725240"/>
                    <a:gd name="connsiteY4" fmla="*/ 16918 h 1860550"/>
                    <a:gd name="connsiteX5" fmla="*/ 725240 w 725240"/>
                    <a:gd name="connsiteY5" fmla="*/ 352425 h 1860550"/>
                    <a:gd name="connsiteX6" fmla="*/ 459577 w 725240"/>
                    <a:gd name="connsiteY6" fmla="*/ 905343 h 1860550"/>
                    <a:gd name="connsiteX7" fmla="*/ 453256 w 725240"/>
                    <a:gd name="connsiteY7" fmla="*/ 908050 h 1860550"/>
                    <a:gd name="connsiteX8" fmla="*/ 459577 w 725240"/>
                    <a:gd name="connsiteY8" fmla="*/ 910757 h 1860550"/>
                    <a:gd name="connsiteX9" fmla="*/ 725240 w 725240"/>
                    <a:gd name="connsiteY9" fmla="*/ 1463675 h 1860550"/>
                    <a:gd name="connsiteX10" fmla="*/ 650953 w 725240"/>
                    <a:gd name="connsiteY10" fmla="*/ 1799183 h 1860550"/>
                    <a:gd name="connsiteX11" fmla="*/ 614251 w 725240"/>
                    <a:gd name="connsiteY11" fmla="*/ 1860550 h 1860550"/>
                    <a:gd name="connsiteX12" fmla="*/ 414090 w 725240"/>
                    <a:gd name="connsiteY12" fmla="*/ 1860550 h 1860550"/>
                    <a:gd name="connsiteX13" fmla="*/ 311150 w 725240"/>
                    <a:gd name="connsiteY13" fmla="*/ 1860550 h 1860550"/>
                    <a:gd name="connsiteX14" fmla="*/ 110989 w 725240"/>
                    <a:gd name="connsiteY14" fmla="*/ 1860550 h 1860550"/>
                    <a:gd name="connsiteX15" fmla="*/ 74287 w 725240"/>
                    <a:gd name="connsiteY15" fmla="*/ 1799183 h 1860550"/>
                    <a:gd name="connsiteX16" fmla="*/ 0 w 725240"/>
                    <a:gd name="connsiteY16" fmla="*/ 1463675 h 1860550"/>
                    <a:gd name="connsiteX17" fmla="*/ 265663 w 725240"/>
                    <a:gd name="connsiteY17" fmla="*/ 910757 h 1860550"/>
                    <a:gd name="connsiteX18" fmla="*/ 271984 w 725240"/>
                    <a:gd name="connsiteY18" fmla="*/ 908050 h 1860550"/>
                    <a:gd name="connsiteX19" fmla="*/ 265663 w 725240"/>
                    <a:gd name="connsiteY19" fmla="*/ 905343 h 1860550"/>
                    <a:gd name="connsiteX20" fmla="*/ 0 w 725240"/>
                    <a:gd name="connsiteY20" fmla="*/ 352425 h 1860550"/>
                    <a:gd name="connsiteX21" fmla="*/ 74287 w 725240"/>
                    <a:gd name="connsiteY21" fmla="*/ 16918 h 1860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725240" h="1860550">
                      <a:moveTo>
                        <a:pt x="84405" y="0"/>
                      </a:moveTo>
                      <a:lnTo>
                        <a:pt x="311150" y="0"/>
                      </a:lnTo>
                      <a:lnTo>
                        <a:pt x="414090" y="0"/>
                      </a:lnTo>
                      <a:lnTo>
                        <a:pt x="640835" y="0"/>
                      </a:lnTo>
                      <a:lnTo>
                        <a:pt x="650953" y="16918"/>
                      </a:lnTo>
                      <a:cubicBezTo>
                        <a:pt x="697854" y="112690"/>
                        <a:pt x="725240" y="228146"/>
                        <a:pt x="725240" y="352425"/>
                      </a:cubicBezTo>
                      <a:cubicBezTo>
                        <a:pt x="725240" y="600984"/>
                        <a:pt x="615696" y="814246"/>
                        <a:pt x="459577" y="905343"/>
                      </a:cubicBezTo>
                      <a:lnTo>
                        <a:pt x="453256" y="908050"/>
                      </a:lnTo>
                      <a:lnTo>
                        <a:pt x="459577" y="910757"/>
                      </a:lnTo>
                      <a:cubicBezTo>
                        <a:pt x="615696" y="1001854"/>
                        <a:pt x="725240" y="1215116"/>
                        <a:pt x="725240" y="1463675"/>
                      </a:cubicBezTo>
                      <a:cubicBezTo>
                        <a:pt x="725240" y="1587955"/>
                        <a:pt x="697854" y="1703410"/>
                        <a:pt x="650953" y="1799183"/>
                      </a:cubicBezTo>
                      <a:lnTo>
                        <a:pt x="614251" y="1860550"/>
                      </a:lnTo>
                      <a:lnTo>
                        <a:pt x="414090" y="1860550"/>
                      </a:lnTo>
                      <a:lnTo>
                        <a:pt x="311150" y="1860550"/>
                      </a:lnTo>
                      <a:lnTo>
                        <a:pt x="110989" y="1860550"/>
                      </a:lnTo>
                      <a:lnTo>
                        <a:pt x="74287" y="1799183"/>
                      </a:lnTo>
                      <a:cubicBezTo>
                        <a:pt x="27386" y="1703410"/>
                        <a:pt x="0" y="1587955"/>
                        <a:pt x="0" y="1463675"/>
                      </a:cubicBezTo>
                      <a:cubicBezTo>
                        <a:pt x="0" y="1215116"/>
                        <a:pt x="109544" y="1001854"/>
                        <a:pt x="265663" y="910757"/>
                      </a:cubicBezTo>
                      <a:lnTo>
                        <a:pt x="271984" y="908050"/>
                      </a:lnTo>
                      <a:lnTo>
                        <a:pt x="265663" y="905343"/>
                      </a:lnTo>
                      <a:cubicBezTo>
                        <a:pt x="109544" y="814246"/>
                        <a:pt x="0" y="600984"/>
                        <a:pt x="0" y="352425"/>
                      </a:cubicBezTo>
                      <a:cubicBezTo>
                        <a:pt x="0" y="228146"/>
                        <a:pt x="27386" y="112690"/>
                        <a:pt x="74287" y="16918"/>
                      </a:cubicBez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5" name="四角形: 上の 2 つの角を丸める 414">
                  <a:extLst>
                    <a:ext uri="{FF2B5EF4-FFF2-40B4-BE49-F238E27FC236}">
                      <a16:creationId xmlns:a16="http://schemas.microsoft.com/office/drawing/2014/main" id="{621895B6-73C2-4CB9-8CBC-6747A047B55E}"/>
                    </a:ext>
                  </a:extLst>
                </p:cNvPr>
                <p:cNvSpPr/>
                <p:nvPr/>
              </p:nvSpPr>
              <p:spPr>
                <a:xfrm rot="16200000">
                  <a:off x="4348222" y="5134285"/>
                  <a:ext cx="297836" cy="304800"/>
                </a:xfrm>
                <a:prstGeom prst="round2SameRect">
                  <a:avLst/>
                </a:prstGeom>
                <a:solidFill>
                  <a:srgbClr val="FF99CC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332" name="グループ化 331">
              <a:extLst>
                <a:ext uri="{FF2B5EF4-FFF2-40B4-BE49-F238E27FC236}">
                  <a16:creationId xmlns:a16="http://schemas.microsoft.com/office/drawing/2014/main" id="{0DF9EEE3-5F3B-4D03-8822-F9291A3C5A95}"/>
                </a:ext>
              </a:extLst>
            </p:cNvPr>
            <p:cNvGrpSpPr/>
            <p:nvPr/>
          </p:nvGrpSpPr>
          <p:grpSpPr>
            <a:xfrm>
              <a:off x="5317794" y="5521480"/>
              <a:ext cx="992931" cy="931545"/>
              <a:chOff x="2410767" y="2604920"/>
              <a:chExt cx="992931" cy="931545"/>
            </a:xfrm>
          </p:grpSpPr>
          <p:sp>
            <p:nvSpPr>
              <p:cNvPr id="406" name="フリーフォーム: 図形 405">
                <a:extLst>
                  <a:ext uri="{FF2B5EF4-FFF2-40B4-BE49-F238E27FC236}">
                    <a16:creationId xmlns:a16="http://schemas.microsoft.com/office/drawing/2014/main" id="{3BF6D759-03CA-496E-ADAB-796619B2C458}"/>
                  </a:ext>
                </a:extLst>
              </p:cNvPr>
              <p:cNvSpPr/>
              <p:nvPr/>
            </p:nvSpPr>
            <p:spPr>
              <a:xfrm>
                <a:off x="2687083" y="2678907"/>
                <a:ext cx="716615" cy="705680"/>
              </a:xfrm>
              <a:custGeom>
                <a:avLst/>
                <a:gdLst>
                  <a:gd name="connsiteX0" fmla="*/ 513590 w 1024004"/>
                  <a:gd name="connsiteY0" fmla="*/ 0 h 698500"/>
                  <a:gd name="connsiteX1" fmla="*/ 1024004 w 1024004"/>
                  <a:gd name="connsiteY1" fmla="*/ 187325 h 698500"/>
                  <a:gd name="connsiteX2" fmla="*/ 1022368 w 1024004"/>
                  <a:gd name="connsiteY2" fmla="*/ 193281 h 698500"/>
                  <a:gd name="connsiteX3" fmla="*/ 1023367 w 1024004"/>
                  <a:gd name="connsiteY3" fmla="*/ 195692 h 698500"/>
                  <a:gd name="connsiteX4" fmla="*/ 1023367 w 1024004"/>
                  <a:gd name="connsiteY4" fmla="*/ 485950 h 698500"/>
                  <a:gd name="connsiteX5" fmla="*/ 810817 w 1024004"/>
                  <a:gd name="connsiteY5" fmla="*/ 698500 h 698500"/>
                  <a:gd name="connsiteX6" fmla="*/ 212550 w 1024004"/>
                  <a:gd name="connsiteY6" fmla="*/ 698500 h 698500"/>
                  <a:gd name="connsiteX7" fmla="*/ 0 w 1024004"/>
                  <a:gd name="connsiteY7" fmla="*/ 485950 h 698500"/>
                  <a:gd name="connsiteX8" fmla="*/ 0 w 1024004"/>
                  <a:gd name="connsiteY8" fmla="*/ 195692 h 698500"/>
                  <a:gd name="connsiteX9" fmla="*/ 3292 w 1024004"/>
                  <a:gd name="connsiteY9" fmla="*/ 187746 h 698500"/>
                  <a:gd name="connsiteX10" fmla="*/ 3176 w 1024004"/>
                  <a:gd name="connsiteY10" fmla="*/ 187325 h 698500"/>
                  <a:gd name="connsiteX11" fmla="*/ 513590 w 1024004"/>
                  <a:gd name="connsiteY11" fmla="*/ 0 h 698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024004" h="698500">
                    <a:moveTo>
                      <a:pt x="513590" y="0"/>
                    </a:moveTo>
                    <a:cubicBezTo>
                      <a:pt x="795484" y="0"/>
                      <a:pt x="1024004" y="83868"/>
                      <a:pt x="1024004" y="187325"/>
                    </a:cubicBezTo>
                    <a:lnTo>
                      <a:pt x="1022368" y="193281"/>
                    </a:lnTo>
                    <a:lnTo>
                      <a:pt x="1023367" y="195692"/>
                    </a:lnTo>
                    <a:lnTo>
                      <a:pt x="1023367" y="485950"/>
                    </a:lnTo>
                    <a:cubicBezTo>
                      <a:pt x="1023367" y="603338"/>
                      <a:pt x="928205" y="698500"/>
                      <a:pt x="810817" y="698500"/>
                    </a:cubicBezTo>
                    <a:lnTo>
                      <a:pt x="212550" y="698500"/>
                    </a:lnTo>
                    <a:cubicBezTo>
                      <a:pt x="95162" y="698500"/>
                      <a:pt x="0" y="603338"/>
                      <a:pt x="0" y="485950"/>
                    </a:cubicBezTo>
                    <a:lnTo>
                      <a:pt x="0" y="195692"/>
                    </a:lnTo>
                    <a:lnTo>
                      <a:pt x="3292" y="187746"/>
                    </a:lnTo>
                    <a:lnTo>
                      <a:pt x="3176" y="187325"/>
                    </a:lnTo>
                    <a:cubicBezTo>
                      <a:pt x="3176" y="83868"/>
                      <a:pt x="231696" y="0"/>
                      <a:pt x="51359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407" name="グループ化 406">
                <a:extLst>
                  <a:ext uri="{FF2B5EF4-FFF2-40B4-BE49-F238E27FC236}">
                    <a16:creationId xmlns:a16="http://schemas.microsoft.com/office/drawing/2014/main" id="{082FE506-510D-4808-A768-53B26A46B138}"/>
                  </a:ext>
                </a:extLst>
              </p:cNvPr>
              <p:cNvGrpSpPr/>
              <p:nvPr/>
            </p:nvGrpSpPr>
            <p:grpSpPr>
              <a:xfrm>
                <a:off x="2410767" y="2604920"/>
                <a:ext cx="959868" cy="931545"/>
                <a:chOff x="3005072" y="4257675"/>
                <a:chExt cx="959868" cy="698500"/>
              </a:xfrm>
              <a:solidFill>
                <a:srgbClr val="0070C0"/>
              </a:solidFill>
            </p:grpSpPr>
            <p:sp>
              <p:nvSpPr>
                <p:cNvPr id="408" name="フリーフォーム: 図形 407">
                  <a:extLst>
                    <a:ext uri="{FF2B5EF4-FFF2-40B4-BE49-F238E27FC236}">
                      <a16:creationId xmlns:a16="http://schemas.microsoft.com/office/drawing/2014/main" id="{D2E1B5EC-248C-4DE4-87B9-011868275B5A}"/>
                    </a:ext>
                  </a:extLst>
                </p:cNvPr>
                <p:cNvSpPr/>
                <p:nvPr/>
              </p:nvSpPr>
              <p:spPr>
                <a:xfrm>
                  <a:off x="3068571" y="4257675"/>
                  <a:ext cx="896369" cy="698500"/>
                </a:xfrm>
                <a:custGeom>
                  <a:avLst/>
                  <a:gdLst>
                    <a:gd name="connsiteX0" fmla="*/ 513590 w 1024004"/>
                    <a:gd name="connsiteY0" fmla="*/ 0 h 698500"/>
                    <a:gd name="connsiteX1" fmla="*/ 1024004 w 1024004"/>
                    <a:gd name="connsiteY1" fmla="*/ 187325 h 698500"/>
                    <a:gd name="connsiteX2" fmla="*/ 1022368 w 1024004"/>
                    <a:gd name="connsiteY2" fmla="*/ 193281 h 698500"/>
                    <a:gd name="connsiteX3" fmla="*/ 1023367 w 1024004"/>
                    <a:gd name="connsiteY3" fmla="*/ 195692 h 698500"/>
                    <a:gd name="connsiteX4" fmla="*/ 1023367 w 1024004"/>
                    <a:gd name="connsiteY4" fmla="*/ 485950 h 698500"/>
                    <a:gd name="connsiteX5" fmla="*/ 810817 w 1024004"/>
                    <a:gd name="connsiteY5" fmla="*/ 698500 h 698500"/>
                    <a:gd name="connsiteX6" fmla="*/ 212550 w 1024004"/>
                    <a:gd name="connsiteY6" fmla="*/ 698500 h 698500"/>
                    <a:gd name="connsiteX7" fmla="*/ 0 w 1024004"/>
                    <a:gd name="connsiteY7" fmla="*/ 485950 h 698500"/>
                    <a:gd name="connsiteX8" fmla="*/ 0 w 1024004"/>
                    <a:gd name="connsiteY8" fmla="*/ 195692 h 698500"/>
                    <a:gd name="connsiteX9" fmla="*/ 3292 w 1024004"/>
                    <a:gd name="connsiteY9" fmla="*/ 187746 h 698500"/>
                    <a:gd name="connsiteX10" fmla="*/ 3176 w 1024004"/>
                    <a:gd name="connsiteY10" fmla="*/ 187325 h 698500"/>
                    <a:gd name="connsiteX11" fmla="*/ 513590 w 1024004"/>
                    <a:gd name="connsiteY11" fmla="*/ 0 h 6985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024004" h="698500">
                      <a:moveTo>
                        <a:pt x="513590" y="0"/>
                      </a:moveTo>
                      <a:cubicBezTo>
                        <a:pt x="795484" y="0"/>
                        <a:pt x="1024004" y="83868"/>
                        <a:pt x="1024004" y="187325"/>
                      </a:cubicBezTo>
                      <a:lnTo>
                        <a:pt x="1022368" y="193281"/>
                      </a:lnTo>
                      <a:lnTo>
                        <a:pt x="1023367" y="195692"/>
                      </a:lnTo>
                      <a:lnTo>
                        <a:pt x="1023367" y="485950"/>
                      </a:lnTo>
                      <a:cubicBezTo>
                        <a:pt x="1023367" y="603338"/>
                        <a:pt x="928205" y="698500"/>
                        <a:pt x="810817" y="698500"/>
                      </a:cubicBezTo>
                      <a:lnTo>
                        <a:pt x="212550" y="698500"/>
                      </a:lnTo>
                      <a:cubicBezTo>
                        <a:pt x="95162" y="698500"/>
                        <a:pt x="0" y="603338"/>
                        <a:pt x="0" y="485950"/>
                      </a:cubicBezTo>
                      <a:lnTo>
                        <a:pt x="0" y="195692"/>
                      </a:lnTo>
                      <a:lnTo>
                        <a:pt x="3292" y="187746"/>
                      </a:lnTo>
                      <a:lnTo>
                        <a:pt x="3176" y="187325"/>
                      </a:lnTo>
                      <a:cubicBezTo>
                        <a:pt x="3176" y="83868"/>
                        <a:pt x="231696" y="0"/>
                        <a:pt x="513590" y="0"/>
                      </a:cubicBezTo>
                      <a:close/>
                    </a:path>
                  </a:pathLst>
                </a:custGeom>
                <a:solidFill>
                  <a:srgbClr val="FF3399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09" name="フリーフォーム: 図形 408">
                  <a:extLst>
                    <a:ext uri="{FF2B5EF4-FFF2-40B4-BE49-F238E27FC236}">
                      <a16:creationId xmlns:a16="http://schemas.microsoft.com/office/drawing/2014/main" id="{89D4251C-2EB5-4D23-BADD-978495DED9C6}"/>
                    </a:ext>
                  </a:extLst>
                </p:cNvPr>
                <p:cNvSpPr/>
                <p:nvPr/>
              </p:nvSpPr>
              <p:spPr>
                <a:xfrm>
                  <a:off x="3005072" y="4257675"/>
                  <a:ext cx="879844" cy="698500"/>
                </a:xfrm>
                <a:custGeom>
                  <a:avLst/>
                  <a:gdLst>
                    <a:gd name="connsiteX0" fmla="*/ 513590 w 1024004"/>
                    <a:gd name="connsiteY0" fmla="*/ 0 h 698500"/>
                    <a:gd name="connsiteX1" fmla="*/ 1024004 w 1024004"/>
                    <a:gd name="connsiteY1" fmla="*/ 187325 h 698500"/>
                    <a:gd name="connsiteX2" fmla="*/ 1022368 w 1024004"/>
                    <a:gd name="connsiteY2" fmla="*/ 193281 h 698500"/>
                    <a:gd name="connsiteX3" fmla="*/ 1023367 w 1024004"/>
                    <a:gd name="connsiteY3" fmla="*/ 195692 h 698500"/>
                    <a:gd name="connsiteX4" fmla="*/ 1023367 w 1024004"/>
                    <a:gd name="connsiteY4" fmla="*/ 485950 h 698500"/>
                    <a:gd name="connsiteX5" fmla="*/ 810817 w 1024004"/>
                    <a:gd name="connsiteY5" fmla="*/ 698500 h 698500"/>
                    <a:gd name="connsiteX6" fmla="*/ 212550 w 1024004"/>
                    <a:gd name="connsiteY6" fmla="*/ 698500 h 698500"/>
                    <a:gd name="connsiteX7" fmla="*/ 0 w 1024004"/>
                    <a:gd name="connsiteY7" fmla="*/ 485950 h 698500"/>
                    <a:gd name="connsiteX8" fmla="*/ 0 w 1024004"/>
                    <a:gd name="connsiteY8" fmla="*/ 195692 h 698500"/>
                    <a:gd name="connsiteX9" fmla="*/ 3292 w 1024004"/>
                    <a:gd name="connsiteY9" fmla="*/ 187746 h 698500"/>
                    <a:gd name="connsiteX10" fmla="*/ 3176 w 1024004"/>
                    <a:gd name="connsiteY10" fmla="*/ 187325 h 698500"/>
                    <a:gd name="connsiteX11" fmla="*/ 513590 w 1024004"/>
                    <a:gd name="connsiteY11" fmla="*/ 0 h 6985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024004" h="698500">
                      <a:moveTo>
                        <a:pt x="513590" y="0"/>
                      </a:moveTo>
                      <a:cubicBezTo>
                        <a:pt x="795484" y="0"/>
                        <a:pt x="1024004" y="83868"/>
                        <a:pt x="1024004" y="187325"/>
                      </a:cubicBezTo>
                      <a:lnTo>
                        <a:pt x="1022368" y="193281"/>
                      </a:lnTo>
                      <a:lnTo>
                        <a:pt x="1023367" y="195692"/>
                      </a:lnTo>
                      <a:lnTo>
                        <a:pt x="1023367" y="485950"/>
                      </a:lnTo>
                      <a:cubicBezTo>
                        <a:pt x="1023367" y="603338"/>
                        <a:pt x="928205" y="698500"/>
                        <a:pt x="810817" y="698500"/>
                      </a:cubicBezTo>
                      <a:lnTo>
                        <a:pt x="212550" y="698500"/>
                      </a:lnTo>
                      <a:cubicBezTo>
                        <a:pt x="95162" y="698500"/>
                        <a:pt x="0" y="603338"/>
                        <a:pt x="0" y="485950"/>
                      </a:cubicBezTo>
                      <a:lnTo>
                        <a:pt x="0" y="195692"/>
                      </a:lnTo>
                      <a:lnTo>
                        <a:pt x="3292" y="187746"/>
                      </a:lnTo>
                      <a:lnTo>
                        <a:pt x="3176" y="187325"/>
                      </a:lnTo>
                      <a:cubicBezTo>
                        <a:pt x="3176" y="83868"/>
                        <a:pt x="231696" y="0"/>
                        <a:pt x="513590" y="0"/>
                      </a:cubicBezTo>
                      <a:close/>
                    </a:path>
                  </a:pathLst>
                </a:custGeom>
                <a:solidFill>
                  <a:srgbClr val="D60093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333" name="グループ化 332">
              <a:extLst>
                <a:ext uri="{FF2B5EF4-FFF2-40B4-BE49-F238E27FC236}">
                  <a16:creationId xmlns:a16="http://schemas.microsoft.com/office/drawing/2014/main" id="{9695746B-CFB3-4CC5-8C4B-DBE83C968C37}"/>
                </a:ext>
              </a:extLst>
            </p:cNvPr>
            <p:cNvGrpSpPr/>
            <p:nvPr/>
          </p:nvGrpSpPr>
          <p:grpSpPr>
            <a:xfrm>
              <a:off x="4463346" y="5003546"/>
              <a:ext cx="950201" cy="1063203"/>
              <a:chOff x="4358688" y="6543214"/>
              <a:chExt cx="950201" cy="1063203"/>
            </a:xfrm>
          </p:grpSpPr>
          <p:grpSp>
            <p:nvGrpSpPr>
              <p:cNvPr id="389" name="グループ化 388">
                <a:extLst>
                  <a:ext uri="{FF2B5EF4-FFF2-40B4-BE49-F238E27FC236}">
                    <a16:creationId xmlns:a16="http://schemas.microsoft.com/office/drawing/2014/main" id="{B3AB219B-FD66-418C-B4F3-B1B6C5E26F11}"/>
                  </a:ext>
                </a:extLst>
              </p:cNvPr>
              <p:cNvGrpSpPr/>
              <p:nvPr/>
            </p:nvGrpSpPr>
            <p:grpSpPr>
              <a:xfrm rot="18900000">
                <a:off x="4358688" y="6543214"/>
                <a:ext cx="914091" cy="632580"/>
                <a:chOff x="5194255" y="4820583"/>
                <a:chExt cx="914091" cy="632580"/>
              </a:xfrm>
            </p:grpSpPr>
            <p:sp>
              <p:nvSpPr>
                <p:cNvPr id="391" name="フリーフォーム: 図形 390">
                  <a:extLst>
                    <a:ext uri="{FF2B5EF4-FFF2-40B4-BE49-F238E27FC236}">
                      <a16:creationId xmlns:a16="http://schemas.microsoft.com/office/drawing/2014/main" id="{6562DA6B-BB74-4971-B80B-C05443758537}"/>
                    </a:ext>
                  </a:extLst>
                </p:cNvPr>
                <p:cNvSpPr/>
                <p:nvPr/>
              </p:nvSpPr>
              <p:spPr>
                <a:xfrm rot="13500000">
                  <a:off x="5459933" y="4835275"/>
                  <a:ext cx="352210" cy="883565"/>
                </a:xfrm>
                <a:custGeom>
                  <a:avLst/>
                  <a:gdLst>
                    <a:gd name="connsiteX0" fmla="*/ 360501 w 363418"/>
                    <a:gd name="connsiteY0" fmla="*/ 976888 h 1013420"/>
                    <a:gd name="connsiteX1" fmla="*/ 219814 w 363418"/>
                    <a:gd name="connsiteY1" fmla="*/ 1013420 h 1013420"/>
                    <a:gd name="connsiteX2" fmla="*/ 79127 w 363418"/>
                    <a:gd name="connsiteY2" fmla="*/ 976888 h 1013420"/>
                    <a:gd name="connsiteX3" fmla="*/ 76647 w 363418"/>
                    <a:gd name="connsiteY3" fmla="*/ 969053 h 1013420"/>
                    <a:gd name="connsiteX4" fmla="*/ 76462 w 363418"/>
                    <a:gd name="connsiteY4" fmla="*/ 910261 h 1013420"/>
                    <a:gd name="connsiteX5" fmla="*/ 67923 w 363418"/>
                    <a:gd name="connsiteY5" fmla="*/ 916776 h 1013420"/>
                    <a:gd name="connsiteX6" fmla="*/ 23277 w 363418"/>
                    <a:gd name="connsiteY6" fmla="*/ 906376 h 1013420"/>
                    <a:gd name="connsiteX7" fmla="*/ 23277 w 363418"/>
                    <a:gd name="connsiteY7" fmla="*/ 839419 h 1013420"/>
                    <a:gd name="connsiteX8" fmla="*/ 95837 w 363418"/>
                    <a:gd name="connsiteY8" fmla="*/ 756054 h 1013420"/>
                    <a:gd name="connsiteX9" fmla="*/ 99124 w 363418"/>
                    <a:gd name="connsiteY9" fmla="*/ 753545 h 1013420"/>
                    <a:gd name="connsiteX10" fmla="*/ 111554 w 363418"/>
                    <a:gd name="connsiteY10" fmla="*/ 732366 h 1013420"/>
                    <a:gd name="connsiteX11" fmla="*/ 149912 w 363418"/>
                    <a:gd name="connsiteY11" fmla="*/ 702653 h 1013420"/>
                    <a:gd name="connsiteX12" fmla="*/ 178636 w 363418"/>
                    <a:gd name="connsiteY12" fmla="*/ 695990 h 1013420"/>
                    <a:gd name="connsiteX13" fmla="*/ 164812 w 363418"/>
                    <a:gd name="connsiteY13" fmla="*/ 249446 h 1013420"/>
                    <a:gd name="connsiteX14" fmla="*/ 56535 w 363418"/>
                    <a:gd name="connsiteY14" fmla="*/ 278459 h 1013420"/>
                    <a:gd name="connsiteX15" fmla="*/ 0 w 363418"/>
                    <a:gd name="connsiteY15" fmla="*/ 67468 h 1013420"/>
                    <a:gd name="connsiteX16" fmla="*/ 253808 w 363418"/>
                    <a:gd name="connsiteY16" fmla="*/ 0 h 1013420"/>
                    <a:gd name="connsiteX17" fmla="*/ 253806 w 363418"/>
                    <a:gd name="connsiteY17" fmla="*/ 1 h 1013420"/>
                    <a:gd name="connsiteX18" fmla="*/ 347122 w 363418"/>
                    <a:gd name="connsiteY18" fmla="*/ 129855 h 1013420"/>
                    <a:gd name="connsiteX19" fmla="*/ 319617 w 363418"/>
                    <a:gd name="connsiteY19" fmla="*/ 725815 h 1013420"/>
                    <a:gd name="connsiteX20" fmla="*/ 328073 w 363418"/>
                    <a:gd name="connsiteY20" fmla="*/ 732366 h 1013420"/>
                    <a:gd name="connsiteX21" fmla="*/ 363417 w 363418"/>
                    <a:gd name="connsiteY21" fmla="*/ 830405 h 1013420"/>
                    <a:gd name="connsiteX22" fmla="*/ 363417 w 363418"/>
                    <a:gd name="connsiteY22" fmla="*/ 967666 h 1013420"/>
                    <a:gd name="connsiteX23" fmla="*/ 363418 w 363418"/>
                    <a:gd name="connsiteY23" fmla="*/ 967667 h 1013420"/>
                    <a:gd name="connsiteX24" fmla="*/ 363417 w 363418"/>
                    <a:gd name="connsiteY24" fmla="*/ 967669 h 1013420"/>
                    <a:gd name="connsiteX0" fmla="*/ 360501 w 363418"/>
                    <a:gd name="connsiteY0" fmla="*/ 976888 h 1013420"/>
                    <a:gd name="connsiteX1" fmla="*/ 219814 w 363418"/>
                    <a:gd name="connsiteY1" fmla="*/ 1013420 h 1013420"/>
                    <a:gd name="connsiteX2" fmla="*/ 79127 w 363418"/>
                    <a:gd name="connsiteY2" fmla="*/ 976888 h 1013420"/>
                    <a:gd name="connsiteX3" fmla="*/ 76647 w 363418"/>
                    <a:gd name="connsiteY3" fmla="*/ 969053 h 1013420"/>
                    <a:gd name="connsiteX4" fmla="*/ 76462 w 363418"/>
                    <a:gd name="connsiteY4" fmla="*/ 910261 h 1013420"/>
                    <a:gd name="connsiteX5" fmla="*/ 67923 w 363418"/>
                    <a:gd name="connsiteY5" fmla="*/ 916776 h 1013420"/>
                    <a:gd name="connsiteX6" fmla="*/ 23277 w 363418"/>
                    <a:gd name="connsiteY6" fmla="*/ 906376 h 1013420"/>
                    <a:gd name="connsiteX7" fmla="*/ 23277 w 363418"/>
                    <a:gd name="connsiteY7" fmla="*/ 839419 h 1013420"/>
                    <a:gd name="connsiteX8" fmla="*/ 95837 w 363418"/>
                    <a:gd name="connsiteY8" fmla="*/ 756054 h 1013420"/>
                    <a:gd name="connsiteX9" fmla="*/ 99124 w 363418"/>
                    <a:gd name="connsiteY9" fmla="*/ 753545 h 1013420"/>
                    <a:gd name="connsiteX10" fmla="*/ 111554 w 363418"/>
                    <a:gd name="connsiteY10" fmla="*/ 732366 h 1013420"/>
                    <a:gd name="connsiteX11" fmla="*/ 149912 w 363418"/>
                    <a:gd name="connsiteY11" fmla="*/ 702653 h 1013420"/>
                    <a:gd name="connsiteX12" fmla="*/ 178636 w 363418"/>
                    <a:gd name="connsiteY12" fmla="*/ 695990 h 1013420"/>
                    <a:gd name="connsiteX13" fmla="*/ 164812 w 363418"/>
                    <a:gd name="connsiteY13" fmla="*/ 249446 h 1013420"/>
                    <a:gd name="connsiteX14" fmla="*/ 0 w 363418"/>
                    <a:gd name="connsiteY14" fmla="*/ 67468 h 1013420"/>
                    <a:gd name="connsiteX15" fmla="*/ 253808 w 363418"/>
                    <a:gd name="connsiteY15" fmla="*/ 0 h 1013420"/>
                    <a:gd name="connsiteX16" fmla="*/ 253806 w 363418"/>
                    <a:gd name="connsiteY16" fmla="*/ 1 h 1013420"/>
                    <a:gd name="connsiteX17" fmla="*/ 347122 w 363418"/>
                    <a:gd name="connsiteY17" fmla="*/ 129855 h 1013420"/>
                    <a:gd name="connsiteX18" fmla="*/ 319617 w 363418"/>
                    <a:gd name="connsiteY18" fmla="*/ 725815 h 1013420"/>
                    <a:gd name="connsiteX19" fmla="*/ 328073 w 363418"/>
                    <a:gd name="connsiteY19" fmla="*/ 732366 h 1013420"/>
                    <a:gd name="connsiteX20" fmla="*/ 363417 w 363418"/>
                    <a:gd name="connsiteY20" fmla="*/ 830405 h 1013420"/>
                    <a:gd name="connsiteX21" fmla="*/ 363417 w 363418"/>
                    <a:gd name="connsiteY21" fmla="*/ 967666 h 1013420"/>
                    <a:gd name="connsiteX22" fmla="*/ 363418 w 363418"/>
                    <a:gd name="connsiteY22" fmla="*/ 967667 h 1013420"/>
                    <a:gd name="connsiteX23" fmla="*/ 363417 w 363418"/>
                    <a:gd name="connsiteY23" fmla="*/ 967669 h 1013420"/>
                    <a:gd name="connsiteX24" fmla="*/ 360501 w 363418"/>
                    <a:gd name="connsiteY24" fmla="*/ 976888 h 1013420"/>
                    <a:gd name="connsiteX0" fmla="*/ 360501 w 363418"/>
                    <a:gd name="connsiteY0" fmla="*/ 976888 h 1013420"/>
                    <a:gd name="connsiteX1" fmla="*/ 219814 w 363418"/>
                    <a:gd name="connsiteY1" fmla="*/ 1013420 h 1013420"/>
                    <a:gd name="connsiteX2" fmla="*/ 79127 w 363418"/>
                    <a:gd name="connsiteY2" fmla="*/ 976888 h 1013420"/>
                    <a:gd name="connsiteX3" fmla="*/ 76647 w 363418"/>
                    <a:gd name="connsiteY3" fmla="*/ 969053 h 1013420"/>
                    <a:gd name="connsiteX4" fmla="*/ 76462 w 363418"/>
                    <a:gd name="connsiteY4" fmla="*/ 910261 h 1013420"/>
                    <a:gd name="connsiteX5" fmla="*/ 67923 w 363418"/>
                    <a:gd name="connsiteY5" fmla="*/ 916776 h 1013420"/>
                    <a:gd name="connsiteX6" fmla="*/ 23277 w 363418"/>
                    <a:gd name="connsiteY6" fmla="*/ 906376 h 1013420"/>
                    <a:gd name="connsiteX7" fmla="*/ 23277 w 363418"/>
                    <a:gd name="connsiteY7" fmla="*/ 839419 h 1013420"/>
                    <a:gd name="connsiteX8" fmla="*/ 95837 w 363418"/>
                    <a:gd name="connsiteY8" fmla="*/ 756054 h 1013420"/>
                    <a:gd name="connsiteX9" fmla="*/ 99124 w 363418"/>
                    <a:gd name="connsiteY9" fmla="*/ 753545 h 1013420"/>
                    <a:gd name="connsiteX10" fmla="*/ 111554 w 363418"/>
                    <a:gd name="connsiteY10" fmla="*/ 732366 h 1013420"/>
                    <a:gd name="connsiteX11" fmla="*/ 149912 w 363418"/>
                    <a:gd name="connsiteY11" fmla="*/ 702653 h 1013420"/>
                    <a:gd name="connsiteX12" fmla="*/ 178636 w 363418"/>
                    <a:gd name="connsiteY12" fmla="*/ 695990 h 1013420"/>
                    <a:gd name="connsiteX13" fmla="*/ 164812 w 363418"/>
                    <a:gd name="connsiteY13" fmla="*/ 249446 h 1013420"/>
                    <a:gd name="connsiteX14" fmla="*/ 0 w 363418"/>
                    <a:gd name="connsiteY14" fmla="*/ 48418 h 1013420"/>
                    <a:gd name="connsiteX15" fmla="*/ 253808 w 363418"/>
                    <a:gd name="connsiteY15" fmla="*/ 0 h 1013420"/>
                    <a:gd name="connsiteX16" fmla="*/ 253806 w 363418"/>
                    <a:gd name="connsiteY16" fmla="*/ 1 h 1013420"/>
                    <a:gd name="connsiteX17" fmla="*/ 347122 w 363418"/>
                    <a:gd name="connsiteY17" fmla="*/ 129855 h 1013420"/>
                    <a:gd name="connsiteX18" fmla="*/ 319617 w 363418"/>
                    <a:gd name="connsiteY18" fmla="*/ 725815 h 1013420"/>
                    <a:gd name="connsiteX19" fmla="*/ 328073 w 363418"/>
                    <a:gd name="connsiteY19" fmla="*/ 732366 h 1013420"/>
                    <a:gd name="connsiteX20" fmla="*/ 363417 w 363418"/>
                    <a:gd name="connsiteY20" fmla="*/ 830405 h 1013420"/>
                    <a:gd name="connsiteX21" fmla="*/ 363417 w 363418"/>
                    <a:gd name="connsiteY21" fmla="*/ 967666 h 1013420"/>
                    <a:gd name="connsiteX22" fmla="*/ 363418 w 363418"/>
                    <a:gd name="connsiteY22" fmla="*/ 967667 h 1013420"/>
                    <a:gd name="connsiteX23" fmla="*/ 363417 w 363418"/>
                    <a:gd name="connsiteY23" fmla="*/ 967669 h 1013420"/>
                    <a:gd name="connsiteX24" fmla="*/ 360501 w 363418"/>
                    <a:gd name="connsiteY24" fmla="*/ 976888 h 1013420"/>
                    <a:gd name="connsiteX0" fmla="*/ 349293 w 352210"/>
                    <a:gd name="connsiteY0" fmla="*/ 976888 h 1013420"/>
                    <a:gd name="connsiteX1" fmla="*/ 208606 w 352210"/>
                    <a:gd name="connsiteY1" fmla="*/ 1013420 h 1013420"/>
                    <a:gd name="connsiteX2" fmla="*/ 67919 w 352210"/>
                    <a:gd name="connsiteY2" fmla="*/ 976888 h 1013420"/>
                    <a:gd name="connsiteX3" fmla="*/ 65439 w 352210"/>
                    <a:gd name="connsiteY3" fmla="*/ 969053 h 1013420"/>
                    <a:gd name="connsiteX4" fmla="*/ 65254 w 352210"/>
                    <a:gd name="connsiteY4" fmla="*/ 910261 h 1013420"/>
                    <a:gd name="connsiteX5" fmla="*/ 56715 w 352210"/>
                    <a:gd name="connsiteY5" fmla="*/ 916776 h 1013420"/>
                    <a:gd name="connsiteX6" fmla="*/ 12069 w 352210"/>
                    <a:gd name="connsiteY6" fmla="*/ 906376 h 1013420"/>
                    <a:gd name="connsiteX7" fmla="*/ 12069 w 352210"/>
                    <a:gd name="connsiteY7" fmla="*/ 839419 h 1013420"/>
                    <a:gd name="connsiteX8" fmla="*/ 84629 w 352210"/>
                    <a:gd name="connsiteY8" fmla="*/ 756054 h 1013420"/>
                    <a:gd name="connsiteX9" fmla="*/ 87916 w 352210"/>
                    <a:gd name="connsiteY9" fmla="*/ 753545 h 1013420"/>
                    <a:gd name="connsiteX10" fmla="*/ 100346 w 352210"/>
                    <a:gd name="connsiteY10" fmla="*/ 732366 h 1013420"/>
                    <a:gd name="connsiteX11" fmla="*/ 138704 w 352210"/>
                    <a:gd name="connsiteY11" fmla="*/ 702653 h 1013420"/>
                    <a:gd name="connsiteX12" fmla="*/ 167428 w 352210"/>
                    <a:gd name="connsiteY12" fmla="*/ 695990 h 1013420"/>
                    <a:gd name="connsiteX13" fmla="*/ 153604 w 352210"/>
                    <a:gd name="connsiteY13" fmla="*/ 249446 h 1013420"/>
                    <a:gd name="connsiteX14" fmla="*/ 242600 w 352210"/>
                    <a:gd name="connsiteY14" fmla="*/ 0 h 1013420"/>
                    <a:gd name="connsiteX15" fmla="*/ 242598 w 352210"/>
                    <a:gd name="connsiteY15" fmla="*/ 1 h 1013420"/>
                    <a:gd name="connsiteX16" fmla="*/ 335914 w 352210"/>
                    <a:gd name="connsiteY16" fmla="*/ 129855 h 1013420"/>
                    <a:gd name="connsiteX17" fmla="*/ 308409 w 352210"/>
                    <a:gd name="connsiteY17" fmla="*/ 725815 h 1013420"/>
                    <a:gd name="connsiteX18" fmla="*/ 316865 w 352210"/>
                    <a:gd name="connsiteY18" fmla="*/ 732366 h 1013420"/>
                    <a:gd name="connsiteX19" fmla="*/ 352209 w 352210"/>
                    <a:gd name="connsiteY19" fmla="*/ 830405 h 1013420"/>
                    <a:gd name="connsiteX20" fmla="*/ 352209 w 352210"/>
                    <a:gd name="connsiteY20" fmla="*/ 967666 h 1013420"/>
                    <a:gd name="connsiteX21" fmla="*/ 352210 w 352210"/>
                    <a:gd name="connsiteY21" fmla="*/ 967667 h 1013420"/>
                    <a:gd name="connsiteX22" fmla="*/ 352209 w 352210"/>
                    <a:gd name="connsiteY22" fmla="*/ 967669 h 1013420"/>
                    <a:gd name="connsiteX23" fmla="*/ 349293 w 352210"/>
                    <a:gd name="connsiteY23" fmla="*/ 976888 h 1013420"/>
                    <a:gd name="connsiteX0" fmla="*/ 349293 w 352210"/>
                    <a:gd name="connsiteY0" fmla="*/ 982672 h 1019204"/>
                    <a:gd name="connsiteX1" fmla="*/ 208606 w 352210"/>
                    <a:gd name="connsiteY1" fmla="*/ 1019204 h 1019204"/>
                    <a:gd name="connsiteX2" fmla="*/ 67919 w 352210"/>
                    <a:gd name="connsiteY2" fmla="*/ 982672 h 1019204"/>
                    <a:gd name="connsiteX3" fmla="*/ 65439 w 352210"/>
                    <a:gd name="connsiteY3" fmla="*/ 974837 h 1019204"/>
                    <a:gd name="connsiteX4" fmla="*/ 65254 w 352210"/>
                    <a:gd name="connsiteY4" fmla="*/ 916045 h 1019204"/>
                    <a:gd name="connsiteX5" fmla="*/ 56715 w 352210"/>
                    <a:gd name="connsiteY5" fmla="*/ 922560 h 1019204"/>
                    <a:gd name="connsiteX6" fmla="*/ 12069 w 352210"/>
                    <a:gd name="connsiteY6" fmla="*/ 912160 h 1019204"/>
                    <a:gd name="connsiteX7" fmla="*/ 12069 w 352210"/>
                    <a:gd name="connsiteY7" fmla="*/ 845203 h 1019204"/>
                    <a:gd name="connsiteX8" fmla="*/ 84629 w 352210"/>
                    <a:gd name="connsiteY8" fmla="*/ 761838 h 1019204"/>
                    <a:gd name="connsiteX9" fmla="*/ 87916 w 352210"/>
                    <a:gd name="connsiteY9" fmla="*/ 759329 h 1019204"/>
                    <a:gd name="connsiteX10" fmla="*/ 100346 w 352210"/>
                    <a:gd name="connsiteY10" fmla="*/ 738150 h 1019204"/>
                    <a:gd name="connsiteX11" fmla="*/ 138704 w 352210"/>
                    <a:gd name="connsiteY11" fmla="*/ 708437 h 1019204"/>
                    <a:gd name="connsiteX12" fmla="*/ 167428 w 352210"/>
                    <a:gd name="connsiteY12" fmla="*/ 701774 h 1019204"/>
                    <a:gd name="connsiteX13" fmla="*/ 153604 w 352210"/>
                    <a:gd name="connsiteY13" fmla="*/ 255230 h 1019204"/>
                    <a:gd name="connsiteX14" fmla="*/ 242600 w 352210"/>
                    <a:gd name="connsiteY14" fmla="*/ 5784 h 1019204"/>
                    <a:gd name="connsiteX15" fmla="*/ 335914 w 352210"/>
                    <a:gd name="connsiteY15" fmla="*/ 135639 h 1019204"/>
                    <a:gd name="connsiteX16" fmla="*/ 308409 w 352210"/>
                    <a:gd name="connsiteY16" fmla="*/ 731599 h 1019204"/>
                    <a:gd name="connsiteX17" fmla="*/ 316865 w 352210"/>
                    <a:gd name="connsiteY17" fmla="*/ 738150 h 1019204"/>
                    <a:gd name="connsiteX18" fmla="*/ 352209 w 352210"/>
                    <a:gd name="connsiteY18" fmla="*/ 836189 h 1019204"/>
                    <a:gd name="connsiteX19" fmla="*/ 352209 w 352210"/>
                    <a:gd name="connsiteY19" fmla="*/ 973450 h 1019204"/>
                    <a:gd name="connsiteX20" fmla="*/ 352210 w 352210"/>
                    <a:gd name="connsiteY20" fmla="*/ 973451 h 1019204"/>
                    <a:gd name="connsiteX21" fmla="*/ 352209 w 352210"/>
                    <a:gd name="connsiteY21" fmla="*/ 973453 h 1019204"/>
                    <a:gd name="connsiteX22" fmla="*/ 349293 w 352210"/>
                    <a:gd name="connsiteY22" fmla="*/ 982672 h 1019204"/>
                    <a:gd name="connsiteX0" fmla="*/ 349293 w 352210"/>
                    <a:gd name="connsiteY0" fmla="*/ 847033 h 883565"/>
                    <a:gd name="connsiteX1" fmla="*/ 208606 w 352210"/>
                    <a:gd name="connsiteY1" fmla="*/ 883565 h 883565"/>
                    <a:gd name="connsiteX2" fmla="*/ 67919 w 352210"/>
                    <a:gd name="connsiteY2" fmla="*/ 847033 h 883565"/>
                    <a:gd name="connsiteX3" fmla="*/ 65439 w 352210"/>
                    <a:gd name="connsiteY3" fmla="*/ 839198 h 883565"/>
                    <a:gd name="connsiteX4" fmla="*/ 65254 w 352210"/>
                    <a:gd name="connsiteY4" fmla="*/ 780406 h 883565"/>
                    <a:gd name="connsiteX5" fmla="*/ 56715 w 352210"/>
                    <a:gd name="connsiteY5" fmla="*/ 786921 h 883565"/>
                    <a:gd name="connsiteX6" fmla="*/ 12069 w 352210"/>
                    <a:gd name="connsiteY6" fmla="*/ 776521 h 883565"/>
                    <a:gd name="connsiteX7" fmla="*/ 12069 w 352210"/>
                    <a:gd name="connsiteY7" fmla="*/ 709564 h 883565"/>
                    <a:gd name="connsiteX8" fmla="*/ 84629 w 352210"/>
                    <a:gd name="connsiteY8" fmla="*/ 626199 h 883565"/>
                    <a:gd name="connsiteX9" fmla="*/ 87916 w 352210"/>
                    <a:gd name="connsiteY9" fmla="*/ 623690 h 883565"/>
                    <a:gd name="connsiteX10" fmla="*/ 100346 w 352210"/>
                    <a:gd name="connsiteY10" fmla="*/ 602511 h 883565"/>
                    <a:gd name="connsiteX11" fmla="*/ 138704 w 352210"/>
                    <a:gd name="connsiteY11" fmla="*/ 572798 h 883565"/>
                    <a:gd name="connsiteX12" fmla="*/ 167428 w 352210"/>
                    <a:gd name="connsiteY12" fmla="*/ 566135 h 883565"/>
                    <a:gd name="connsiteX13" fmla="*/ 153604 w 352210"/>
                    <a:gd name="connsiteY13" fmla="*/ 119591 h 883565"/>
                    <a:gd name="connsiteX14" fmla="*/ 335914 w 352210"/>
                    <a:gd name="connsiteY14" fmla="*/ 0 h 883565"/>
                    <a:gd name="connsiteX15" fmla="*/ 308409 w 352210"/>
                    <a:gd name="connsiteY15" fmla="*/ 595960 h 883565"/>
                    <a:gd name="connsiteX16" fmla="*/ 316865 w 352210"/>
                    <a:gd name="connsiteY16" fmla="*/ 602511 h 883565"/>
                    <a:gd name="connsiteX17" fmla="*/ 352209 w 352210"/>
                    <a:gd name="connsiteY17" fmla="*/ 700550 h 883565"/>
                    <a:gd name="connsiteX18" fmla="*/ 352209 w 352210"/>
                    <a:gd name="connsiteY18" fmla="*/ 837811 h 883565"/>
                    <a:gd name="connsiteX19" fmla="*/ 352210 w 352210"/>
                    <a:gd name="connsiteY19" fmla="*/ 837812 h 883565"/>
                    <a:gd name="connsiteX20" fmla="*/ 352209 w 352210"/>
                    <a:gd name="connsiteY20" fmla="*/ 837814 h 883565"/>
                    <a:gd name="connsiteX21" fmla="*/ 349293 w 352210"/>
                    <a:gd name="connsiteY21" fmla="*/ 847033 h 883565"/>
                    <a:gd name="connsiteX0" fmla="*/ 349293 w 352210"/>
                    <a:gd name="connsiteY0" fmla="*/ 847033 h 883565"/>
                    <a:gd name="connsiteX1" fmla="*/ 208606 w 352210"/>
                    <a:gd name="connsiteY1" fmla="*/ 883565 h 883565"/>
                    <a:gd name="connsiteX2" fmla="*/ 67919 w 352210"/>
                    <a:gd name="connsiteY2" fmla="*/ 847033 h 883565"/>
                    <a:gd name="connsiteX3" fmla="*/ 65439 w 352210"/>
                    <a:gd name="connsiteY3" fmla="*/ 839198 h 883565"/>
                    <a:gd name="connsiteX4" fmla="*/ 65254 w 352210"/>
                    <a:gd name="connsiteY4" fmla="*/ 780406 h 883565"/>
                    <a:gd name="connsiteX5" fmla="*/ 56715 w 352210"/>
                    <a:gd name="connsiteY5" fmla="*/ 786921 h 883565"/>
                    <a:gd name="connsiteX6" fmla="*/ 12069 w 352210"/>
                    <a:gd name="connsiteY6" fmla="*/ 776521 h 883565"/>
                    <a:gd name="connsiteX7" fmla="*/ 12069 w 352210"/>
                    <a:gd name="connsiteY7" fmla="*/ 709564 h 883565"/>
                    <a:gd name="connsiteX8" fmla="*/ 84629 w 352210"/>
                    <a:gd name="connsiteY8" fmla="*/ 626199 h 883565"/>
                    <a:gd name="connsiteX9" fmla="*/ 87916 w 352210"/>
                    <a:gd name="connsiteY9" fmla="*/ 623690 h 883565"/>
                    <a:gd name="connsiteX10" fmla="*/ 100346 w 352210"/>
                    <a:gd name="connsiteY10" fmla="*/ 602511 h 883565"/>
                    <a:gd name="connsiteX11" fmla="*/ 138704 w 352210"/>
                    <a:gd name="connsiteY11" fmla="*/ 572798 h 883565"/>
                    <a:gd name="connsiteX12" fmla="*/ 167428 w 352210"/>
                    <a:gd name="connsiteY12" fmla="*/ 566135 h 883565"/>
                    <a:gd name="connsiteX13" fmla="*/ 121854 w 352210"/>
                    <a:gd name="connsiteY13" fmla="*/ 56091 h 883565"/>
                    <a:gd name="connsiteX14" fmla="*/ 335914 w 352210"/>
                    <a:gd name="connsiteY14" fmla="*/ 0 h 883565"/>
                    <a:gd name="connsiteX15" fmla="*/ 308409 w 352210"/>
                    <a:gd name="connsiteY15" fmla="*/ 595960 h 883565"/>
                    <a:gd name="connsiteX16" fmla="*/ 316865 w 352210"/>
                    <a:gd name="connsiteY16" fmla="*/ 602511 h 883565"/>
                    <a:gd name="connsiteX17" fmla="*/ 352209 w 352210"/>
                    <a:gd name="connsiteY17" fmla="*/ 700550 h 883565"/>
                    <a:gd name="connsiteX18" fmla="*/ 352209 w 352210"/>
                    <a:gd name="connsiteY18" fmla="*/ 837811 h 883565"/>
                    <a:gd name="connsiteX19" fmla="*/ 352210 w 352210"/>
                    <a:gd name="connsiteY19" fmla="*/ 837812 h 883565"/>
                    <a:gd name="connsiteX20" fmla="*/ 352209 w 352210"/>
                    <a:gd name="connsiteY20" fmla="*/ 837814 h 883565"/>
                    <a:gd name="connsiteX21" fmla="*/ 349293 w 352210"/>
                    <a:gd name="connsiteY21" fmla="*/ 847033 h 8835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352210" h="883565">
                      <a:moveTo>
                        <a:pt x="349293" y="847033"/>
                      </a:moveTo>
                      <a:cubicBezTo>
                        <a:pt x="335902" y="867882"/>
                        <a:pt x="278002" y="883565"/>
                        <a:pt x="208606" y="883565"/>
                      </a:cubicBezTo>
                      <a:cubicBezTo>
                        <a:pt x="139210" y="883565"/>
                        <a:pt x="81309" y="867883"/>
                        <a:pt x="67919" y="847033"/>
                      </a:cubicBezTo>
                      <a:lnTo>
                        <a:pt x="65439" y="839198"/>
                      </a:lnTo>
                      <a:cubicBezTo>
                        <a:pt x="65377" y="819601"/>
                        <a:pt x="65316" y="800003"/>
                        <a:pt x="65254" y="780406"/>
                      </a:cubicBezTo>
                      <a:lnTo>
                        <a:pt x="56715" y="786921"/>
                      </a:lnTo>
                      <a:cubicBezTo>
                        <a:pt x="41832" y="793854"/>
                        <a:pt x="24139" y="790388"/>
                        <a:pt x="12069" y="776521"/>
                      </a:cubicBezTo>
                      <a:cubicBezTo>
                        <a:pt x="-4023" y="758032"/>
                        <a:pt x="-4023" y="728054"/>
                        <a:pt x="12069" y="709564"/>
                      </a:cubicBezTo>
                      <a:lnTo>
                        <a:pt x="84629" y="626199"/>
                      </a:lnTo>
                      <a:lnTo>
                        <a:pt x="87916" y="623690"/>
                      </a:lnTo>
                      <a:lnTo>
                        <a:pt x="100346" y="602511"/>
                      </a:lnTo>
                      <a:cubicBezTo>
                        <a:pt x="111265" y="589966"/>
                        <a:pt x="124266" y="579814"/>
                        <a:pt x="138704" y="572798"/>
                      </a:cubicBezTo>
                      <a:lnTo>
                        <a:pt x="167428" y="566135"/>
                      </a:lnTo>
                      <a:lnTo>
                        <a:pt x="121854" y="56091"/>
                      </a:lnTo>
                      <a:lnTo>
                        <a:pt x="335914" y="0"/>
                      </a:lnTo>
                      <a:lnTo>
                        <a:pt x="308409" y="595960"/>
                      </a:lnTo>
                      <a:lnTo>
                        <a:pt x="316865" y="602511"/>
                      </a:lnTo>
                      <a:cubicBezTo>
                        <a:pt x="338702" y="627601"/>
                        <a:pt x="352209" y="662263"/>
                        <a:pt x="352209" y="700550"/>
                      </a:cubicBezTo>
                      <a:lnTo>
                        <a:pt x="352209" y="837811"/>
                      </a:lnTo>
                      <a:lnTo>
                        <a:pt x="352210" y="837812"/>
                      </a:lnTo>
                      <a:cubicBezTo>
                        <a:pt x="352210" y="837813"/>
                        <a:pt x="352209" y="837813"/>
                        <a:pt x="352209" y="837814"/>
                      </a:cubicBezTo>
                      <a:lnTo>
                        <a:pt x="349293" y="847033"/>
                      </a:ln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2" name="円/楕円 27">
                  <a:extLst>
                    <a:ext uri="{FF2B5EF4-FFF2-40B4-BE49-F238E27FC236}">
                      <a16:creationId xmlns:a16="http://schemas.microsoft.com/office/drawing/2014/main" id="{05169BCF-0066-49A7-89D3-C147C869CA05}"/>
                    </a:ext>
                  </a:extLst>
                </p:cNvPr>
                <p:cNvSpPr/>
                <p:nvPr/>
              </p:nvSpPr>
              <p:spPr>
                <a:xfrm rot="10348532" flipH="1">
                  <a:off x="5744934" y="5051053"/>
                  <a:ext cx="136214" cy="34914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393" name="グループ化 392">
                  <a:extLst>
                    <a:ext uri="{FF2B5EF4-FFF2-40B4-BE49-F238E27FC236}">
                      <a16:creationId xmlns:a16="http://schemas.microsoft.com/office/drawing/2014/main" id="{EE5220B8-A4FE-4DB2-BFD8-A17BC068383F}"/>
                    </a:ext>
                  </a:extLst>
                </p:cNvPr>
                <p:cNvGrpSpPr/>
                <p:nvPr/>
              </p:nvGrpSpPr>
              <p:grpSpPr>
                <a:xfrm rot="900000">
                  <a:off x="5657350" y="4922147"/>
                  <a:ext cx="450996" cy="246903"/>
                  <a:chOff x="4556773" y="4108449"/>
                  <a:chExt cx="567677" cy="310781"/>
                </a:xfrm>
              </p:grpSpPr>
              <p:sp>
                <p:nvSpPr>
                  <p:cNvPr id="404" name="四角形: 角を丸くする 403">
                    <a:extLst>
                      <a:ext uri="{FF2B5EF4-FFF2-40B4-BE49-F238E27FC236}">
                        <a16:creationId xmlns:a16="http://schemas.microsoft.com/office/drawing/2014/main" id="{0A3E7A32-202B-405B-A5F3-1E07B9CC6A5F}"/>
                      </a:ext>
                    </a:extLst>
                  </p:cNvPr>
                  <p:cNvSpPr/>
                  <p:nvPr/>
                </p:nvSpPr>
                <p:spPr>
                  <a:xfrm>
                    <a:off x="4556773" y="4108449"/>
                    <a:ext cx="567677" cy="310781"/>
                  </a:xfrm>
                  <a:prstGeom prst="roundRect">
                    <a:avLst>
                      <a:gd name="adj" fmla="val 7253"/>
                    </a:avLst>
                  </a:prstGeom>
                  <a:solidFill>
                    <a:schemeClr val="tx1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05" name="四角形: 角を丸くする 404">
                    <a:extLst>
                      <a:ext uri="{FF2B5EF4-FFF2-40B4-BE49-F238E27FC236}">
                        <a16:creationId xmlns:a16="http://schemas.microsoft.com/office/drawing/2014/main" id="{E086EEEE-CA90-425E-B13D-1137D97374C0}"/>
                      </a:ext>
                    </a:extLst>
                  </p:cNvPr>
                  <p:cNvSpPr/>
                  <p:nvPr/>
                </p:nvSpPr>
                <p:spPr>
                  <a:xfrm>
                    <a:off x="4589948" y="4126706"/>
                    <a:ext cx="504046" cy="274266"/>
                  </a:xfrm>
                  <a:prstGeom prst="roundRect">
                    <a:avLst>
                      <a:gd name="adj" fmla="val 0"/>
                    </a:avLst>
                  </a:prstGeom>
                  <a:solidFill>
                    <a:srgbClr val="00B0F0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394" name="グループ化 393">
                  <a:extLst>
                    <a:ext uri="{FF2B5EF4-FFF2-40B4-BE49-F238E27FC236}">
                      <a16:creationId xmlns:a16="http://schemas.microsoft.com/office/drawing/2014/main" id="{07A62094-6136-4C23-A515-CC85A606A7F3}"/>
                    </a:ext>
                  </a:extLst>
                </p:cNvPr>
                <p:cNvGrpSpPr/>
                <p:nvPr/>
              </p:nvGrpSpPr>
              <p:grpSpPr>
                <a:xfrm rot="20694430">
                  <a:off x="5770805" y="4820583"/>
                  <a:ext cx="312819" cy="244707"/>
                  <a:chOff x="5752058" y="4835232"/>
                  <a:chExt cx="312819" cy="244707"/>
                </a:xfrm>
              </p:grpSpPr>
              <p:sp>
                <p:nvSpPr>
                  <p:cNvPr id="396" name="四角形: 角を丸くする 395">
                    <a:extLst>
                      <a:ext uri="{FF2B5EF4-FFF2-40B4-BE49-F238E27FC236}">
                        <a16:creationId xmlns:a16="http://schemas.microsoft.com/office/drawing/2014/main" id="{D1DC8ECA-B4BE-4C17-81E5-4052BC2D78AA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5783054" y="4822421"/>
                    <a:ext cx="58690" cy="120681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0000">
                      <a:alpha val="30196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97" name="四角形: 角を丸くする 396">
                    <a:extLst>
                      <a:ext uri="{FF2B5EF4-FFF2-40B4-BE49-F238E27FC236}">
                        <a16:creationId xmlns:a16="http://schemas.microsoft.com/office/drawing/2014/main" id="{E5492498-9506-45C1-AF2C-DF63A4EC46FA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5843567" y="4852014"/>
                    <a:ext cx="68680" cy="145924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0000">
                      <a:alpha val="30196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98" name="四角形: 角を丸くする 397">
                    <a:extLst>
                      <a:ext uri="{FF2B5EF4-FFF2-40B4-BE49-F238E27FC236}">
                        <a16:creationId xmlns:a16="http://schemas.microsoft.com/office/drawing/2014/main" id="{303B98E1-12E2-4B37-B5F6-D2A22EF9F276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5903121" y="4905483"/>
                    <a:ext cx="68680" cy="145924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0000">
                      <a:alpha val="30196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99" name="四角形: 角を丸くする 398">
                    <a:extLst>
                      <a:ext uri="{FF2B5EF4-FFF2-40B4-BE49-F238E27FC236}">
                        <a16:creationId xmlns:a16="http://schemas.microsoft.com/office/drawing/2014/main" id="{BDA140DA-9E2F-403E-A11B-F092643C6056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5954288" y="4980260"/>
                    <a:ext cx="68680" cy="130677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0000">
                      <a:alpha val="30196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00" name="四角形: 角を丸くする 399">
                    <a:extLst>
                      <a:ext uri="{FF2B5EF4-FFF2-40B4-BE49-F238E27FC236}">
                        <a16:creationId xmlns:a16="http://schemas.microsoft.com/office/drawing/2014/main" id="{F19BE580-5B59-43C9-BF4F-6A41CDA5686E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5793964" y="4804236"/>
                    <a:ext cx="58690" cy="120681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01" name="四角形: 角を丸くする 400">
                    <a:extLst>
                      <a:ext uri="{FF2B5EF4-FFF2-40B4-BE49-F238E27FC236}">
                        <a16:creationId xmlns:a16="http://schemas.microsoft.com/office/drawing/2014/main" id="{54DC85F6-A0A4-4981-8C70-9C62D5043014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5854477" y="4833830"/>
                    <a:ext cx="68680" cy="145924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02" name="四角形: 角を丸くする 401">
                    <a:extLst>
                      <a:ext uri="{FF2B5EF4-FFF2-40B4-BE49-F238E27FC236}">
                        <a16:creationId xmlns:a16="http://schemas.microsoft.com/office/drawing/2014/main" id="{AD0D2D3B-510D-4642-BBED-A4A86FD80634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5914032" y="4887299"/>
                    <a:ext cx="68680" cy="145924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03" name="四角形: 角を丸くする 402">
                    <a:extLst>
                      <a:ext uri="{FF2B5EF4-FFF2-40B4-BE49-F238E27FC236}">
                        <a16:creationId xmlns:a16="http://schemas.microsoft.com/office/drawing/2014/main" id="{F128639A-4ACE-4C59-B274-103312C71219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5965199" y="4962076"/>
                    <a:ext cx="68680" cy="130677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395" name="四角形: 角を丸くする 394">
                  <a:extLst>
                    <a:ext uri="{FF2B5EF4-FFF2-40B4-BE49-F238E27FC236}">
                      <a16:creationId xmlns:a16="http://schemas.microsoft.com/office/drawing/2014/main" id="{80354BED-E75A-4CB4-9600-B71AFE2E65D3}"/>
                    </a:ext>
                  </a:extLst>
                </p:cNvPr>
                <p:cNvSpPr/>
                <p:nvPr/>
              </p:nvSpPr>
              <p:spPr>
                <a:xfrm rot="3600000">
                  <a:off x="5881667" y="5076325"/>
                  <a:ext cx="86520" cy="150803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</p:grpSp>
          <p:sp>
            <p:nvSpPr>
              <p:cNvPr id="390" name="フリーフォーム: 図形 389">
                <a:extLst>
                  <a:ext uri="{FF2B5EF4-FFF2-40B4-BE49-F238E27FC236}">
                    <a16:creationId xmlns:a16="http://schemas.microsoft.com/office/drawing/2014/main" id="{EFCFB4DA-F5A1-4CBC-9EB7-3B5C6C26C063}"/>
                  </a:ext>
                </a:extLst>
              </p:cNvPr>
              <p:cNvSpPr/>
              <p:nvPr/>
            </p:nvSpPr>
            <p:spPr>
              <a:xfrm rot="15300000" flipH="1">
                <a:off x="4611755" y="6909283"/>
                <a:ext cx="744715" cy="649553"/>
              </a:xfrm>
              <a:custGeom>
                <a:avLst/>
                <a:gdLst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28746 w 1014326"/>
                  <a:gd name="connsiteY6" fmla="*/ 356466 h 824598"/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52756 w 1014326"/>
                  <a:gd name="connsiteY6" fmla="*/ 359329 h 824598"/>
                  <a:gd name="connsiteX7" fmla="*/ 0 w 1014326"/>
                  <a:gd name="connsiteY7" fmla="*/ 186512 h 824598"/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52756 w 1014326"/>
                  <a:gd name="connsiteY6" fmla="*/ 359329 h 824598"/>
                  <a:gd name="connsiteX7" fmla="*/ 0 w 1014326"/>
                  <a:gd name="connsiteY7" fmla="*/ 186512 h 824598"/>
                  <a:gd name="connsiteX0" fmla="*/ 0 w 1014326"/>
                  <a:gd name="connsiteY0" fmla="*/ 186512 h 827598"/>
                  <a:gd name="connsiteX1" fmla="*/ 858269 w 1014326"/>
                  <a:gd name="connsiteY1" fmla="*/ 0 h 827598"/>
                  <a:gd name="connsiteX2" fmla="*/ 976165 w 1014326"/>
                  <a:gd name="connsiteY2" fmla="*/ 100225 h 827598"/>
                  <a:gd name="connsiteX3" fmla="*/ 1014326 w 1014326"/>
                  <a:gd name="connsiteY3" fmla="*/ 824598 h 827598"/>
                  <a:gd name="connsiteX4" fmla="*/ 819433 w 1014326"/>
                  <a:gd name="connsiteY4" fmla="*/ 827598 h 827598"/>
                  <a:gd name="connsiteX5" fmla="*/ 641381 w 1014326"/>
                  <a:gd name="connsiteY5" fmla="*/ 824598 h 827598"/>
                  <a:gd name="connsiteX6" fmla="*/ 669304 w 1014326"/>
                  <a:gd name="connsiteY6" fmla="*/ 294570 h 827598"/>
                  <a:gd name="connsiteX7" fmla="*/ 52756 w 1014326"/>
                  <a:gd name="connsiteY7" fmla="*/ 359329 h 827598"/>
                  <a:gd name="connsiteX8" fmla="*/ 0 w 1014326"/>
                  <a:gd name="connsiteY8" fmla="*/ 186512 h 827598"/>
                  <a:gd name="connsiteX0" fmla="*/ 819433 w 1014326"/>
                  <a:gd name="connsiteY0" fmla="*/ 827598 h 919038"/>
                  <a:gd name="connsiteX1" fmla="*/ 641381 w 1014326"/>
                  <a:gd name="connsiteY1" fmla="*/ 824598 h 919038"/>
                  <a:gd name="connsiteX2" fmla="*/ 669304 w 1014326"/>
                  <a:gd name="connsiteY2" fmla="*/ 294570 h 919038"/>
                  <a:gd name="connsiteX3" fmla="*/ 52756 w 1014326"/>
                  <a:gd name="connsiteY3" fmla="*/ 359329 h 919038"/>
                  <a:gd name="connsiteX4" fmla="*/ 0 w 1014326"/>
                  <a:gd name="connsiteY4" fmla="*/ 186512 h 919038"/>
                  <a:gd name="connsiteX5" fmla="*/ 858269 w 1014326"/>
                  <a:gd name="connsiteY5" fmla="*/ 0 h 919038"/>
                  <a:gd name="connsiteX6" fmla="*/ 976165 w 1014326"/>
                  <a:gd name="connsiteY6" fmla="*/ 100225 h 919038"/>
                  <a:gd name="connsiteX7" fmla="*/ 1014326 w 1014326"/>
                  <a:gd name="connsiteY7" fmla="*/ 824598 h 919038"/>
                  <a:gd name="connsiteX8" fmla="*/ 910873 w 1014326"/>
                  <a:gd name="connsiteY8" fmla="*/ 919038 h 919038"/>
                  <a:gd name="connsiteX0" fmla="*/ 641381 w 1014326"/>
                  <a:gd name="connsiteY0" fmla="*/ 824598 h 919038"/>
                  <a:gd name="connsiteX1" fmla="*/ 669304 w 1014326"/>
                  <a:gd name="connsiteY1" fmla="*/ 294570 h 919038"/>
                  <a:gd name="connsiteX2" fmla="*/ 52756 w 1014326"/>
                  <a:gd name="connsiteY2" fmla="*/ 359329 h 919038"/>
                  <a:gd name="connsiteX3" fmla="*/ 0 w 1014326"/>
                  <a:gd name="connsiteY3" fmla="*/ 186512 h 919038"/>
                  <a:gd name="connsiteX4" fmla="*/ 858269 w 1014326"/>
                  <a:gd name="connsiteY4" fmla="*/ 0 h 919038"/>
                  <a:gd name="connsiteX5" fmla="*/ 976165 w 1014326"/>
                  <a:gd name="connsiteY5" fmla="*/ 100225 h 919038"/>
                  <a:gd name="connsiteX6" fmla="*/ 1014326 w 1014326"/>
                  <a:gd name="connsiteY6" fmla="*/ 824598 h 919038"/>
                  <a:gd name="connsiteX7" fmla="*/ 910873 w 1014326"/>
                  <a:gd name="connsiteY7" fmla="*/ 919038 h 919038"/>
                  <a:gd name="connsiteX0" fmla="*/ 641381 w 1014326"/>
                  <a:gd name="connsiteY0" fmla="*/ 824598 h 824598"/>
                  <a:gd name="connsiteX1" fmla="*/ 669304 w 1014326"/>
                  <a:gd name="connsiteY1" fmla="*/ 294570 h 824598"/>
                  <a:gd name="connsiteX2" fmla="*/ 52756 w 1014326"/>
                  <a:gd name="connsiteY2" fmla="*/ 359329 h 824598"/>
                  <a:gd name="connsiteX3" fmla="*/ 0 w 1014326"/>
                  <a:gd name="connsiteY3" fmla="*/ 186512 h 824598"/>
                  <a:gd name="connsiteX4" fmla="*/ 858269 w 1014326"/>
                  <a:gd name="connsiteY4" fmla="*/ 0 h 824598"/>
                  <a:gd name="connsiteX5" fmla="*/ 976165 w 1014326"/>
                  <a:gd name="connsiteY5" fmla="*/ 100225 h 824598"/>
                  <a:gd name="connsiteX6" fmla="*/ 1014326 w 1014326"/>
                  <a:gd name="connsiteY6" fmla="*/ 824598 h 824598"/>
                  <a:gd name="connsiteX0" fmla="*/ 641381 w 1014326"/>
                  <a:gd name="connsiteY0" fmla="*/ 824598 h 824598"/>
                  <a:gd name="connsiteX1" fmla="*/ 669304 w 1014326"/>
                  <a:gd name="connsiteY1" fmla="*/ 294570 h 824598"/>
                  <a:gd name="connsiteX2" fmla="*/ 240923 w 1014326"/>
                  <a:gd name="connsiteY2" fmla="*/ 376314 h 824598"/>
                  <a:gd name="connsiteX3" fmla="*/ 0 w 1014326"/>
                  <a:gd name="connsiteY3" fmla="*/ 186512 h 824598"/>
                  <a:gd name="connsiteX4" fmla="*/ 858269 w 1014326"/>
                  <a:gd name="connsiteY4" fmla="*/ 0 h 824598"/>
                  <a:gd name="connsiteX5" fmla="*/ 976165 w 1014326"/>
                  <a:gd name="connsiteY5" fmla="*/ 100225 h 824598"/>
                  <a:gd name="connsiteX6" fmla="*/ 1014326 w 1014326"/>
                  <a:gd name="connsiteY6" fmla="*/ 824598 h 824598"/>
                  <a:gd name="connsiteX0" fmla="*/ 443772 w 816717"/>
                  <a:gd name="connsiteY0" fmla="*/ 824598 h 824598"/>
                  <a:gd name="connsiteX1" fmla="*/ 471695 w 816717"/>
                  <a:gd name="connsiteY1" fmla="*/ 294570 h 824598"/>
                  <a:gd name="connsiteX2" fmla="*/ 43314 w 816717"/>
                  <a:gd name="connsiteY2" fmla="*/ 376314 h 824598"/>
                  <a:gd name="connsiteX3" fmla="*/ 0 w 816717"/>
                  <a:gd name="connsiteY3" fmla="*/ 117293 h 824598"/>
                  <a:gd name="connsiteX4" fmla="*/ 660660 w 816717"/>
                  <a:gd name="connsiteY4" fmla="*/ 0 h 824598"/>
                  <a:gd name="connsiteX5" fmla="*/ 778556 w 816717"/>
                  <a:gd name="connsiteY5" fmla="*/ 100225 h 824598"/>
                  <a:gd name="connsiteX6" fmla="*/ 816717 w 816717"/>
                  <a:gd name="connsiteY6" fmla="*/ 824598 h 824598"/>
                  <a:gd name="connsiteX0" fmla="*/ 443772 w 816717"/>
                  <a:gd name="connsiteY0" fmla="*/ 826528 h 826528"/>
                  <a:gd name="connsiteX1" fmla="*/ 471695 w 816717"/>
                  <a:gd name="connsiteY1" fmla="*/ 296500 h 826528"/>
                  <a:gd name="connsiteX2" fmla="*/ 43314 w 816717"/>
                  <a:gd name="connsiteY2" fmla="*/ 378244 h 826528"/>
                  <a:gd name="connsiteX3" fmla="*/ 0 w 816717"/>
                  <a:gd name="connsiteY3" fmla="*/ 119223 h 826528"/>
                  <a:gd name="connsiteX4" fmla="*/ 660660 w 816717"/>
                  <a:gd name="connsiteY4" fmla="*/ 1930 h 826528"/>
                  <a:gd name="connsiteX5" fmla="*/ 778556 w 816717"/>
                  <a:gd name="connsiteY5" fmla="*/ 102155 h 826528"/>
                  <a:gd name="connsiteX6" fmla="*/ 816717 w 816717"/>
                  <a:gd name="connsiteY6" fmla="*/ 826528 h 826528"/>
                  <a:gd name="connsiteX0" fmla="*/ 443772 w 816717"/>
                  <a:gd name="connsiteY0" fmla="*/ 826528 h 826528"/>
                  <a:gd name="connsiteX1" fmla="*/ 471695 w 816717"/>
                  <a:gd name="connsiteY1" fmla="*/ 296500 h 826528"/>
                  <a:gd name="connsiteX2" fmla="*/ 43314 w 816717"/>
                  <a:gd name="connsiteY2" fmla="*/ 378244 h 826528"/>
                  <a:gd name="connsiteX3" fmla="*/ 0 w 816717"/>
                  <a:gd name="connsiteY3" fmla="*/ 119223 h 826528"/>
                  <a:gd name="connsiteX4" fmla="*/ 660660 w 816717"/>
                  <a:gd name="connsiteY4" fmla="*/ 1930 h 826528"/>
                  <a:gd name="connsiteX5" fmla="*/ 778556 w 816717"/>
                  <a:gd name="connsiteY5" fmla="*/ 102155 h 826528"/>
                  <a:gd name="connsiteX6" fmla="*/ 816717 w 816717"/>
                  <a:gd name="connsiteY6" fmla="*/ 826528 h 826528"/>
                  <a:gd name="connsiteX0" fmla="*/ 443772 w 779224"/>
                  <a:gd name="connsiteY0" fmla="*/ 826528 h 826528"/>
                  <a:gd name="connsiteX1" fmla="*/ 471695 w 779224"/>
                  <a:gd name="connsiteY1" fmla="*/ 296500 h 826528"/>
                  <a:gd name="connsiteX2" fmla="*/ 43314 w 779224"/>
                  <a:gd name="connsiteY2" fmla="*/ 378244 h 826528"/>
                  <a:gd name="connsiteX3" fmla="*/ 0 w 779224"/>
                  <a:gd name="connsiteY3" fmla="*/ 119223 h 826528"/>
                  <a:gd name="connsiteX4" fmla="*/ 660660 w 779224"/>
                  <a:gd name="connsiteY4" fmla="*/ 1930 h 826528"/>
                  <a:gd name="connsiteX5" fmla="*/ 778556 w 779224"/>
                  <a:gd name="connsiteY5" fmla="*/ 102155 h 826528"/>
                  <a:gd name="connsiteX6" fmla="*/ 736127 w 779224"/>
                  <a:gd name="connsiteY6" fmla="*/ 794664 h 826528"/>
                  <a:gd name="connsiteX0" fmla="*/ 443772 w 779224"/>
                  <a:gd name="connsiteY0" fmla="*/ 808748 h 808748"/>
                  <a:gd name="connsiteX1" fmla="*/ 471695 w 779224"/>
                  <a:gd name="connsiteY1" fmla="*/ 278720 h 808748"/>
                  <a:gd name="connsiteX2" fmla="*/ 43314 w 779224"/>
                  <a:gd name="connsiteY2" fmla="*/ 360464 h 808748"/>
                  <a:gd name="connsiteX3" fmla="*/ 0 w 779224"/>
                  <a:gd name="connsiteY3" fmla="*/ 101443 h 808748"/>
                  <a:gd name="connsiteX4" fmla="*/ 584178 w 779224"/>
                  <a:gd name="connsiteY4" fmla="*/ 2319 h 808748"/>
                  <a:gd name="connsiteX5" fmla="*/ 778556 w 779224"/>
                  <a:gd name="connsiteY5" fmla="*/ 84375 h 808748"/>
                  <a:gd name="connsiteX6" fmla="*/ 736127 w 779224"/>
                  <a:gd name="connsiteY6" fmla="*/ 776884 h 808748"/>
                  <a:gd name="connsiteX0" fmla="*/ 443772 w 736127"/>
                  <a:gd name="connsiteY0" fmla="*/ 806430 h 806430"/>
                  <a:gd name="connsiteX1" fmla="*/ 471695 w 736127"/>
                  <a:gd name="connsiteY1" fmla="*/ 276402 h 806430"/>
                  <a:gd name="connsiteX2" fmla="*/ 43314 w 736127"/>
                  <a:gd name="connsiteY2" fmla="*/ 358146 h 806430"/>
                  <a:gd name="connsiteX3" fmla="*/ 0 w 736127"/>
                  <a:gd name="connsiteY3" fmla="*/ 99125 h 806430"/>
                  <a:gd name="connsiteX4" fmla="*/ 584178 w 736127"/>
                  <a:gd name="connsiteY4" fmla="*/ 1 h 806430"/>
                  <a:gd name="connsiteX5" fmla="*/ 724923 w 736127"/>
                  <a:gd name="connsiteY5" fmla="*/ 98752 h 806430"/>
                  <a:gd name="connsiteX6" fmla="*/ 736127 w 736127"/>
                  <a:gd name="connsiteY6" fmla="*/ 774566 h 806430"/>
                  <a:gd name="connsiteX0" fmla="*/ 443772 w 736127"/>
                  <a:gd name="connsiteY0" fmla="*/ 806430 h 806430"/>
                  <a:gd name="connsiteX1" fmla="*/ 471695 w 736127"/>
                  <a:gd name="connsiteY1" fmla="*/ 276402 h 806430"/>
                  <a:gd name="connsiteX2" fmla="*/ 34329 w 736127"/>
                  <a:gd name="connsiteY2" fmla="*/ 341958 h 806430"/>
                  <a:gd name="connsiteX3" fmla="*/ 0 w 736127"/>
                  <a:gd name="connsiteY3" fmla="*/ 99125 h 806430"/>
                  <a:gd name="connsiteX4" fmla="*/ 584178 w 736127"/>
                  <a:gd name="connsiteY4" fmla="*/ 1 h 806430"/>
                  <a:gd name="connsiteX5" fmla="*/ 724923 w 736127"/>
                  <a:gd name="connsiteY5" fmla="*/ 98752 h 806430"/>
                  <a:gd name="connsiteX6" fmla="*/ 736127 w 736127"/>
                  <a:gd name="connsiteY6" fmla="*/ 774566 h 806430"/>
                  <a:gd name="connsiteX0" fmla="*/ 443772 w 736127"/>
                  <a:gd name="connsiteY0" fmla="*/ 806430 h 806430"/>
                  <a:gd name="connsiteX1" fmla="*/ 471695 w 736127"/>
                  <a:gd name="connsiteY1" fmla="*/ 276402 h 806430"/>
                  <a:gd name="connsiteX2" fmla="*/ 40945 w 736127"/>
                  <a:gd name="connsiteY2" fmla="*/ 447801 h 806430"/>
                  <a:gd name="connsiteX3" fmla="*/ 0 w 736127"/>
                  <a:gd name="connsiteY3" fmla="*/ 99125 h 806430"/>
                  <a:gd name="connsiteX4" fmla="*/ 584178 w 736127"/>
                  <a:gd name="connsiteY4" fmla="*/ 1 h 806430"/>
                  <a:gd name="connsiteX5" fmla="*/ 724923 w 736127"/>
                  <a:gd name="connsiteY5" fmla="*/ 98752 h 806430"/>
                  <a:gd name="connsiteX6" fmla="*/ 736127 w 736127"/>
                  <a:gd name="connsiteY6" fmla="*/ 774566 h 806430"/>
                  <a:gd name="connsiteX0" fmla="*/ 496694 w 789049"/>
                  <a:gd name="connsiteY0" fmla="*/ 807991 h 807991"/>
                  <a:gd name="connsiteX1" fmla="*/ 524617 w 789049"/>
                  <a:gd name="connsiteY1" fmla="*/ 277963 h 807991"/>
                  <a:gd name="connsiteX2" fmla="*/ 93867 w 789049"/>
                  <a:gd name="connsiteY2" fmla="*/ 449362 h 807991"/>
                  <a:gd name="connsiteX3" fmla="*/ 0 w 789049"/>
                  <a:gd name="connsiteY3" fmla="*/ 180069 h 807991"/>
                  <a:gd name="connsiteX4" fmla="*/ 637100 w 789049"/>
                  <a:gd name="connsiteY4" fmla="*/ 1562 h 807991"/>
                  <a:gd name="connsiteX5" fmla="*/ 777845 w 789049"/>
                  <a:gd name="connsiteY5" fmla="*/ 100313 h 807991"/>
                  <a:gd name="connsiteX6" fmla="*/ 789049 w 789049"/>
                  <a:gd name="connsiteY6" fmla="*/ 776127 h 807991"/>
                  <a:gd name="connsiteX0" fmla="*/ 496694 w 789049"/>
                  <a:gd name="connsiteY0" fmla="*/ 807991 h 807991"/>
                  <a:gd name="connsiteX1" fmla="*/ 484925 w 789049"/>
                  <a:gd name="connsiteY1" fmla="*/ 357346 h 807991"/>
                  <a:gd name="connsiteX2" fmla="*/ 93867 w 789049"/>
                  <a:gd name="connsiteY2" fmla="*/ 449362 h 807991"/>
                  <a:gd name="connsiteX3" fmla="*/ 0 w 789049"/>
                  <a:gd name="connsiteY3" fmla="*/ 180069 h 807991"/>
                  <a:gd name="connsiteX4" fmla="*/ 637100 w 789049"/>
                  <a:gd name="connsiteY4" fmla="*/ 1562 h 807991"/>
                  <a:gd name="connsiteX5" fmla="*/ 777845 w 789049"/>
                  <a:gd name="connsiteY5" fmla="*/ 100313 h 807991"/>
                  <a:gd name="connsiteX6" fmla="*/ 789049 w 789049"/>
                  <a:gd name="connsiteY6" fmla="*/ 776127 h 807991"/>
                  <a:gd name="connsiteX0" fmla="*/ 457003 w 749358"/>
                  <a:gd name="connsiteY0" fmla="*/ 807774 h 807774"/>
                  <a:gd name="connsiteX1" fmla="*/ 445234 w 749358"/>
                  <a:gd name="connsiteY1" fmla="*/ 357129 h 807774"/>
                  <a:gd name="connsiteX2" fmla="*/ 54176 w 749358"/>
                  <a:gd name="connsiteY2" fmla="*/ 449145 h 807774"/>
                  <a:gd name="connsiteX3" fmla="*/ 0 w 749358"/>
                  <a:gd name="connsiteY3" fmla="*/ 173237 h 807774"/>
                  <a:gd name="connsiteX4" fmla="*/ 597409 w 749358"/>
                  <a:gd name="connsiteY4" fmla="*/ 1345 h 807774"/>
                  <a:gd name="connsiteX5" fmla="*/ 738154 w 749358"/>
                  <a:gd name="connsiteY5" fmla="*/ 100096 h 807774"/>
                  <a:gd name="connsiteX6" fmla="*/ 749358 w 749358"/>
                  <a:gd name="connsiteY6" fmla="*/ 775910 h 807774"/>
                  <a:gd name="connsiteX0" fmla="*/ 457003 w 749358"/>
                  <a:gd name="connsiteY0" fmla="*/ 807774 h 807774"/>
                  <a:gd name="connsiteX1" fmla="*/ 445234 w 749358"/>
                  <a:gd name="connsiteY1" fmla="*/ 357129 h 807774"/>
                  <a:gd name="connsiteX2" fmla="*/ 54176 w 749358"/>
                  <a:gd name="connsiteY2" fmla="*/ 449145 h 807774"/>
                  <a:gd name="connsiteX3" fmla="*/ 0 w 749358"/>
                  <a:gd name="connsiteY3" fmla="*/ 173237 h 807774"/>
                  <a:gd name="connsiteX4" fmla="*/ 597409 w 749358"/>
                  <a:gd name="connsiteY4" fmla="*/ 1345 h 807774"/>
                  <a:gd name="connsiteX5" fmla="*/ 738154 w 749358"/>
                  <a:gd name="connsiteY5" fmla="*/ 100096 h 807774"/>
                  <a:gd name="connsiteX6" fmla="*/ 749358 w 749358"/>
                  <a:gd name="connsiteY6" fmla="*/ 775910 h 807774"/>
                  <a:gd name="connsiteX0" fmla="*/ 457003 w 749358"/>
                  <a:gd name="connsiteY0" fmla="*/ 807774 h 807774"/>
                  <a:gd name="connsiteX1" fmla="*/ 445234 w 749358"/>
                  <a:gd name="connsiteY1" fmla="*/ 310822 h 807774"/>
                  <a:gd name="connsiteX2" fmla="*/ 54176 w 749358"/>
                  <a:gd name="connsiteY2" fmla="*/ 449145 h 807774"/>
                  <a:gd name="connsiteX3" fmla="*/ 0 w 749358"/>
                  <a:gd name="connsiteY3" fmla="*/ 173237 h 807774"/>
                  <a:gd name="connsiteX4" fmla="*/ 597409 w 749358"/>
                  <a:gd name="connsiteY4" fmla="*/ 1345 h 807774"/>
                  <a:gd name="connsiteX5" fmla="*/ 738154 w 749358"/>
                  <a:gd name="connsiteY5" fmla="*/ 100096 h 807774"/>
                  <a:gd name="connsiteX6" fmla="*/ 749358 w 749358"/>
                  <a:gd name="connsiteY6" fmla="*/ 775910 h 807774"/>
                  <a:gd name="connsiteX0" fmla="*/ 457003 w 749358"/>
                  <a:gd name="connsiteY0" fmla="*/ 807774 h 807774"/>
                  <a:gd name="connsiteX1" fmla="*/ 445234 w 749358"/>
                  <a:gd name="connsiteY1" fmla="*/ 310822 h 807774"/>
                  <a:gd name="connsiteX2" fmla="*/ 54176 w 749358"/>
                  <a:gd name="connsiteY2" fmla="*/ 422684 h 807774"/>
                  <a:gd name="connsiteX3" fmla="*/ 0 w 749358"/>
                  <a:gd name="connsiteY3" fmla="*/ 173237 h 807774"/>
                  <a:gd name="connsiteX4" fmla="*/ 597409 w 749358"/>
                  <a:gd name="connsiteY4" fmla="*/ 1345 h 807774"/>
                  <a:gd name="connsiteX5" fmla="*/ 738154 w 749358"/>
                  <a:gd name="connsiteY5" fmla="*/ 100096 h 807774"/>
                  <a:gd name="connsiteX6" fmla="*/ 749358 w 749358"/>
                  <a:gd name="connsiteY6" fmla="*/ 775910 h 807774"/>
                  <a:gd name="connsiteX0" fmla="*/ 457003 w 749358"/>
                  <a:gd name="connsiteY0" fmla="*/ 807774 h 807774"/>
                  <a:gd name="connsiteX1" fmla="*/ 445234 w 749358"/>
                  <a:gd name="connsiteY1" fmla="*/ 357129 h 807774"/>
                  <a:gd name="connsiteX2" fmla="*/ 54176 w 749358"/>
                  <a:gd name="connsiteY2" fmla="*/ 422684 h 807774"/>
                  <a:gd name="connsiteX3" fmla="*/ 0 w 749358"/>
                  <a:gd name="connsiteY3" fmla="*/ 173237 h 807774"/>
                  <a:gd name="connsiteX4" fmla="*/ 597409 w 749358"/>
                  <a:gd name="connsiteY4" fmla="*/ 1345 h 807774"/>
                  <a:gd name="connsiteX5" fmla="*/ 738154 w 749358"/>
                  <a:gd name="connsiteY5" fmla="*/ 100096 h 807774"/>
                  <a:gd name="connsiteX6" fmla="*/ 749358 w 749358"/>
                  <a:gd name="connsiteY6" fmla="*/ 775910 h 807774"/>
                  <a:gd name="connsiteX0" fmla="*/ 457003 w 749358"/>
                  <a:gd name="connsiteY0" fmla="*/ 807774 h 807774"/>
                  <a:gd name="connsiteX1" fmla="*/ 445234 w 749358"/>
                  <a:gd name="connsiteY1" fmla="*/ 324053 h 807774"/>
                  <a:gd name="connsiteX2" fmla="*/ 54176 w 749358"/>
                  <a:gd name="connsiteY2" fmla="*/ 422684 h 807774"/>
                  <a:gd name="connsiteX3" fmla="*/ 0 w 749358"/>
                  <a:gd name="connsiteY3" fmla="*/ 173237 h 807774"/>
                  <a:gd name="connsiteX4" fmla="*/ 597409 w 749358"/>
                  <a:gd name="connsiteY4" fmla="*/ 1345 h 807774"/>
                  <a:gd name="connsiteX5" fmla="*/ 738154 w 749358"/>
                  <a:gd name="connsiteY5" fmla="*/ 100096 h 807774"/>
                  <a:gd name="connsiteX6" fmla="*/ 749358 w 749358"/>
                  <a:gd name="connsiteY6" fmla="*/ 775910 h 807774"/>
                  <a:gd name="connsiteX0" fmla="*/ 463618 w 749358"/>
                  <a:gd name="connsiteY0" fmla="*/ 642394 h 775909"/>
                  <a:gd name="connsiteX1" fmla="*/ 445234 w 749358"/>
                  <a:gd name="connsiteY1" fmla="*/ 324053 h 775909"/>
                  <a:gd name="connsiteX2" fmla="*/ 54176 w 749358"/>
                  <a:gd name="connsiteY2" fmla="*/ 422684 h 775909"/>
                  <a:gd name="connsiteX3" fmla="*/ 0 w 749358"/>
                  <a:gd name="connsiteY3" fmla="*/ 173237 h 775909"/>
                  <a:gd name="connsiteX4" fmla="*/ 597409 w 749358"/>
                  <a:gd name="connsiteY4" fmla="*/ 1345 h 775909"/>
                  <a:gd name="connsiteX5" fmla="*/ 738154 w 749358"/>
                  <a:gd name="connsiteY5" fmla="*/ 100096 h 775909"/>
                  <a:gd name="connsiteX6" fmla="*/ 749358 w 749358"/>
                  <a:gd name="connsiteY6" fmla="*/ 775910 h 775909"/>
                  <a:gd name="connsiteX0" fmla="*/ 463618 w 775819"/>
                  <a:gd name="connsiteY0" fmla="*/ 642394 h 676682"/>
                  <a:gd name="connsiteX1" fmla="*/ 445234 w 775819"/>
                  <a:gd name="connsiteY1" fmla="*/ 324053 h 676682"/>
                  <a:gd name="connsiteX2" fmla="*/ 54176 w 775819"/>
                  <a:gd name="connsiteY2" fmla="*/ 422684 h 676682"/>
                  <a:gd name="connsiteX3" fmla="*/ 0 w 775819"/>
                  <a:gd name="connsiteY3" fmla="*/ 173237 h 676682"/>
                  <a:gd name="connsiteX4" fmla="*/ 597409 w 775819"/>
                  <a:gd name="connsiteY4" fmla="*/ 1345 h 676682"/>
                  <a:gd name="connsiteX5" fmla="*/ 738154 w 775819"/>
                  <a:gd name="connsiteY5" fmla="*/ 100096 h 676682"/>
                  <a:gd name="connsiteX6" fmla="*/ 775819 w 775819"/>
                  <a:gd name="connsiteY6" fmla="*/ 676682 h 6766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775819" h="676682">
                    <a:moveTo>
                      <a:pt x="463618" y="642394"/>
                    </a:moveTo>
                    <a:lnTo>
                      <a:pt x="445234" y="324053"/>
                    </a:lnTo>
                    <a:lnTo>
                      <a:pt x="54176" y="422684"/>
                    </a:lnTo>
                    <a:cubicBezTo>
                      <a:pt x="42733" y="341740"/>
                      <a:pt x="11443" y="254181"/>
                      <a:pt x="0" y="173237"/>
                    </a:cubicBezTo>
                    <a:lnTo>
                      <a:pt x="597409" y="1345"/>
                    </a:lnTo>
                    <a:cubicBezTo>
                      <a:pt x="720435" y="-10845"/>
                      <a:pt x="730378" y="62890"/>
                      <a:pt x="738154" y="100096"/>
                    </a:cubicBezTo>
                    <a:cubicBezTo>
                      <a:pt x="745930" y="137302"/>
                      <a:pt x="763099" y="435224"/>
                      <a:pt x="775819" y="676682"/>
                    </a:cubicBezTo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334" name="グループ化 333">
              <a:extLst>
                <a:ext uri="{FF2B5EF4-FFF2-40B4-BE49-F238E27FC236}">
                  <a16:creationId xmlns:a16="http://schemas.microsoft.com/office/drawing/2014/main" id="{6095FC70-3ECF-44DE-90B3-B2BE94B3D876}"/>
                </a:ext>
              </a:extLst>
            </p:cNvPr>
            <p:cNvGrpSpPr/>
            <p:nvPr/>
          </p:nvGrpSpPr>
          <p:grpSpPr>
            <a:xfrm>
              <a:off x="5062494" y="4435549"/>
              <a:ext cx="959320" cy="2017476"/>
              <a:chOff x="4398298" y="1317708"/>
              <a:chExt cx="1060648" cy="2230572"/>
            </a:xfrm>
          </p:grpSpPr>
          <p:sp>
            <p:nvSpPr>
              <p:cNvPr id="358" name="片側の 2 つの角を丸めた四角形 128">
                <a:extLst>
                  <a:ext uri="{FF2B5EF4-FFF2-40B4-BE49-F238E27FC236}">
                    <a16:creationId xmlns:a16="http://schemas.microsoft.com/office/drawing/2014/main" id="{18EE4FC0-9A89-4060-89D6-DE34ED06ED9D}"/>
                  </a:ext>
                </a:extLst>
              </p:cNvPr>
              <p:cNvSpPr/>
              <p:nvPr/>
            </p:nvSpPr>
            <p:spPr>
              <a:xfrm>
                <a:off x="4514159" y="1368295"/>
                <a:ext cx="944787" cy="112107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59" name="月 358">
                <a:extLst>
                  <a:ext uri="{FF2B5EF4-FFF2-40B4-BE49-F238E27FC236}">
                    <a16:creationId xmlns:a16="http://schemas.microsoft.com/office/drawing/2014/main" id="{769ED636-8954-466D-B6E7-1D9D056F21AA}"/>
                  </a:ext>
                </a:extLst>
              </p:cNvPr>
              <p:cNvSpPr/>
              <p:nvPr/>
            </p:nvSpPr>
            <p:spPr>
              <a:xfrm flipH="1">
                <a:off x="4524742" y="1604625"/>
                <a:ext cx="104457" cy="846766"/>
              </a:xfrm>
              <a:prstGeom prst="moon">
                <a:avLst/>
              </a:pr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60" name="フリーフォーム: 図形 359">
                <a:extLst>
                  <a:ext uri="{FF2B5EF4-FFF2-40B4-BE49-F238E27FC236}">
                    <a16:creationId xmlns:a16="http://schemas.microsoft.com/office/drawing/2014/main" id="{9DB39D0C-5D79-40B8-85F3-BC359A0F850B}"/>
                  </a:ext>
                </a:extLst>
              </p:cNvPr>
              <p:cNvSpPr/>
              <p:nvPr/>
            </p:nvSpPr>
            <p:spPr>
              <a:xfrm>
                <a:off x="4439002" y="1408719"/>
                <a:ext cx="897082" cy="1466720"/>
              </a:xfrm>
              <a:custGeom>
                <a:avLst/>
                <a:gdLst>
                  <a:gd name="connsiteX0" fmla="*/ 448541 w 897082"/>
                  <a:gd name="connsiteY0" fmla="*/ 0 h 1466720"/>
                  <a:gd name="connsiteX1" fmla="*/ 897082 w 897082"/>
                  <a:gd name="connsiteY1" fmla="*/ 448541 h 1466720"/>
                  <a:gd name="connsiteX2" fmla="*/ 897082 w 897082"/>
                  <a:gd name="connsiteY2" fmla="*/ 572384 h 1466720"/>
                  <a:gd name="connsiteX3" fmla="*/ 623133 w 897082"/>
                  <a:gd name="connsiteY3" fmla="*/ 985676 h 1466720"/>
                  <a:gd name="connsiteX4" fmla="*/ 564119 w 897082"/>
                  <a:gd name="connsiteY4" fmla="*/ 1003996 h 1466720"/>
                  <a:gd name="connsiteX5" fmla="*/ 575827 w 897082"/>
                  <a:gd name="connsiteY5" fmla="*/ 1118635 h 1466720"/>
                  <a:gd name="connsiteX6" fmla="*/ 603105 w 897082"/>
                  <a:gd name="connsiteY6" fmla="*/ 1118635 h 1466720"/>
                  <a:gd name="connsiteX7" fmla="*/ 786798 w 897082"/>
                  <a:gd name="connsiteY7" fmla="*/ 1292678 h 1466720"/>
                  <a:gd name="connsiteX8" fmla="*/ 786797 w 897082"/>
                  <a:gd name="connsiteY8" fmla="*/ 1466720 h 1466720"/>
                  <a:gd name="connsiteX9" fmla="*/ 188668 w 897082"/>
                  <a:gd name="connsiteY9" fmla="*/ 1466720 h 1466720"/>
                  <a:gd name="connsiteX10" fmla="*/ 188668 w 897082"/>
                  <a:gd name="connsiteY10" fmla="*/ 1292678 h 1466720"/>
                  <a:gd name="connsiteX11" fmla="*/ 300860 w 897082"/>
                  <a:gd name="connsiteY11" fmla="*/ 1132312 h 1466720"/>
                  <a:gd name="connsiteX12" fmla="*/ 352270 w 897082"/>
                  <a:gd name="connsiteY12" fmla="*/ 1122478 h 1466720"/>
                  <a:gd name="connsiteX13" fmla="*/ 363516 w 897082"/>
                  <a:gd name="connsiteY13" fmla="*/ 1012354 h 1466720"/>
                  <a:gd name="connsiteX14" fmla="*/ 358144 w 897082"/>
                  <a:gd name="connsiteY14" fmla="*/ 1011812 h 1466720"/>
                  <a:gd name="connsiteX15" fmla="*/ 0 w 897082"/>
                  <a:gd name="connsiteY15" fmla="*/ 572384 h 1466720"/>
                  <a:gd name="connsiteX16" fmla="*/ 0 w 897082"/>
                  <a:gd name="connsiteY16" fmla="*/ 448541 h 1466720"/>
                  <a:gd name="connsiteX17" fmla="*/ 448541 w 897082"/>
                  <a:gd name="connsiteY17" fmla="*/ 0 h 14667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897082" h="1466720">
                    <a:moveTo>
                      <a:pt x="448541" y="0"/>
                    </a:moveTo>
                    <a:cubicBezTo>
                      <a:pt x="696263" y="0"/>
                      <a:pt x="897082" y="200819"/>
                      <a:pt x="897082" y="448541"/>
                    </a:cubicBezTo>
                    <a:lnTo>
                      <a:pt x="897082" y="572384"/>
                    </a:lnTo>
                    <a:cubicBezTo>
                      <a:pt x="897082" y="758175"/>
                      <a:pt x="784121" y="917584"/>
                      <a:pt x="623133" y="985676"/>
                    </a:cubicBezTo>
                    <a:lnTo>
                      <a:pt x="564119" y="1003996"/>
                    </a:lnTo>
                    <a:lnTo>
                      <a:pt x="575827" y="1118635"/>
                    </a:lnTo>
                    <a:lnTo>
                      <a:pt x="603105" y="1118635"/>
                    </a:lnTo>
                    <a:cubicBezTo>
                      <a:pt x="704556" y="1118635"/>
                      <a:pt x="786798" y="1196557"/>
                      <a:pt x="786798" y="1292678"/>
                    </a:cubicBezTo>
                    <a:cubicBezTo>
                      <a:pt x="786798" y="1350692"/>
                      <a:pt x="786797" y="1408706"/>
                      <a:pt x="786797" y="1466720"/>
                    </a:cubicBezTo>
                    <a:lnTo>
                      <a:pt x="188668" y="1466720"/>
                    </a:lnTo>
                    <a:lnTo>
                      <a:pt x="188668" y="1292678"/>
                    </a:lnTo>
                    <a:cubicBezTo>
                      <a:pt x="188668" y="1220587"/>
                      <a:pt x="234929" y="1158734"/>
                      <a:pt x="300860" y="1132312"/>
                    </a:cubicBezTo>
                    <a:lnTo>
                      <a:pt x="352270" y="1122478"/>
                    </a:lnTo>
                    <a:lnTo>
                      <a:pt x="363516" y="1012354"/>
                    </a:lnTo>
                    <a:lnTo>
                      <a:pt x="358144" y="1011812"/>
                    </a:lnTo>
                    <a:cubicBezTo>
                      <a:pt x="153752" y="969988"/>
                      <a:pt x="0" y="789141"/>
                      <a:pt x="0" y="572384"/>
                    </a:cubicBezTo>
                    <a:lnTo>
                      <a:pt x="0" y="448541"/>
                    </a:lnTo>
                    <a:cubicBezTo>
                      <a:pt x="0" y="200819"/>
                      <a:pt x="200819" y="0"/>
                      <a:pt x="448541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61" name="フリーフォーム: 図形 360">
                <a:extLst>
                  <a:ext uri="{FF2B5EF4-FFF2-40B4-BE49-F238E27FC236}">
                    <a16:creationId xmlns:a16="http://schemas.microsoft.com/office/drawing/2014/main" id="{0963C512-BD21-402A-A375-F0A0CC41308B}"/>
                  </a:ext>
                </a:extLst>
              </p:cNvPr>
              <p:cNvSpPr/>
              <p:nvPr/>
            </p:nvSpPr>
            <p:spPr>
              <a:xfrm>
                <a:off x="4792000" y="2412716"/>
                <a:ext cx="180209" cy="92359"/>
              </a:xfrm>
              <a:custGeom>
                <a:avLst/>
                <a:gdLst>
                  <a:gd name="connsiteX0" fmla="*/ 209318 w 211408"/>
                  <a:gd name="connsiteY0" fmla="*/ 0 h 93697"/>
                  <a:gd name="connsiteX1" fmla="*/ 211408 w 211408"/>
                  <a:gd name="connsiteY1" fmla="*/ 20463 h 93697"/>
                  <a:gd name="connsiteX2" fmla="*/ 206348 w 211408"/>
                  <a:gd name="connsiteY2" fmla="*/ 24396 h 93697"/>
                  <a:gd name="connsiteX3" fmla="*/ 7260 w 211408"/>
                  <a:gd name="connsiteY3" fmla="*/ 93228 h 93697"/>
                  <a:gd name="connsiteX4" fmla="*/ 0 w 211408"/>
                  <a:gd name="connsiteY4" fmla="*/ 93697 h 93697"/>
                  <a:gd name="connsiteX5" fmla="*/ 8715 w 211408"/>
                  <a:gd name="connsiteY5" fmla="*/ 8358 h 93697"/>
                  <a:gd name="connsiteX6" fmla="*/ 93740 w 211408"/>
                  <a:gd name="connsiteY6" fmla="*/ 16929 h 93697"/>
                  <a:gd name="connsiteX7" fmla="*/ 184137 w 211408"/>
                  <a:gd name="connsiteY7" fmla="*/ 7816 h 93697"/>
                  <a:gd name="connsiteX0" fmla="*/ 209318 w 211408"/>
                  <a:gd name="connsiteY0" fmla="*/ 0 h 93697"/>
                  <a:gd name="connsiteX1" fmla="*/ 211408 w 211408"/>
                  <a:gd name="connsiteY1" fmla="*/ 20463 h 93697"/>
                  <a:gd name="connsiteX2" fmla="*/ 7260 w 211408"/>
                  <a:gd name="connsiteY2" fmla="*/ 93228 h 93697"/>
                  <a:gd name="connsiteX3" fmla="*/ 0 w 211408"/>
                  <a:gd name="connsiteY3" fmla="*/ 93697 h 93697"/>
                  <a:gd name="connsiteX4" fmla="*/ 8715 w 211408"/>
                  <a:gd name="connsiteY4" fmla="*/ 8358 h 93697"/>
                  <a:gd name="connsiteX5" fmla="*/ 93740 w 211408"/>
                  <a:gd name="connsiteY5" fmla="*/ 16929 h 93697"/>
                  <a:gd name="connsiteX6" fmla="*/ 184137 w 211408"/>
                  <a:gd name="connsiteY6" fmla="*/ 7816 h 93697"/>
                  <a:gd name="connsiteX7" fmla="*/ 209318 w 211408"/>
                  <a:gd name="connsiteY7" fmla="*/ 0 h 93697"/>
                  <a:gd name="connsiteX0" fmla="*/ 209318 w 209318"/>
                  <a:gd name="connsiteY0" fmla="*/ 0 h 93697"/>
                  <a:gd name="connsiteX1" fmla="*/ 7260 w 209318"/>
                  <a:gd name="connsiteY1" fmla="*/ 93228 h 93697"/>
                  <a:gd name="connsiteX2" fmla="*/ 0 w 209318"/>
                  <a:gd name="connsiteY2" fmla="*/ 93697 h 93697"/>
                  <a:gd name="connsiteX3" fmla="*/ 8715 w 209318"/>
                  <a:gd name="connsiteY3" fmla="*/ 8358 h 93697"/>
                  <a:gd name="connsiteX4" fmla="*/ 93740 w 209318"/>
                  <a:gd name="connsiteY4" fmla="*/ 16929 h 93697"/>
                  <a:gd name="connsiteX5" fmla="*/ 184137 w 209318"/>
                  <a:gd name="connsiteY5" fmla="*/ 7816 h 93697"/>
                  <a:gd name="connsiteX6" fmla="*/ 209318 w 209318"/>
                  <a:gd name="connsiteY6" fmla="*/ 0 h 93697"/>
                  <a:gd name="connsiteX0" fmla="*/ 209318 w 209318"/>
                  <a:gd name="connsiteY0" fmla="*/ 0 h 93697"/>
                  <a:gd name="connsiteX1" fmla="*/ 7260 w 209318"/>
                  <a:gd name="connsiteY1" fmla="*/ 93228 h 93697"/>
                  <a:gd name="connsiteX2" fmla="*/ 0 w 209318"/>
                  <a:gd name="connsiteY2" fmla="*/ 93697 h 93697"/>
                  <a:gd name="connsiteX3" fmla="*/ 8715 w 209318"/>
                  <a:gd name="connsiteY3" fmla="*/ 8358 h 93697"/>
                  <a:gd name="connsiteX4" fmla="*/ 93740 w 209318"/>
                  <a:gd name="connsiteY4" fmla="*/ 16929 h 93697"/>
                  <a:gd name="connsiteX5" fmla="*/ 184137 w 209318"/>
                  <a:gd name="connsiteY5" fmla="*/ 7816 h 93697"/>
                  <a:gd name="connsiteX6" fmla="*/ 209318 w 209318"/>
                  <a:gd name="connsiteY6" fmla="*/ 0 h 93697"/>
                  <a:gd name="connsiteX0" fmla="*/ 209318 w 209318"/>
                  <a:gd name="connsiteY0" fmla="*/ 0 h 93697"/>
                  <a:gd name="connsiteX1" fmla="*/ 0 w 209318"/>
                  <a:gd name="connsiteY1" fmla="*/ 93697 h 93697"/>
                  <a:gd name="connsiteX2" fmla="*/ 8715 w 209318"/>
                  <a:gd name="connsiteY2" fmla="*/ 8358 h 93697"/>
                  <a:gd name="connsiteX3" fmla="*/ 93740 w 209318"/>
                  <a:gd name="connsiteY3" fmla="*/ 16929 h 93697"/>
                  <a:gd name="connsiteX4" fmla="*/ 184137 w 209318"/>
                  <a:gd name="connsiteY4" fmla="*/ 7816 h 93697"/>
                  <a:gd name="connsiteX5" fmla="*/ 209318 w 209318"/>
                  <a:gd name="connsiteY5" fmla="*/ 0 h 93697"/>
                  <a:gd name="connsiteX0" fmla="*/ 209318 w 209318"/>
                  <a:gd name="connsiteY0" fmla="*/ 0 h 93697"/>
                  <a:gd name="connsiteX1" fmla="*/ 0 w 209318"/>
                  <a:gd name="connsiteY1" fmla="*/ 93697 h 93697"/>
                  <a:gd name="connsiteX2" fmla="*/ 8715 w 209318"/>
                  <a:gd name="connsiteY2" fmla="*/ 8358 h 93697"/>
                  <a:gd name="connsiteX3" fmla="*/ 93740 w 209318"/>
                  <a:gd name="connsiteY3" fmla="*/ 16929 h 93697"/>
                  <a:gd name="connsiteX4" fmla="*/ 184137 w 209318"/>
                  <a:gd name="connsiteY4" fmla="*/ 7816 h 93697"/>
                  <a:gd name="connsiteX5" fmla="*/ 209318 w 209318"/>
                  <a:gd name="connsiteY5" fmla="*/ 0 h 936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9318" h="93697">
                    <a:moveTo>
                      <a:pt x="209318" y="0"/>
                    </a:moveTo>
                    <a:cubicBezTo>
                      <a:pt x="148204" y="60213"/>
                      <a:pt x="33434" y="92304"/>
                      <a:pt x="0" y="93697"/>
                    </a:cubicBezTo>
                    <a:lnTo>
                      <a:pt x="8715" y="8358"/>
                    </a:lnTo>
                    <a:lnTo>
                      <a:pt x="93740" y="16929"/>
                    </a:lnTo>
                    <a:cubicBezTo>
                      <a:pt x="124705" y="16929"/>
                      <a:pt x="154938" y="13791"/>
                      <a:pt x="184137" y="7816"/>
                    </a:cubicBezTo>
                    <a:lnTo>
                      <a:pt x="209318" y="0"/>
                    </a:lnTo>
                    <a:close/>
                  </a:path>
                </a:pathLst>
              </a:custGeom>
              <a:solidFill>
                <a:srgbClr val="000000">
                  <a:alpha val="50196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62" name="円/楕円 368">
                <a:extLst>
                  <a:ext uri="{FF2B5EF4-FFF2-40B4-BE49-F238E27FC236}">
                    <a16:creationId xmlns:a16="http://schemas.microsoft.com/office/drawing/2014/main" id="{6A11A3A4-F702-4EA3-A6EA-A4D3978EACF3}"/>
                  </a:ext>
                </a:extLst>
              </p:cNvPr>
              <p:cNvSpPr/>
              <p:nvPr/>
            </p:nvSpPr>
            <p:spPr>
              <a:xfrm rot="900000" flipH="1">
                <a:off x="5199114" y="1838852"/>
                <a:ext cx="203820" cy="337309"/>
              </a:xfrm>
              <a:custGeom>
                <a:avLst/>
                <a:gdLst>
                  <a:gd name="connsiteX0" fmla="*/ 0 w 216246"/>
                  <a:gd name="connsiteY0" fmla="*/ 168522 h 337044"/>
                  <a:gd name="connsiteX1" fmla="*/ 108123 w 216246"/>
                  <a:gd name="connsiteY1" fmla="*/ 0 h 337044"/>
                  <a:gd name="connsiteX2" fmla="*/ 216246 w 216246"/>
                  <a:gd name="connsiteY2" fmla="*/ 168522 h 337044"/>
                  <a:gd name="connsiteX3" fmla="*/ 108123 w 216246"/>
                  <a:gd name="connsiteY3" fmla="*/ 337044 h 337044"/>
                  <a:gd name="connsiteX4" fmla="*/ 0 w 216246"/>
                  <a:gd name="connsiteY4" fmla="*/ 168522 h 337044"/>
                  <a:gd name="connsiteX0" fmla="*/ 0 w 227371"/>
                  <a:gd name="connsiteY0" fmla="*/ 170508 h 339030"/>
                  <a:gd name="connsiteX1" fmla="*/ 108123 w 227371"/>
                  <a:gd name="connsiteY1" fmla="*/ 1986 h 339030"/>
                  <a:gd name="connsiteX2" fmla="*/ 211667 w 227371"/>
                  <a:gd name="connsiteY2" fmla="*/ 83801 h 339030"/>
                  <a:gd name="connsiteX3" fmla="*/ 216246 w 227371"/>
                  <a:gd name="connsiteY3" fmla="*/ 170508 h 339030"/>
                  <a:gd name="connsiteX4" fmla="*/ 108123 w 227371"/>
                  <a:gd name="connsiteY4" fmla="*/ 339030 h 339030"/>
                  <a:gd name="connsiteX5" fmla="*/ 0 w 227371"/>
                  <a:gd name="connsiteY5" fmla="*/ 170508 h 339030"/>
                  <a:gd name="connsiteX0" fmla="*/ 216246 w 307686"/>
                  <a:gd name="connsiteY0" fmla="*/ 170508 h 339030"/>
                  <a:gd name="connsiteX1" fmla="*/ 108123 w 307686"/>
                  <a:gd name="connsiteY1" fmla="*/ 339030 h 339030"/>
                  <a:gd name="connsiteX2" fmla="*/ 0 w 307686"/>
                  <a:gd name="connsiteY2" fmla="*/ 170508 h 339030"/>
                  <a:gd name="connsiteX3" fmla="*/ 108123 w 307686"/>
                  <a:gd name="connsiteY3" fmla="*/ 1986 h 339030"/>
                  <a:gd name="connsiteX4" fmla="*/ 211667 w 307686"/>
                  <a:gd name="connsiteY4" fmla="*/ 83801 h 339030"/>
                  <a:gd name="connsiteX5" fmla="*/ 307686 w 307686"/>
                  <a:gd name="connsiteY5" fmla="*/ 261948 h 339030"/>
                  <a:gd name="connsiteX0" fmla="*/ 216246 w 216246"/>
                  <a:gd name="connsiteY0" fmla="*/ 170508 h 339030"/>
                  <a:gd name="connsiteX1" fmla="*/ 108123 w 216246"/>
                  <a:gd name="connsiteY1" fmla="*/ 339030 h 339030"/>
                  <a:gd name="connsiteX2" fmla="*/ 0 w 216246"/>
                  <a:gd name="connsiteY2" fmla="*/ 170508 h 339030"/>
                  <a:gd name="connsiteX3" fmla="*/ 108123 w 216246"/>
                  <a:gd name="connsiteY3" fmla="*/ 1986 h 339030"/>
                  <a:gd name="connsiteX4" fmla="*/ 211667 w 216246"/>
                  <a:gd name="connsiteY4" fmla="*/ 83801 h 339030"/>
                  <a:gd name="connsiteX0" fmla="*/ 108123 w 211667"/>
                  <a:gd name="connsiteY0" fmla="*/ 339030 h 339030"/>
                  <a:gd name="connsiteX1" fmla="*/ 0 w 211667"/>
                  <a:gd name="connsiteY1" fmla="*/ 170508 h 339030"/>
                  <a:gd name="connsiteX2" fmla="*/ 108123 w 211667"/>
                  <a:gd name="connsiteY2" fmla="*/ 1986 h 339030"/>
                  <a:gd name="connsiteX3" fmla="*/ 211667 w 211667"/>
                  <a:gd name="connsiteY3" fmla="*/ 83801 h 339030"/>
                  <a:gd name="connsiteX0" fmla="*/ 108123 w 211667"/>
                  <a:gd name="connsiteY0" fmla="*/ 340366 h 340366"/>
                  <a:gd name="connsiteX1" fmla="*/ 0 w 211667"/>
                  <a:gd name="connsiteY1" fmla="*/ 171844 h 340366"/>
                  <a:gd name="connsiteX2" fmla="*/ 108123 w 211667"/>
                  <a:gd name="connsiteY2" fmla="*/ 3322 h 340366"/>
                  <a:gd name="connsiteX3" fmla="*/ 211667 w 211667"/>
                  <a:gd name="connsiteY3" fmla="*/ 85137 h 340366"/>
                  <a:gd name="connsiteX0" fmla="*/ 108123 w 203820"/>
                  <a:gd name="connsiteY0" fmla="*/ 338586 h 338586"/>
                  <a:gd name="connsiteX1" fmla="*/ 0 w 203820"/>
                  <a:gd name="connsiteY1" fmla="*/ 170064 h 338586"/>
                  <a:gd name="connsiteX2" fmla="*/ 108123 w 203820"/>
                  <a:gd name="connsiteY2" fmla="*/ 1542 h 338586"/>
                  <a:gd name="connsiteX3" fmla="*/ 203820 w 203820"/>
                  <a:gd name="connsiteY3" fmla="*/ 103441 h 338586"/>
                  <a:gd name="connsiteX0" fmla="*/ 108123 w 203820"/>
                  <a:gd name="connsiteY0" fmla="*/ 337309 h 337309"/>
                  <a:gd name="connsiteX1" fmla="*/ 0 w 203820"/>
                  <a:gd name="connsiteY1" fmla="*/ 168787 h 337309"/>
                  <a:gd name="connsiteX2" fmla="*/ 108123 w 203820"/>
                  <a:gd name="connsiteY2" fmla="*/ 265 h 337309"/>
                  <a:gd name="connsiteX3" fmla="*/ 203820 w 203820"/>
                  <a:gd name="connsiteY3" fmla="*/ 102164 h 337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3820" h="337309">
                    <a:moveTo>
                      <a:pt x="108123" y="337309"/>
                    </a:moveTo>
                    <a:cubicBezTo>
                      <a:pt x="48408" y="337309"/>
                      <a:pt x="0" y="261859"/>
                      <a:pt x="0" y="168787"/>
                    </a:cubicBezTo>
                    <a:cubicBezTo>
                      <a:pt x="0" y="75715"/>
                      <a:pt x="49017" y="-5227"/>
                      <a:pt x="108123" y="265"/>
                    </a:cubicBezTo>
                    <a:cubicBezTo>
                      <a:pt x="167229" y="5757"/>
                      <a:pt x="195044" y="39575"/>
                      <a:pt x="203820" y="102164"/>
                    </a:cubicBezTo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63" name="円/楕円 369">
                <a:extLst>
                  <a:ext uri="{FF2B5EF4-FFF2-40B4-BE49-F238E27FC236}">
                    <a16:creationId xmlns:a16="http://schemas.microsoft.com/office/drawing/2014/main" id="{707E2FBB-9D03-4CC4-89B7-526700FB349B}"/>
                  </a:ext>
                </a:extLst>
              </p:cNvPr>
              <p:cNvSpPr/>
              <p:nvPr/>
            </p:nvSpPr>
            <p:spPr>
              <a:xfrm rot="900000" flipH="1">
                <a:off x="5243089" y="1897406"/>
                <a:ext cx="120663" cy="221097"/>
              </a:xfrm>
              <a:custGeom>
                <a:avLst/>
                <a:gdLst>
                  <a:gd name="connsiteX0" fmla="*/ 0 w 137951"/>
                  <a:gd name="connsiteY0" fmla="*/ 109765 h 219530"/>
                  <a:gd name="connsiteX1" fmla="*/ 68976 w 137951"/>
                  <a:gd name="connsiteY1" fmla="*/ 0 h 219530"/>
                  <a:gd name="connsiteX2" fmla="*/ 137952 w 137951"/>
                  <a:gd name="connsiteY2" fmla="*/ 109765 h 219530"/>
                  <a:gd name="connsiteX3" fmla="*/ 68976 w 137951"/>
                  <a:gd name="connsiteY3" fmla="*/ 219530 h 219530"/>
                  <a:gd name="connsiteX4" fmla="*/ 0 w 137951"/>
                  <a:gd name="connsiteY4" fmla="*/ 109765 h 219530"/>
                  <a:gd name="connsiteX0" fmla="*/ 0 w 137952"/>
                  <a:gd name="connsiteY0" fmla="*/ 109765 h 219530"/>
                  <a:gd name="connsiteX1" fmla="*/ 68976 w 137952"/>
                  <a:gd name="connsiteY1" fmla="*/ 0 h 219530"/>
                  <a:gd name="connsiteX2" fmla="*/ 137952 w 137952"/>
                  <a:gd name="connsiteY2" fmla="*/ 109765 h 219530"/>
                  <a:gd name="connsiteX3" fmla="*/ 68976 w 137952"/>
                  <a:gd name="connsiteY3" fmla="*/ 219530 h 219530"/>
                  <a:gd name="connsiteX4" fmla="*/ 0 w 137952"/>
                  <a:gd name="connsiteY4" fmla="*/ 109765 h 219530"/>
                  <a:gd name="connsiteX0" fmla="*/ 0 w 120663"/>
                  <a:gd name="connsiteY0" fmla="*/ 110869 h 221097"/>
                  <a:gd name="connsiteX1" fmla="*/ 68976 w 120663"/>
                  <a:gd name="connsiteY1" fmla="*/ 1104 h 221097"/>
                  <a:gd name="connsiteX2" fmla="*/ 120663 w 120663"/>
                  <a:gd name="connsiteY2" fmla="*/ 74187 h 221097"/>
                  <a:gd name="connsiteX3" fmla="*/ 68976 w 120663"/>
                  <a:gd name="connsiteY3" fmla="*/ 220634 h 221097"/>
                  <a:gd name="connsiteX4" fmla="*/ 0 w 120663"/>
                  <a:gd name="connsiteY4" fmla="*/ 110869 h 221097"/>
                  <a:gd name="connsiteX0" fmla="*/ 0 w 120663"/>
                  <a:gd name="connsiteY0" fmla="*/ 110869 h 221097"/>
                  <a:gd name="connsiteX1" fmla="*/ 68976 w 120663"/>
                  <a:gd name="connsiteY1" fmla="*/ 1104 h 221097"/>
                  <a:gd name="connsiteX2" fmla="*/ 120663 w 120663"/>
                  <a:gd name="connsiteY2" fmla="*/ 74187 h 221097"/>
                  <a:gd name="connsiteX3" fmla="*/ 68976 w 120663"/>
                  <a:gd name="connsiteY3" fmla="*/ 220634 h 221097"/>
                  <a:gd name="connsiteX4" fmla="*/ 0 w 120663"/>
                  <a:gd name="connsiteY4" fmla="*/ 110869 h 221097"/>
                  <a:gd name="connsiteX0" fmla="*/ 0 w 120663"/>
                  <a:gd name="connsiteY0" fmla="*/ 110869 h 221097"/>
                  <a:gd name="connsiteX1" fmla="*/ 68976 w 120663"/>
                  <a:gd name="connsiteY1" fmla="*/ 1104 h 221097"/>
                  <a:gd name="connsiteX2" fmla="*/ 120663 w 120663"/>
                  <a:gd name="connsiteY2" fmla="*/ 74187 h 221097"/>
                  <a:gd name="connsiteX3" fmla="*/ 68976 w 120663"/>
                  <a:gd name="connsiteY3" fmla="*/ 220634 h 221097"/>
                  <a:gd name="connsiteX4" fmla="*/ 0 w 120663"/>
                  <a:gd name="connsiteY4" fmla="*/ 110869 h 2210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0663" h="221097">
                    <a:moveTo>
                      <a:pt x="0" y="110869"/>
                    </a:moveTo>
                    <a:cubicBezTo>
                      <a:pt x="0" y="50247"/>
                      <a:pt x="48866" y="7218"/>
                      <a:pt x="68976" y="1104"/>
                    </a:cubicBezTo>
                    <a:cubicBezTo>
                      <a:pt x="89086" y="-5010"/>
                      <a:pt x="120663" y="13565"/>
                      <a:pt x="120663" y="74187"/>
                    </a:cubicBezTo>
                    <a:cubicBezTo>
                      <a:pt x="77082" y="150249"/>
                      <a:pt x="71181" y="180139"/>
                      <a:pt x="68976" y="220634"/>
                    </a:cubicBezTo>
                    <a:cubicBezTo>
                      <a:pt x="48866" y="226748"/>
                      <a:pt x="0" y="171491"/>
                      <a:pt x="0" y="110869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64" name="フリーフォーム: 図形 363">
                <a:extLst>
                  <a:ext uri="{FF2B5EF4-FFF2-40B4-BE49-F238E27FC236}">
                    <a16:creationId xmlns:a16="http://schemas.microsoft.com/office/drawing/2014/main" id="{31259E85-40A2-4209-AC4B-77934FB51104}"/>
                  </a:ext>
                </a:extLst>
              </p:cNvPr>
              <p:cNvSpPr/>
              <p:nvPr/>
            </p:nvSpPr>
            <p:spPr>
              <a:xfrm>
                <a:off x="4399514" y="2527355"/>
                <a:ext cx="1045562" cy="1020925"/>
              </a:xfrm>
              <a:custGeom>
                <a:avLst/>
                <a:gdLst>
                  <a:gd name="connsiteX0" fmla="*/ 702404 w 1068476"/>
                  <a:gd name="connsiteY0" fmla="*/ 0 h 1020925"/>
                  <a:gd name="connsiteX1" fmla="*/ 763059 w 1068476"/>
                  <a:gd name="connsiteY1" fmla="*/ 0 h 1020925"/>
                  <a:gd name="connsiteX2" fmla="*/ 1068476 w 1068476"/>
                  <a:gd name="connsiteY2" fmla="*/ 320391 h 1020925"/>
                  <a:gd name="connsiteX3" fmla="*/ 1068476 w 1068476"/>
                  <a:gd name="connsiteY3" fmla="*/ 1020925 h 1020925"/>
                  <a:gd name="connsiteX4" fmla="*/ 139988 w 1068476"/>
                  <a:gd name="connsiteY4" fmla="*/ 1020925 h 1020925"/>
                  <a:gd name="connsiteX5" fmla="*/ 55941 w 1068476"/>
                  <a:gd name="connsiteY5" fmla="*/ 706710 h 1020925"/>
                  <a:gd name="connsiteX6" fmla="*/ 55941 w 1068476"/>
                  <a:gd name="connsiteY6" fmla="*/ 285753 h 1020925"/>
                  <a:gd name="connsiteX7" fmla="*/ 189768 w 1068476"/>
                  <a:gd name="connsiteY7" fmla="*/ 138877 h 1020925"/>
                  <a:gd name="connsiteX8" fmla="*/ 371719 w 1068476"/>
                  <a:gd name="connsiteY8" fmla="*/ 10385 h 1020925"/>
                  <a:gd name="connsiteX9" fmla="*/ 390924 w 1068476"/>
                  <a:gd name="connsiteY9" fmla="*/ 7678 h 1020925"/>
                  <a:gd name="connsiteX10" fmla="*/ 356988 w 1068476"/>
                  <a:gd name="connsiteY10" fmla="*/ 72107 h 1020925"/>
                  <a:gd name="connsiteX11" fmla="*/ 362948 w 1068476"/>
                  <a:gd name="connsiteY11" fmla="*/ 186423 h 1020925"/>
                  <a:gd name="connsiteX12" fmla="*/ 632972 w 1068476"/>
                  <a:gd name="connsiteY12" fmla="*/ 86497 h 1020925"/>
                  <a:gd name="connsiteX13" fmla="*/ 698289 w 1068476"/>
                  <a:gd name="connsiteY13" fmla="*/ 7813 h 1020925"/>
                  <a:gd name="connsiteX0" fmla="*/ 676999 w 1043071"/>
                  <a:gd name="connsiteY0" fmla="*/ 0 h 1020925"/>
                  <a:gd name="connsiteX1" fmla="*/ 737654 w 1043071"/>
                  <a:gd name="connsiteY1" fmla="*/ 0 h 1020925"/>
                  <a:gd name="connsiteX2" fmla="*/ 1043071 w 1043071"/>
                  <a:gd name="connsiteY2" fmla="*/ 320391 h 1020925"/>
                  <a:gd name="connsiteX3" fmla="*/ 1043071 w 1043071"/>
                  <a:gd name="connsiteY3" fmla="*/ 1020925 h 1020925"/>
                  <a:gd name="connsiteX4" fmla="*/ 114583 w 1043071"/>
                  <a:gd name="connsiteY4" fmla="*/ 1020925 h 1020925"/>
                  <a:gd name="connsiteX5" fmla="*/ 30536 w 1043071"/>
                  <a:gd name="connsiteY5" fmla="*/ 706710 h 1020925"/>
                  <a:gd name="connsiteX6" fmla="*/ 61493 w 1043071"/>
                  <a:gd name="connsiteY6" fmla="*/ 340521 h 1020925"/>
                  <a:gd name="connsiteX7" fmla="*/ 164363 w 1043071"/>
                  <a:gd name="connsiteY7" fmla="*/ 138877 h 1020925"/>
                  <a:gd name="connsiteX8" fmla="*/ 346314 w 1043071"/>
                  <a:gd name="connsiteY8" fmla="*/ 10385 h 1020925"/>
                  <a:gd name="connsiteX9" fmla="*/ 365519 w 1043071"/>
                  <a:gd name="connsiteY9" fmla="*/ 7678 h 1020925"/>
                  <a:gd name="connsiteX10" fmla="*/ 331583 w 1043071"/>
                  <a:gd name="connsiteY10" fmla="*/ 72107 h 1020925"/>
                  <a:gd name="connsiteX11" fmla="*/ 337543 w 1043071"/>
                  <a:gd name="connsiteY11" fmla="*/ 186423 h 1020925"/>
                  <a:gd name="connsiteX12" fmla="*/ 607567 w 1043071"/>
                  <a:gd name="connsiteY12" fmla="*/ 86497 h 1020925"/>
                  <a:gd name="connsiteX13" fmla="*/ 672884 w 1043071"/>
                  <a:gd name="connsiteY13" fmla="*/ 7813 h 1020925"/>
                  <a:gd name="connsiteX14" fmla="*/ 676999 w 1043071"/>
                  <a:gd name="connsiteY14" fmla="*/ 0 h 1020925"/>
                  <a:gd name="connsiteX0" fmla="*/ 650472 w 1016544"/>
                  <a:gd name="connsiteY0" fmla="*/ 0 h 1020925"/>
                  <a:gd name="connsiteX1" fmla="*/ 711127 w 1016544"/>
                  <a:gd name="connsiteY1" fmla="*/ 0 h 1020925"/>
                  <a:gd name="connsiteX2" fmla="*/ 1016544 w 1016544"/>
                  <a:gd name="connsiteY2" fmla="*/ 320391 h 1020925"/>
                  <a:gd name="connsiteX3" fmla="*/ 1016544 w 1016544"/>
                  <a:gd name="connsiteY3" fmla="*/ 1020925 h 1020925"/>
                  <a:gd name="connsiteX4" fmla="*/ 88056 w 1016544"/>
                  <a:gd name="connsiteY4" fmla="*/ 1020925 h 1020925"/>
                  <a:gd name="connsiteX5" fmla="*/ 4009 w 1016544"/>
                  <a:gd name="connsiteY5" fmla="*/ 706710 h 1020925"/>
                  <a:gd name="connsiteX6" fmla="*/ 34966 w 1016544"/>
                  <a:gd name="connsiteY6" fmla="*/ 340521 h 1020925"/>
                  <a:gd name="connsiteX7" fmla="*/ 137836 w 1016544"/>
                  <a:gd name="connsiteY7" fmla="*/ 138877 h 1020925"/>
                  <a:gd name="connsiteX8" fmla="*/ 319787 w 1016544"/>
                  <a:gd name="connsiteY8" fmla="*/ 10385 h 1020925"/>
                  <a:gd name="connsiteX9" fmla="*/ 338992 w 1016544"/>
                  <a:gd name="connsiteY9" fmla="*/ 7678 h 1020925"/>
                  <a:gd name="connsiteX10" fmla="*/ 305056 w 1016544"/>
                  <a:gd name="connsiteY10" fmla="*/ 72107 h 1020925"/>
                  <a:gd name="connsiteX11" fmla="*/ 311016 w 1016544"/>
                  <a:gd name="connsiteY11" fmla="*/ 186423 h 1020925"/>
                  <a:gd name="connsiteX12" fmla="*/ 581040 w 1016544"/>
                  <a:gd name="connsiteY12" fmla="*/ 86497 h 1020925"/>
                  <a:gd name="connsiteX13" fmla="*/ 646357 w 1016544"/>
                  <a:gd name="connsiteY13" fmla="*/ 7813 h 1020925"/>
                  <a:gd name="connsiteX14" fmla="*/ 650472 w 1016544"/>
                  <a:gd name="connsiteY14" fmla="*/ 0 h 1020925"/>
                  <a:gd name="connsiteX0" fmla="*/ 620748 w 986820"/>
                  <a:gd name="connsiteY0" fmla="*/ 0 h 1020925"/>
                  <a:gd name="connsiteX1" fmla="*/ 681403 w 986820"/>
                  <a:gd name="connsiteY1" fmla="*/ 0 h 1020925"/>
                  <a:gd name="connsiteX2" fmla="*/ 986820 w 986820"/>
                  <a:gd name="connsiteY2" fmla="*/ 320391 h 1020925"/>
                  <a:gd name="connsiteX3" fmla="*/ 986820 w 986820"/>
                  <a:gd name="connsiteY3" fmla="*/ 1020925 h 1020925"/>
                  <a:gd name="connsiteX4" fmla="*/ 58332 w 986820"/>
                  <a:gd name="connsiteY4" fmla="*/ 1020925 h 1020925"/>
                  <a:gd name="connsiteX5" fmla="*/ 19529 w 986820"/>
                  <a:gd name="connsiteY5" fmla="*/ 704329 h 1020925"/>
                  <a:gd name="connsiteX6" fmla="*/ 5242 w 986820"/>
                  <a:gd name="connsiteY6" fmla="*/ 340521 h 1020925"/>
                  <a:gd name="connsiteX7" fmla="*/ 108112 w 986820"/>
                  <a:gd name="connsiteY7" fmla="*/ 138877 h 1020925"/>
                  <a:gd name="connsiteX8" fmla="*/ 290063 w 986820"/>
                  <a:gd name="connsiteY8" fmla="*/ 10385 h 1020925"/>
                  <a:gd name="connsiteX9" fmla="*/ 309268 w 986820"/>
                  <a:gd name="connsiteY9" fmla="*/ 7678 h 1020925"/>
                  <a:gd name="connsiteX10" fmla="*/ 275332 w 986820"/>
                  <a:gd name="connsiteY10" fmla="*/ 72107 h 1020925"/>
                  <a:gd name="connsiteX11" fmla="*/ 281292 w 986820"/>
                  <a:gd name="connsiteY11" fmla="*/ 186423 h 1020925"/>
                  <a:gd name="connsiteX12" fmla="*/ 551316 w 986820"/>
                  <a:gd name="connsiteY12" fmla="*/ 86497 h 1020925"/>
                  <a:gd name="connsiteX13" fmla="*/ 616633 w 986820"/>
                  <a:gd name="connsiteY13" fmla="*/ 7813 h 1020925"/>
                  <a:gd name="connsiteX14" fmla="*/ 620748 w 986820"/>
                  <a:gd name="connsiteY14" fmla="*/ 0 h 1020925"/>
                  <a:gd name="connsiteX0" fmla="*/ 663135 w 1029207"/>
                  <a:gd name="connsiteY0" fmla="*/ 0 h 1020925"/>
                  <a:gd name="connsiteX1" fmla="*/ 723790 w 1029207"/>
                  <a:gd name="connsiteY1" fmla="*/ 0 h 1020925"/>
                  <a:gd name="connsiteX2" fmla="*/ 1029207 w 1029207"/>
                  <a:gd name="connsiteY2" fmla="*/ 320391 h 1020925"/>
                  <a:gd name="connsiteX3" fmla="*/ 1029207 w 1029207"/>
                  <a:gd name="connsiteY3" fmla="*/ 1020925 h 1020925"/>
                  <a:gd name="connsiteX4" fmla="*/ 100719 w 1029207"/>
                  <a:gd name="connsiteY4" fmla="*/ 1020925 h 1020925"/>
                  <a:gd name="connsiteX5" fmla="*/ 61916 w 1029207"/>
                  <a:gd name="connsiteY5" fmla="*/ 704329 h 1020925"/>
                  <a:gd name="connsiteX6" fmla="*/ 2386 w 1029207"/>
                  <a:gd name="connsiteY6" fmla="*/ 433390 h 1020925"/>
                  <a:gd name="connsiteX7" fmla="*/ 150499 w 1029207"/>
                  <a:gd name="connsiteY7" fmla="*/ 138877 h 1020925"/>
                  <a:gd name="connsiteX8" fmla="*/ 332450 w 1029207"/>
                  <a:gd name="connsiteY8" fmla="*/ 10385 h 1020925"/>
                  <a:gd name="connsiteX9" fmla="*/ 351655 w 1029207"/>
                  <a:gd name="connsiteY9" fmla="*/ 7678 h 1020925"/>
                  <a:gd name="connsiteX10" fmla="*/ 317719 w 1029207"/>
                  <a:gd name="connsiteY10" fmla="*/ 72107 h 1020925"/>
                  <a:gd name="connsiteX11" fmla="*/ 323679 w 1029207"/>
                  <a:gd name="connsiteY11" fmla="*/ 186423 h 1020925"/>
                  <a:gd name="connsiteX12" fmla="*/ 593703 w 1029207"/>
                  <a:gd name="connsiteY12" fmla="*/ 86497 h 1020925"/>
                  <a:gd name="connsiteX13" fmla="*/ 659020 w 1029207"/>
                  <a:gd name="connsiteY13" fmla="*/ 7813 h 1020925"/>
                  <a:gd name="connsiteX14" fmla="*/ 663135 w 1029207"/>
                  <a:gd name="connsiteY14" fmla="*/ 0 h 1020925"/>
                  <a:gd name="connsiteX0" fmla="*/ 676475 w 1042547"/>
                  <a:gd name="connsiteY0" fmla="*/ 0 h 1020925"/>
                  <a:gd name="connsiteX1" fmla="*/ 737130 w 1042547"/>
                  <a:gd name="connsiteY1" fmla="*/ 0 h 1020925"/>
                  <a:gd name="connsiteX2" fmla="*/ 1042547 w 1042547"/>
                  <a:gd name="connsiteY2" fmla="*/ 320391 h 1020925"/>
                  <a:gd name="connsiteX3" fmla="*/ 1042547 w 1042547"/>
                  <a:gd name="connsiteY3" fmla="*/ 1020925 h 1020925"/>
                  <a:gd name="connsiteX4" fmla="*/ 114059 w 1042547"/>
                  <a:gd name="connsiteY4" fmla="*/ 1020925 h 1020925"/>
                  <a:gd name="connsiteX5" fmla="*/ 75256 w 1042547"/>
                  <a:gd name="connsiteY5" fmla="*/ 704329 h 1020925"/>
                  <a:gd name="connsiteX6" fmla="*/ 15726 w 1042547"/>
                  <a:gd name="connsiteY6" fmla="*/ 433390 h 1020925"/>
                  <a:gd name="connsiteX7" fmla="*/ 163839 w 1042547"/>
                  <a:gd name="connsiteY7" fmla="*/ 138877 h 1020925"/>
                  <a:gd name="connsiteX8" fmla="*/ 345790 w 1042547"/>
                  <a:gd name="connsiteY8" fmla="*/ 10385 h 1020925"/>
                  <a:gd name="connsiteX9" fmla="*/ 364995 w 1042547"/>
                  <a:gd name="connsiteY9" fmla="*/ 7678 h 1020925"/>
                  <a:gd name="connsiteX10" fmla="*/ 331059 w 1042547"/>
                  <a:gd name="connsiteY10" fmla="*/ 72107 h 1020925"/>
                  <a:gd name="connsiteX11" fmla="*/ 337019 w 1042547"/>
                  <a:gd name="connsiteY11" fmla="*/ 186423 h 1020925"/>
                  <a:gd name="connsiteX12" fmla="*/ 607043 w 1042547"/>
                  <a:gd name="connsiteY12" fmla="*/ 86497 h 1020925"/>
                  <a:gd name="connsiteX13" fmla="*/ 672360 w 1042547"/>
                  <a:gd name="connsiteY13" fmla="*/ 7813 h 1020925"/>
                  <a:gd name="connsiteX14" fmla="*/ 676475 w 1042547"/>
                  <a:gd name="connsiteY14" fmla="*/ 0 h 1020925"/>
                  <a:gd name="connsiteX0" fmla="*/ 676475 w 1042547"/>
                  <a:gd name="connsiteY0" fmla="*/ 0 h 1020925"/>
                  <a:gd name="connsiteX1" fmla="*/ 737130 w 1042547"/>
                  <a:gd name="connsiteY1" fmla="*/ 0 h 1020925"/>
                  <a:gd name="connsiteX2" fmla="*/ 1042547 w 1042547"/>
                  <a:gd name="connsiteY2" fmla="*/ 320391 h 1020925"/>
                  <a:gd name="connsiteX3" fmla="*/ 1042547 w 1042547"/>
                  <a:gd name="connsiteY3" fmla="*/ 1020925 h 1020925"/>
                  <a:gd name="connsiteX4" fmla="*/ 114059 w 1042547"/>
                  <a:gd name="connsiteY4" fmla="*/ 1020925 h 1020925"/>
                  <a:gd name="connsiteX5" fmla="*/ 75256 w 1042547"/>
                  <a:gd name="connsiteY5" fmla="*/ 704329 h 1020925"/>
                  <a:gd name="connsiteX6" fmla="*/ 15726 w 1042547"/>
                  <a:gd name="connsiteY6" fmla="*/ 433390 h 1020925"/>
                  <a:gd name="connsiteX7" fmla="*/ 163839 w 1042547"/>
                  <a:gd name="connsiteY7" fmla="*/ 138877 h 1020925"/>
                  <a:gd name="connsiteX8" fmla="*/ 345790 w 1042547"/>
                  <a:gd name="connsiteY8" fmla="*/ 10385 h 1020925"/>
                  <a:gd name="connsiteX9" fmla="*/ 364995 w 1042547"/>
                  <a:gd name="connsiteY9" fmla="*/ 7678 h 1020925"/>
                  <a:gd name="connsiteX10" fmla="*/ 331059 w 1042547"/>
                  <a:gd name="connsiteY10" fmla="*/ 72107 h 1020925"/>
                  <a:gd name="connsiteX11" fmla="*/ 337019 w 1042547"/>
                  <a:gd name="connsiteY11" fmla="*/ 186423 h 1020925"/>
                  <a:gd name="connsiteX12" fmla="*/ 607043 w 1042547"/>
                  <a:gd name="connsiteY12" fmla="*/ 86497 h 1020925"/>
                  <a:gd name="connsiteX13" fmla="*/ 672360 w 1042547"/>
                  <a:gd name="connsiteY13" fmla="*/ 7813 h 1020925"/>
                  <a:gd name="connsiteX14" fmla="*/ 676475 w 1042547"/>
                  <a:gd name="connsiteY14" fmla="*/ 0 h 1020925"/>
                  <a:gd name="connsiteX0" fmla="*/ 660749 w 1026821"/>
                  <a:gd name="connsiteY0" fmla="*/ 0 h 1020925"/>
                  <a:gd name="connsiteX1" fmla="*/ 721404 w 1026821"/>
                  <a:gd name="connsiteY1" fmla="*/ 0 h 1020925"/>
                  <a:gd name="connsiteX2" fmla="*/ 1026821 w 1026821"/>
                  <a:gd name="connsiteY2" fmla="*/ 320391 h 1020925"/>
                  <a:gd name="connsiteX3" fmla="*/ 1026821 w 1026821"/>
                  <a:gd name="connsiteY3" fmla="*/ 1020925 h 1020925"/>
                  <a:gd name="connsiteX4" fmla="*/ 98333 w 1026821"/>
                  <a:gd name="connsiteY4" fmla="*/ 1020925 h 1020925"/>
                  <a:gd name="connsiteX5" fmla="*/ 0 w 1026821"/>
                  <a:gd name="connsiteY5" fmla="*/ 433390 h 1020925"/>
                  <a:gd name="connsiteX6" fmla="*/ 148113 w 1026821"/>
                  <a:gd name="connsiteY6" fmla="*/ 138877 h 1020925"/>
                  <a:gd name="connsiteX7" fmla="*/ 330064 w 1026821"/>
                  <a:gd name="connsiteY7" fmla="*/ 10385 h 1020925"/>
                  <a:gd name="connsiteX8" fmla="*/ 349269 w 1026821"/>
                  <a:gd name="connsiteY8" fmla="*/ 7678 h 1020925"/>
                  <a:gd name="connsiteX9" fmla="*/ 315333 w 1026821"/>
                  <a:gd name="connsiteY9" fmla="*/ 72107 h 1020925"/>
                  <a:gd name="connsiteX10" fmla="*/ 321293 w 1026821"/>
                  <a:gd name="connsiteY10" fmla="*/ 186423 h 1020925"/>
                  <a:gd name="connsiteX11" fmla="*/ 591317 w 1026821"/>
                  <a:gd name="connsiteY11" fmla="*/ 86497 h 1020925"/>
                  <a:gd name="connsiteX12" fmla="*/ 656634 w 1026821"/>
                  <a:gd name="connsiteY12" fmla="*/ 7813 h 1020925"/>
                  <a:gd name="connsiteX13" fmla="*/ 660749 w 1026821"/>
                  <a:gd name="connsiteY13" fmla="*/ 0 h 1020925"/>
                  <a:gd name="connsiteX0" fmla="*/ 679490 w 1045562"/>
                  <a:gd name="connsiteY0" fmla="*/ 0 h 1020925"/>
                  <a:gd name="connsiteX1" fmla="*/ 740145 w 1045562"/>
                  <a:gd name="connsiteY1" fmla="*/ 0 h 1020925"/>
                  <a:gd name="connsiteX2" fmla="*/ 1045562 w 1045562"/>
                  <a:gd name="connsiteY2" fmla="*/ 320391 h 1020925"/>
                  <a:gd name="connsiteX3" fmla="*/ 1045562 w 1045562"/>
                  <a:gd name="connsiteY3" fmla="*/ 1020925 h 1020925"/>
                  <a:gd name="connsiteX4" fmla="*/ 117074 w 1045562"/>
                  <a:gd name="connsiteY4" fmla="*/ 1020925 h 1020925"/>
                  <a:gd name="connsiteX5" fmla="*/ 18741 w 1045562"/>
                  <a:gd name="connsiteY5" fmla="*/ 433390 h 1020925"/>
                  <a:gd name="connsiteX6" fmla="*/ 166854 w 1045562"/>
                  <a:gd name="connsiteY6" fmla="*/ 138877 h 1020925"/>
                  <a:gd name="connsiteX7" fmla="*/ 348805 w 1045562"/>
                  <a:gd name="connsiteY7" fmla="*/ 10385 h 1020925"/>
                  <a:gd name="connsiteX8" fmla="*/ 368010 w 1045562"/>
                  <a:gd name="connsiteY8" fmla="*/ 7678 h 1020925"/>
                  <a:gd name="connsiteX9" fmla="*/ 334074 w 1045562"/>
                  <a:gd name="connsiteY9" fmla="*/ 72107 h 1020925"/>
                  <a:gd name="connsiteX10" fmla="*/ 340034 w 1045562"/>
                  <a:gd name="connsiteY10" fmla="*/ 186423 h 1020925"/>
                  <a:gd name="connsiteX11" fmla="*/ 610058 w 1045562"/>
                  <a:gd name="connsiteY11" fmla="*/ 86497 h 1020925"/>
                  <a:gd name="connsiteX12" fmla="*/ 675375 w 1045562"/>
                  <a:gd name="connsiteY12" fmla="*/ 7813 h 1020925"/>
                  <a:gd name="connsiteX13" fmla="*/ 679490 w 1045562"/>
                  <a:gd name="connsiteY13" fmla="*/ 0 h 1020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045562" h="1020925">
                    <a:moveTo>
                      <a:pt x="679490" y="0"/>
                    </a:moveTo>
                    <a:lnTo>
                      <a:pt x="740145" y="0"/>
                    </a:lnTo>
                    <a:cubicBezTo>
                      <a:pt x="908822" y="0"/>
                      <a:pt x="1045562" y="143444"/>
                      <a:pt x="1045562" y="320391"/>
                    </a:cubicBezTo>
                    <a:lnTo>
                      <a:pt x="1045562" y="1020925"/>
                    </a:lnTo>
                    <a:lnTo>
                      <a:pt x="117074" y="1020925"/>
                    </a:lnTo>
                    <a:cubicBezTo>
                      <a:pt x="84296" y="825080"/>
                      <a:pt x="-48493" y="586373"/>
                      <a:pt x="18741" y="433390"/>
                    </a:cubicBezTo>
                    <a:cubicBezTo>
                      <a:pt x="85975" y="280407"/>
                      <a:pt x="111843" y="209378"/>
                      <a:pt x="166854" y="138877"/>
                    </a:cubicBezTo>
                    <a:cubicBezTo>
                      <a:pt x="221865" y="68376"/>
                      <a:pt x="279968" y="30585"/>
                      <a:pt x="348805" y="10385"/>
                    </a:cubicBezTo>
                    <a:lnTo>
                      <a:pt x="368010" y="7678"/>
                    </a:lnTo>
                    <a:lnTo>
                      <a:pt x="334074" y="72107"/>
                    </a:lnTo>
                    <a:cubicBezTo>
                      <a:pt x="315991" y="120971"/>
                      <a:pt x="316549" y="162938"/>
                      <a:pt x="340034" y="186423"/>
                    </a:cubicBezTo>
                    <a:cubicBezTo>
                      <a:pt x="387005" y="233394"/>
                      <a:pt x="507899" y="188655"/>
                      <a:pt x="610058" y="86497"/>
                    </a:cubicBezTo>
                    <a:cubicBezTo>
                      <a:pt x="635597" y="60957"/>
                      <a:pt x="657548" y="34247"/>
                      <a:pt x="675375" y="7813"/>
                    </a:cubicBezTo>
                    <a:lnTo>
                      <a:pt x="679490" y="0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65" name="楕円 364">
                <a:extLst>
                  <a:ext uri="{FF2B5EF4-FFF2-40B4-BE49-F238E27FC236}">
                    <a16:creationId xmlns:a16="http://schemas.microsoft.com/office/drawing/2014/main" id="{FE05F719-5E97-4A0B-8E5D-8889C13A1D92}"/>
                  </a:ext>
                </a:extLst>
              </p:cNvPr>
              <p:cNvSpPr/>
              <p:nvPr/>
            </p:nvSpPr>
            <p:spPr>
              <a:xfrm rot="19800000">
                <a:off x="4583666" y="2119316"/>
                <a:ext cx="45719" cy="92869"/>
              </a:xfrm>
              <a:prstGeom prst="ellipse">
                <a:avLst/>
              </a:pr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66" name="円/楕円 27">
                <a:extLst>
                  <a:ext uri="{FF2B5EF4-FFF2-40B4-BE49-F238E27FC236}">
                    <a16:creationId xmlns:a16="http://schemas.microsoft.com/office/drawing/2014/main" id="{A6B368F6-7862-4493-806C-B6082864CCD8}"/>
                  </a:ext>
                </a:extLst>
              </p:cNvPr>
              <p:cNvSpPr/>
              <p:nvPr/>
            </p:nvSpPr>
            <p:spPr>
              <a:xfrm>
                <a:off x="4656539" y="2235069"/>
                <a:ext cx="182630" cy="108244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  <a:gd name="connsiteX0" fmla="*/ 29 w 3210447"/>
                  <a:gd name="connsiteY0" fmla="*/ 25850 h 372135"/>
                  <a:gd name="connsiteX1" fmla="*/ 1639885 w 3210447"/>
                  <a:gd name="connsiteY1" fmla="*/ 114252 h 372135"/>
                  <a:gd name="connsiteX2" fmla="*/ 3210447 w 3210447"/>
                  <a:gd name="connsiteY2" fmla="*/ 25850 h 372135"/>
                  <a:gd name="connsiteX3" fmla="*/ 1605238 w 3210447"/>
                  <a:gd name="connsiteY3" fmla="*/ 372135 h 372135"/>
                  <a:gd name="connsiteX4" fmla="*/ 29 w 3210447"/>
                  <a:gd name="connsiteY4" fmla="*/ 25850 h 372135"/>
                  <a:gd name="connsiteX0" fmla="*/ 771 w 3211189"/>
                  <a:gd name="connsiteY0" fmla="*/ 25850 h 528393"/>
                  <a:gd name="connsiteX1" fmla="*/ 1640627 w 3211189"/>
                  <a:gd name="connsiteY1" fmla="*/ 114252 h 528393"/>
                  <a:gd name="connsiteX2" fmla="*/ 3211189 w 3211189"/>
                  <a:gd name="connsiteY2" fmla="*/ 25850 h 528393"/>
                  <a:gd name="connsiteX3" fmla="*/ 1813891 w 3211189"/>
                  <a:gd name="connsiteY3" fmla="*/ 528393 h 528393"/>
                  <a:gd name="connsiteX4" fmla="*/ 771 w 3211189"/>
                  <a:gd name="connsiteY4" fmla="*/ 25850 h 528393"/>
                  <a:gd name="connsiteX0" fmla="*/ 6810 w 3217228"/>
                  <a:gd name="connsiteY0" fmla="*/ 25850 h 528393"/>
                  <a:gd name="connsiteX1" fmla="*/ 1369462 w 3217228"/>
                  <a:gd name="connsiteY1" fmla="*/ 114252 h 528393"/>
                  <a:gd name="connsiteX2" fmla="*/ 3217228 w 3217228"/>
                  <a:gd name="connsiteY2" fmla="*/ 25850 h 528393"/>
                  <a:gd name="connsiteX3" fmla="*/ 1819930 w 3217228"/>
                  <a:gd name="connsiteY3" fmla="*/ 528393 h 528393"/>
                  <a:gd name="connsiteX4" fmla="*/ 6810 w 3217228"/>
                  <a:gd name="connsiteY4" fmla="*/ 25850 h 528393"/>
                  <a:gd name="connsiteX0" fmla="*/ 5791 w 2939005"/>
                  <a:gd name="connsiteY0" fmla="*/ 71235 h 529237"/>
                  <a:gd name="connsiteX1" fmla="*/ 1091239 w 2939005"/>
                  <a:gd name="connsiteY1" fmla="*/ 114993 h 529237"/>
                  <a:gd name="connsiteX2" fmla="*/ 2939005 w 2939005"/>
                  <a:gd name="connsiteY2" fmla="*/ 26591 h 529237"/>
                  <a:gd name="connsiteX3" fmla="*/ 1541707 w 2939005"/>
                  <a:gd name="connsiteY3" fmla="*/ 529134 h 529237"/>
                  <a:gd name="connsiteX4" fmla="*/ 5791 w 2939005"/>
                  <a:gd name="connsiteY4" fmla="*/ 71235 h 529237"/>
                  <a:gd name="connsiteX0" fmla="*/ 1833 w 2935047"/>
                  <a:gd name="connsiteY0" fmla="*/ 78781 h 536830"/>
                  <a:gd name="connsiteX1" fmla="*/ 1087281 w 2935047"/>
                  <a:gd name="connsiteY1" fmla="*/ 122539 h 536830"/>
                  <a:gd name="connsiteX2" fmla="*/ 2935047 w 2935047"/>
                  <a:gd name="connsiteY2" fmla="*/ 34137 h 536830"/>
                  <a:gd name="connsiteX3" fmla="*/ 1537749 w 2935047"/>
                  <a:gd name="connsiteY3" fmla="*/ 536680 h 536830"/>
                  <a:gd name="connsiteX4" fmla="*/ 1833 w 2935047"/>
                  <a:gd name="connsiteY4" fmla="*/ 78781 h 536830"/>
                  <a:gd name="connsiteX0" fmla="*/ 3885 w 2937099"/>
                  <a:gd name="connsiteY0" fmla="*/ 77403 h 535405"/>
                  <a:gd name="connsiteX1" fmla="*/ 1158641 w 2937099"/>
                  <a:gd name="connsiteY1" fmla="*/ 76512 h 535405"/>
                  <a:gd name="connsiteX2" fmla="*/ 2937099 w 2937099"/>
                  <a:gd name="connsiteY2" fmla="*/ 32759 h 535405"/>
                  <a:gd name="connsiteX3" fmla="*/ 1539801 w 2937099"/>
                  <a:gd name="connsiteY3" fmla="*/ 535302 h 535405"/>
                  <a:gd name="connsiteX4" fmla="*/ 3885 w 2937099"/>
                  <a:gd name="connsiteY4" fmla="*/ 77403 h 535405"/>
                  <a:gd name="connsiteX0" fmla="*/ 3492 w 3040661"/>
                  <a:gd name="connsiteY0" fmla="*/ 100284 h 536108"/>
                  <a:gd name="connsiteX1" fmla="*/ 1262203 w 3040661"/>
                  <a:gd name="connsiteY1" fmla="*/ 77074 h 536108"/>
                  <a:gd name="connsiteX2" fmla="*/ 3040661 w 3040661"/>
                  <a:gd name="connsiteY2" fmla="*/ 33321 h 536108"/>
                  <a:gd name="connsiteX3" fmla="*/ 1643363 w 3040661"/>
                  <a:gd name="connsiteY3" fmla="*/ 535864 h 536108"/>
                  <a:gd name="connsiteX4" fmla="*/ 3492 w 3040661"/>
                  <a:gd name="connsiteY4" fmla="*/ 100284 h 536108"/>
                  <a:gd name="connsiteX0" fmla="*/ 3754 w 2971629"/>
                  <a:gd name="connsiteY0" fmla="*/ 77403 h 535405"/>
                  <a:gd name="connsiteX1" fmla="*/ 1193171 w 2971629"/>
                  <a:gd name="connsiteY1" fmla="*/ 76512 h 535405"/>
                  <a:gd name="connsiteX2" fmla="*/ 2971629 w 2971629"/>
                  <a:gd name="connsiteY2" fmla="*/ 32759 h 535405"/>
                  <a:gd name="connsiteX3" fmla="*/ 1574331 w 2971629"/>
                  <a:gd name="connsiteY3" fmla="*/ 535302 h 535405"/>
                  <a:gd name="connsiteX4" fmla="*/ 3754 w 2971629"/>
                  <a:gd name="connsiteY4" fmla="*/ 77403 h 535405"/>
                  <a:gd name="connsiteX0" fmla="*/ 3492 w 3040675"/>
                  <a:gd name="connsiteY0" fmla="*/ 77402 h 535405"/>
                  <a:gd name="connsiteX1" fmla="*/ 1262217 w 3040675"/>
                  <a:gd name="connsiteY1" fmla="*/ 76512 h 535405"/>
                  <a:gd name="connsiteX2" fmla="*/ 3040675 w 3040675"/>
                  <a:gd name="connsiteY2" fmla="*/ 32759 h 535405"/>
                  <a:gd name="connsiteX3" fmla="*/ 1643377 w 3040675"/>
                  <a:gd name="connsiteY3" fmla="*/ 535302 h 535405"/>
                  <a:gd name="connsiteX4" fmla="*/ 3492 w 3040675"/>
                  <a:gd name="connsiteY4" fmla="*/ 77402 h 535405"/>
                  <a:gd name="connsiteX0" fmla="*/ 0 w 3078174"/>
                  <a:gd name="connsiteY0" fmla="*/ 86139 h 544142"/>
                  <a:gd name="connsiteX1" fmla="*/ 3037183 w 3078174"/>
                  <a:gd name="connsiteY1" fmla="*/ 41496 h 544142"/>
                  <a:gd name="connsiteX2" fmla="*/ 1639885 w 3078174"/>
                  <a:gd name="connsiteY2" fmla="*/ 544039 h 544142"/>
                  <a:gd name="connsiteX3" fmla="*/ 0 w 3078174"/>
                  <a:gd name="connsiteY3" fmla="*/ 86139 h 544142"/>
                  <a:gd name="connsiteX0" fmla="*/ 16268 w 3103071"/>
                  <a:gd name="connsiteY0" fmla="*/ 89232 h 614195"/>
                  <a:gd name="connsiteX1" fmla="*/ 3053451 w 3103071"/>
                  <a:gd name="connsiteY1" fmla="*/ 44589 h 614195"/>
                  <a:gd name="connsiteX2" fmla="*/ 1898710 w 3103071"/>
                  <a:gd name="connsiteY2" fmla="*/ 614101 h 614195"/>
                  <a:gd name="connsiteX3" fmla="*/ 16268 w 3103071"/>
                  <a:gd name="connsiteY3" fmla="*/ 89232 h 614195"/>
                  <a:gd name="connsiteX0" fmla="*/ 8177 w 2765042"/>
                  <a:gd name="connsiteY0" fmla="*/ 89232 h 614195"/>
                  <a:gd name="connsiteX1" fmla="*/ 2698862 w 2765042"/>
                  <a:gd name="connsiteY1" fmla="*/ 44593 h 614195"/>
                  <a:gd name="connsiteX2" fmla="*/ 1890619 w 2765042"/>
                  <a:gd name="connsiteY2" fmla="*/ 614101 h 614195"/>
                  <a:gd name="connsiteX3" fmla="*/ 8177 w 2765042"/>
                  <a:gd name="connsiteY3" fmla="*/ 89232 h 614195"/>
                  <a:gd name="connsiteX0" fmla="*/ 18101 w 2757533"/>
                  <a:gd name="connsiteY0" fmla="*/ 83279 h 474342"/>
                  <a:gd name="connsiteX1" fmla="*/ 2708786 w 2757533"/>
                  <a:gd name="connsiteY1" fmla="*/ 38640 h 474342"/>
                  <a:gd name="connsiteX2" fmla="*/ 1588692 w 2757533"/>
                  <a:gd name="connsiteY2" fmla="*/ 474220 h 474342"/>
                  <a:gd name="connsiteX3" fmla="*/ 18101 w 2757533"/>
                  <a:gd name="connsiteY3" fmla="*/ 83279 h 474342"/>
                  <a:gd name="connsiteX0" fmla="*/ 15031 w 2654422"/>
                  <a:gd name="connsiteY0" fmla="*/ 157888 h 549926"/>
                  <a:gd name="connsiteX1" fmla="*/ 2601761 w 2654422"/>
                  <a:gd name="connsiteY1" fmla="*/ 23960 h 549926"/>
                  <a:gd name="connsiteX2" fmla="*/ 1585622 w 2654422"/>
                  <a:gd name="connsiteY2" fmla="*/ 548829 h 549926"/>
                  <a:gd name="connsiteX3" fmla="*/ 15031 w 2654422"/>
                  <a:gd name="connsiteY3" fmla="*/ 157888 h 549926"/>
                  <a:gd name="connsiteX0" fmla="*/ 10491 w 2657521"/>
                  <a:gd name="connsiteY0" fmla="*/ 158750 h 595325"/>
                  <a:gd name="connsiteX1" fmla="*/ 2597221 w 2657521"/>
                  <a:gd name="connsiteY1" fmla="*/ 24822 h 595325"/>
                  <a:gd name="connsiteX2" fmla="*/ 1719684 w 2657521"/>
                  <a:gd name="connsiteY2" fmla="*/ 594340 h 595325"/>
                  <a:gd name="connsiteX3" fmla="*/ 10491 w 2657521"/>
                  <a:gd name="connsiteY3" fmla="*/ 158750 h 595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57521" h="595325">
                    <a:moveTo>
                      <a:pt x="10491" y="158750"/>
                    </a:moveTo>
                    <a:cubicBezTo>
                      <a:pt x="156747" y="63830"/>
                      <a:pt x="2323907" y="-51495"/>
                      <a:pt x="2597221" y="24822"/>
                    </a:cubicBezTo>
                    <a:cubicBezTo>
                      <a:pt x="2870535" y="101139"/>
                      <a:pt x="2150806" y="572019"/>
                      <a:pt x="1719684" y="594340"/>
                    </a:cubicBezTo>
                    <a:cubicBezTo>
                      <a:pt x="1288562" y="616661"/>
                      <a:pt x="-135765" y="253670"/>
                      <a:pt x="10491" y="15875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367" name="グループ化 366">
                <a:extLst>
                  <a:ext uri="{FF2B5EF4-FFF2-40B4-BE49-F238E27FC236}">
                    <a16:creationId xmlns:a16="http://schemas.microsoft.com/office/drawing/2014/main" id="{F7E164CF-92A1-482C-9D54-896CE2C1F952}"/>
                  </a:ext>
                </a:extLst>
              </p:cNvPr>
              <p:cNvGrpSpPr/>
              <p:nvPr/>
            </p:nvGrpSpPr>
            <p:grpSpPr>
              <a:xfrm>
                <a:off x="4791019" y="1756796"/>
                <a:ext cx="231737" cy="345786"/>
                <a:chOff x="4685714" y="1756796"/>
                <a:chExt cx="231737" cy="345786"/>
              </a:xfrm>
            </p:grpSpPr>
            <p:sp>
              <p:nvSpPr>
                <p:cNvPr id="380" name="月 379">
                  <a:extLst>
                    <a:ext uri="{FF2B5EF4-FFF2-40B4-BE49-F238E27FC236}">
                      <a16:creationId xmlns:a16="http://schemas.microsoft.com/office/drawing/2014/main" id="{94A6E76C-FE92-473F-B52F-3C81B9ECFB6D}"/>
                    </a:ext>
                  </a:extLst>
                </p:cNvPr>
                <p:cNvSpPr/>
                <p:nvPr/>
              </p:nvSpPr>
              <p:spPr>
                <a:xfrm rot="5400000">
                  <a:off x="4774905" y="1673759"/>
                  <a:ext cx="59509" cy="225583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381" name="グループ化 380">
                  <a:extLst>
                    <a:ext uri="{FF2B5EF4-FFF2-40B4-BE49-F238E27FC236}">
                      <a16:creationId xmlns:a16="http://schemas.microsoft.com/office/drawing/2014/main" id="{3B21F29D-4781-4BA5-AD2D-7EBAB8E21234}"/>
                    </a:ext>
                  </a:extLst>
                </p:cNvPr>
                <p:cNvGrpSpPr/>
                <p:nvPr/>
              </p:nvGrpSpPr>
              <p:grpSpPr>
                <a:xfrm>
                  <a:off x="4685714" y="1822177"/>
                  <a:ext cx="205719" cy="280405"/>
                  <a:chOff x="2551722" y="1271341"/>
                  <a:chExt cx="205719" cy="280405"/>
                </a:xfrm>
              </p:grpSpPr>
              <p:sp>
                <p:nvSpPr>
                  <p:cNvPr id="382" name="二等辺三角形 381">
                    <a:extLst>
                      <a:ext uri="{FF2B5EF4-FFF2-40B4-BE49-F238E27FC236}">
                        <a16:creationId xmlns:a16="http://schemas.microsoft.com/office/drawing/2014/main" id="{B6052B43-2F1E-4112-AED6-5DEFEE9D0B38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2573946" y="1271341"/>
                    <a:ext cx="45719" cy="73117"/>
                  </a:xfrm>
                  <a:prstGeom prst="triangle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83" name="二等辺三角形 382">
                    <a:extLst>
                      <a:ext uri="{FF2B5EF4-FFF2-40B4-BE49-F238E27FC236}">
                        <a16:creationId xmlns:a16="http://schemas.microsoft.com/office/drawing/2014/main" id="{C11DCA7F-AEB5-496D-A1D2-0F703D209BA6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2551722" y="1306266"/>
                    <a:ext cx="45719" cy="73117"/>
                  </a:xfrm>
                  <a:prstGeom prst="triangle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384" name="グループ化 383">
                    <a:extLst>
                      <a:ext uri="{FF2B5EF4-FFF2-40B4-BE49-F238E27FC236}">
                        <a16:creationId xmlns:a16="http://schemas.microsoft.com/office/drawing/2014/main" id="{F9AC58D4-919E-48BD-986D-BBAC8E488FDC}"/>
                      </a:ext>
                    </a:extLst>
                  </p:cNvPr>
                  <p:cNvGrpSpPr/>
                  <p:nvPr/>
                </p:nvGrpSpPr>
                <p:grpSpPr>
                  <a:xfrm>
                    <a:off x="2577818" y="1287398"/>
                    <a:ext cx="179623" cy="264348"/>
                    <a:chOff x="2896919" y="3691681"/>
                    <a:chExt cx="138000" cy="203092"/>
                  </a:xfrm>
                </p:grpSpPr>
                <p:sp>
                  <p:nvSpPr>
                    <p:cNvPr id="385" name="円/楕円 148">
                      <a:extLst>
                        <a:ext uri="{FF2B5EF4-FFF2-40B4-BE49-F238E27FC236}">
                          <a16:creationId xmlns:a16="http://schemas.microsoft.com/office/drawing/2014/main" id="{26FF2CD5-8B5D-4485-AD22-0C7551962A7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896919" y="3691681"/>
                      <a:ext cx="138000" cy="179341"/>
                    </a:xfrm>
                    <a:prstGeom prst="ellipse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386" name="円/楕円 149">
                      <a:extLst>
                        <a:ext uri="{FF2B5EF4-FFF2-40B4-BE49-F238E27FC236}">
                          <a16:creationId xmlns:a16="http://schemas.microsoft.com/office/drawing/2014/main" id="{B10CC793-A52B-4D3F-BEF8-96B8968E48A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896919" y="3715432"/>
                      <a:ext cx="138000" cy="179341"/>
                    </a:xfrm>
                    <a:prstGeom prst="ellipse">
                      <a:avLst/>
                    </a:prstGeom>
                    <a:solidFill>
                      <a:sysClr val="window" lastClr="FFFFFF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387" name="円/楕円 150">
                      <a:extLst>
                        <a:ext uri="{FF2B5EF4-FFF2-40B4-BE49-F238E27FC236}">
                          <a16:creationId xmlns:a16="http://schemas.microsoft.com/office/drawing/2014/main" id="{CF154DAF-0B30-49CA-A9CF-AE5731ACA08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02481" y="3753850"/>
                      <a:ext cx="89030" cy="99611"/>
                    </a:xfrm>
                    <a:prstGeom prst="ellipse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388" name="円/楕円 151">
                      <a:extLst>
                        <a:ext uri="{FF2B5EF4-FFF2-40B4-BE49-F238E27FC236}">
                          <a16:creationId xmlns:a16="http://schemas.microsoft.com/office/drawing/2014/main" id="{9162E640-D13A-4919-927A-D1BB4664B90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24137" y="3751424"/>
                      <a:ext cx="45719" cy="51152"/>
                    </a:xfrm>
                    <a:prstGeom prst="ellipse">
                      <a:avLst/>
                    </a:prstGeom>
                    <a:solidFill>
                      <a:sysClr val="window" lastClr="FFFFFF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</p:grpSp>
          </p:grpSp>
          <p:grpSp>
            <p:nvGrpSpPr>
              <p:cNvPr id="368" name="グループ化 367">
                <a:extLst>
                  <a:ext uri="{FF2B5EF4-FFF2-40B4-BE49-F238E27FC236}">
                    <a16:creationId xmlns:a16="http://schemas.microsoft.com/office/drawing/2014/main" id="{317CC7C3-60C1-48B6-89FB-2F89B5B01CD2}"/>
                  </a:ext>
                </a:extLst>
              </p:cNvPr>
              <p:cNvGrpSpPr/>
              <p:nvPr/>
            </p:nvGrpSpPr>
            <p:grpSpPr>
              <a:xfrm>
                <a:off x="4463994" y="1756796"/>
                <a:ext cx="144381" cy="345786"/>
                <a:chOff x="4685714" y="1756796"/>
                <a:chExt cx="231737" cy="345786"/>
              </a:xfrm>
            </p:grpSpPr>
            <p:sp>
              <p:nvSpPr>
                <p:cNvPr id="371" name="月 370">
                  <a:extLst>
                    <a:ext uri="{FF2B5EF4-FFF2-40B4-BE49-F238E27FC236}">
                      <a16:creationId xmlns:a16="http://schemas.microsoft.com/office/drawing/2014/main" id="{79829398-E522-4BFC-8439-A38261E449B4}"/>
                    </a:ext>
                  </a:extLst>
                </p:cNvPr>
                <p:cNvSpPr/>
                <p:nvPr/>
              </p:nvSpPr>
              <p:spPr>
                <a:xfrm rot="5400000">
                  <a:off x="4774905" y="1673759"/>
                  <a:ext cx="59509" cy="225583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372" name="グループ化 371">
                  <a:extLst>
                    <a:ext uri="{FF2B5EF4-FFF2-40B4-BE49-F238E27FC236}">
                      <a16:creationId xmlns:a16="http://schemas.microsoft.com/office/drawing/2014/main" id="{832CC0BB-7ADB-4612-B8AD-3B9C9697554A}"/>
                    </a:ext>
                  </a:extLst>
                </p:cNvPr>
                <p:cNvGrpSpPr/>
                <p:nvPr/>
              </p:nvGrpSpPr>
              <p:grpSpPr>
                <a:xfrm>
                  <a:off x="4685714" y="1822177"/>
                  <a:ext cx="205719" cy="280405"/>
                  <a:chOff x="2551722" y="1271341"/>
                  <a:chExt cx="205719" cy="280405"/>
                </a:xfrm>
              </p:grpSpPr>
              <p:sp>
                <p:nvSpPr>
                  <p:cNvPr id="373" name="二等辺三角形 372">
                    <a:extLst>
                      <a:ext uri="{FF2B5EF4-FFF2-40B4-BE49-F238E27FC236}">
                        <a16:creationId xmlns:a16="http://schemas.microsoft.com/office/drawing/2014/main" id="{8ECF9BDA-49F1-4ACD-AABD-C3A09381F2F7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2573946" y="1271341"/>
                    <a:ext cx="45719" cy="73117"/>
                  </a:xfrm>
                  <a:prstGeom prst="triangle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74" name="二等辺三角形 373">
                    <a:extLst>
                      <a:ext uri="{FF2B5EF4-FFF2-40B4-BE49-F238E27FC236}">
                        <a16:creationId xmlns:a16="http://schemas.microsoft.com/office/drawing/2014/main" id="{FB47A1AB-2165-45E7-84C6-B7404E8D47B5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2551722" y="1306266"/>
                    <a:ext cx="45719" cy="73117"/>
                  </a:xfrm>
                  <a:prstGeom prst="triangle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375" name="グループ化 374">
                    <a:extLst>
                      <a:ext uri="{FF2B5EF4-FFF2-40B4-BE49-F238E27FC236}">
                        <a16:creationId xmlns:a16="http://schemas.microsoft.com/office/drawing/2014/main" id="{4D0DFBDB-3935-4A11-87AC-8EAA745CBC57}"/>
                      </a:ext>
                    </a:extLst>
                  </p:cNvPr>
                  <p:cNvGrpSpPr/>
                  <p:nvPr/>
                </p:nvGrpSpPr>
                <p:grpSpPr>
                  <a:xfrm>
                    <a:off x="2577818" y="1287398"/>
                    <a:ext cx="179623" cy="264348"/>
                    <a:chOff x="2896919" y="3691681"/>
                    <a:chExt cx="138000" cy="203092"/>
                  </a:xfrm>
                </p:grpSpPr>
                <p:sp>
                  <p:nvSpPr>
                    <p:cNvPr id="376" name="円/楕円 148">
                      <a:extLst>
                        <a:ext uri="{FF2B5EF4-FFF2-40B4-BE49-F238E27FC236}">
                          <a16:creationId xmlns:a16="http://schemas.microsoft.com/office/drawing/2014/main" id="{EA4318CB-0413-47AF-8BCA-4C5B8D2A0EA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896919" y="3691681"/>
                      <a:ext cx="138000" cy="179341"/>
                    </a:xfrm>
                    <a:prstGeom prst="ellipse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377" name="円/楕円 149">
                      <a:extLst>
                        <a:ext uri="{FF2B5EF4-FFF2-40B4-BE49-F238E27FC236}">
                          <a16:creationId xmlns:a16="http://schemas.microsoft.com/office/drawing/2014/main" id="{95C508FE-EFF1-4F1B-8949-96E2E3EA933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896919" y="3715432"/>
                      <a:ext cx="138000" cy="179341"/>
                    </a:xfrm>
                    <a:prstGeom prst="ellipse">
                      <a:avLst/>
                    </a:prstGeom>
                    <a:solidFill>
                      <a:sysClr val="window" lastClr="FFFFFF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378" name="円/楕円 150">
                      <a:extLst>
                        <a:ext uri="{FF2B5EF4-FFF2-40B4-BE49-F238E27FC236}">
                          <a16:creationId xmlns:a16="http://schemas.microsoft.com/office/drawing/2014/main" id="{5114F340-C8EA-4E05-B6CD-D19EB7282DD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24808" y="3753850"/>
                      <a:ext cx="89029" cy="99611"/>
                    </a:xfrm>
                    <a:prstGeom prst="ellipse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379" name="円/楕円 151">
                      <a:extLst>
                        <a:ext uri="{FF2B5EF4-FFF2-40B4-BE49-F238E27FC236}">
                          <a16:creationId xmlns:a16="http://schemas.microsoft.com/office/drawing/2014/main" id="{AEEEEB97-4FF0-43D7-90AC-94D5BB4B165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46464" y="3753464"/>
                      <a:ext cx="45719" cy="51152"/>
                    </a:xfrm>
                    <a:prstGeom prst="ellipse">
                      <a:avLst/>
                    </a:prstGeom>
                    <a:solidFill>
                      <a:sysClr val="window" lastClr="FFFFFF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</p:grpSp>
          </p:grpSp>
          <p:sp>
            <p:nvSpPr>
              <p:cNvPr id="369" name="月 368">
                <a:extLst>
                  <a:ext uri="{FF2B5EF4-FFF2-40B4-BE49-F238E27FC236}">
                    <a16:creationId xmlns:a16="http://schemas.microsoft.com/office/drawing/2014/main" id="{EDF0A809-01AE-4297-ADEE-F76B57F002AB}"/>
                  </a:ext>
                </a:extLst>
              </p:cNvPr>
              <p:cNvSpPr/>
              <p:nvPr/>
            </p:nvSpPr>
            <p:spPr>
              <a:xfrm flipH="1">
                <a:off x="5151081" y="1604625"/>
                <a:ext cx="143298" cy="846766"/>
              </a:xfrm>
              <a:prstGeom prst="moon">
                <a:avLst/>
              </a:pr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70" name="フリーフォーム: 図形 369">
                <a:extLst>
                  <a:ext uri="{FF2B5EF4-FFF2-40B4-BE49-F238E27FC236}">
                    <a16:creationId xmlns:a16="http://schemas.microsoft.com/office/drawing/2014/main" id="{9B9CD8EB-0CBC-45E3-BBEF-D31266D1CA5C}"/>
                  </a:ext>
                </a:extLst>
              </p:cNvPr>
              <p:cNvSpPr/>
              <p:nvPr/>
            </p:nvSpPr>
            <p:spPr>
              <a:xfrm>
                <a:off x="4398298" y="1317708"/>
                <a:ext cx="994713" cy="659761"/>
              </a:xfrm>
              <a:custGeom>
                <a:avLst/>
                <a:gdLst>
                  <a:gd name="connsiteX0" fmla="*/ 511900 w 994713"/>
                  <a:gd name="connsiteY0" fmla="*/ 613 h 659761"/>
                  <a:gd name="connsiteX1" fmla="*/ 765890 w 994713"/>
                  <a:gd name="connsiteY1" fmla="*/ 62269 h 659761"/>
                  <a:gd name="connsiteX2" fmla="*/ 938873 w 994713"/>
                  <a:gd name="connsiteY2" fmla="*/ 659761 h 659761"/>
                  <a:gd name="connsiteX3" fmla="*/ 375247 w 994713"/>
                  <a:gd name="connsiteY3" fmla="*/ 287701 h 659761"/>
                  <a:gd name="connsiteX4" fmla="*/ 281528 w 994713"/>
                  <a:gd name="connsiteY4" fmla="*/ 254090 h 659761"/>
                  <a:gd name="connsiteX5" fmla="*/ 214168 w 994713"/>
                  <a:gd name="connsiteY5" fmla="*/ 300408 h 659761"/>
                  <a:gd name="connsiteX6" fmla="*/ 36460 w 994713"/>
                  <a:gd name="connsiteY6" fmla="*/ 535705 h 659761"/>
                  <a:gd name="connsiteX7" fmla="*/ 202673 w 994713"/>
                  <a:gd name="connsiteY7" fmla="*/ 75351 h 659761"/>
                  <a:gd name="connsiteX8" fmla="*/ 410771 w 994713"/>
                  <a:gd name="connsiteY8" fmla="*/ 17438 h 659761"/>
                  <a:gd name="connsiteX9" fmla="*/ 414532 w 994713"/>
                  <a:gd name="connsiteY9" fmla="*/ 17756 h 659761"/>
                  <a:gd name="connsiteX10" fmla="*/ 428097 w 994713"/>
                  <a:gd name="connsiteY10" fmla="*/ 12994 h 659761"/>
                  <a:gd name="connsiteX11" fmla="*/ 511900 w 994713"/>
                  <a:gd name="connsiteY11" fmla="*/ 613 h 6597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994713" h="659761">
                    <a:moveTo>
                      <a:pt x="511900" y="613"/>
                    </a:moveTo>
                    <a:cubicBezTo>
                      <a:pt x="597132" y="-3834"/>
                      <a:pt x="685438" y="15820"/>
                      <a:pt x="765890" y="62269"/>
                    </a:cubicBezTo>
                    <a:cubicBezTo>
                      <a:pt x="980430" y="186134"/>
                      <a:pt x="1057877" y="453640"/>
                      <a:pt x="938873" y="659761"/>
                    </a:cubicBezTo>
                    <a:cubicBezTo>
                      <a:pt x="774613" y="502723"/>
                      <a:pt x="583324" y="376732"/>
                      <a:pt x="375247" y="287701"/>
                    </a:cubicBezTo>
                    <a:lnTo>
                      <a:pt x="281528" y="254090"/>
                    </a:lnTo>
                    <a:lnTo>
                      <a:pt x="214168" y="300408"/>
                    </a:lnTo>
                    <a:cubicBezTo>
                      <a:pt x="134902" y="364713"/>
                      <a:pt x="73057" y="446064"/>
                      <a:pt x="36460" y="535705"/>
                    </a:cubicBezTo>
                    <a:cubicBezTo>
                      <a:pt x="-50683" y="384769"/>
                      <a:pt x="23734" y="178662"/>
                      <a:pt x="202673" y="75351"/>
                    </a:cubicBezTo>
                    <a:cubicBezTo>
                      <a:pt x="269775" y="36610"/>
                      <a:pt x="342047" y="17826"/>
                      <a:pt x="410771" y="17438"/>
                    </a:cubicBezTo>
                    <a:lnTo>
                      <a:pt x="414532" y="17756"/>
                    </a:lnTo>
                    <a:lnTo>
                      <a:pt x="428097" y="12994"/>
                    </a:lnTo>
                    <a:cubicBezTo>
                      <a:pt x="455419" y="6256"/>
                      <a:pt x="483489" y="2096"/>
                      <a:pt x="511900" y="613"/>
                    </a:cubicBezTo>
                    <a:close/>
                  </a:path>
                </a:pathLst>
              </a:cu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335" name="グループ化 334">
              <a:extLst>
                <a:ext uri="{FF2B5EF4-FFF2-40B4-BE49-F238E27FC236}">
                  <a16:creationId xmlns:a16="http://schemas.microsoft.com/office/drawing/2014/main" id="{AF0D7999-0091-4112-BC37-7E4102A72E2B}"/>
                </a:ext>
              </a:extLst>
            </p:cNvPr>
            <p:cNvGrpSpPr/>
            <p:nvPr/>
          </p:nvGrpSpPr>
          <p:grpSpPr>
            <a:xfrm>
              <a:off x="4898515" y="5797483"/>
              <a:ext cx="1072675" cy="636425"/>
              <a:chOff x="3560329" y="2804159"/>
              <a:chExt cx="1094802" cy="649553"/>
            </a:xfrm>
          </p:grpSpPr>
          <p:grpSp>
            <p:nvGrpSpPr>
              <p:cNvPr id="351" name="グループ化 350">
                <a:extLst>
                  <a:ext uri="{FF2B5EF4-FFF2-40B4-BE49-F238E27FC236}">
                    <a16:creationId xmlns:a16="http://schemas.microsoft.com/office/drawing/2014/main" id="{C257EF4A-8F73-415B-B10C-03B12E7159B9}"/>
                  </a:ext>
                </a:extLst>
              </p:cNvPr>
              <p:cNvGrpSpPr/>
              <p:nvPr/>
            </p:nvGrpSpPr>
            <p:grpSpPr>
              <a:xfrm>
                <a:off x="3560329" y="3059902"/>
                <a:ext cx="839064" cy="301224"/>
                <a:chOff x="1966479" y="3059902"/>
                <a:chExt cx="839064" cy="301224"/>
              </a:xfrm>
            </p:grpSpPr>
            <p:grpSp>
              <p:nvGrpSpPr>
                <p:cNvPr id="353" name="グループ化 352">
                  <a:extLst>
                    <a:ext uri="{FF2B5EF4-FFF2-40B4-BE49-F238E27FC236}">
                      <a16:creationId xmlns:a16="http://schemas.microsoft.com/office/drawing/2014/main" id="{3971099A-88E5-4666-BB42-2698D7866B53}"/>
                    </a:ext>
                  </a:extLst>
                </p:cNvPr>
                <p:cNvGrpSpPr/>
                <p:nvPr/>
              </p:nvGrpSpPr>
              <p:grpSpPr>
                <a:xfrm>
                  <a:off x="1968091" y="3059902"/>
                  <a:ext cx="152581" cy="245345"/>
                  <a:chOff x="3696965" y="3132430"/>
                  <a:chExt cx="140232" cy="212394"/>
                </a:xfrm>
              </p:grpSpPr>
              <p:sp>
                <p:nvSpPr>
                  <p:cNvPr id="355" name="四角形: 角を丸くする 354">
                    <a:extLst>
                      <a:ext uri="{FF2B5EF4-FFF2-40B4-BE49-F238E27FC236}">
                        <a16:creationId xmlns:a16="http://schemas.microsoft.com/office/drawing/2014/main" id="{2338552C-F02B-4FA9-B6DC-72F7EC4D56B9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3785701" y="3187552"/>
                    <a:ext cx="51496" cy="144423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56" name="四角形: 角を丸くする 355">
                    <a:extLst>
                      <a:ext uri="{FF2B5EF4-FFF2-40B4-BE49-F238E27FC236}">
                        <a16:creationId xmlns:a16="http://schemas.microsoft.com/office/drawing/2014/main" id="{A43CFDD9-CC2A-44FD-A923-5950F9B347DE}"/>
                      </a:ext>
                    </a:extLst>
                  </p:cNvPr>
                  <p:cNvSpPr/>
                  <p:nvPr/>
                </p:nvSpPr>
                <p:spPr>
                  <a:xfrm>
                    <a:off x="3744758" y="3157376"/>
                    <a:ext cx="60516" cy="18744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57" name="四角形: 角を丸くする 356">
                    <a:extLst>
                      <a:ext uri="{FF2B5EF4-FFF2-40B4-BE49-F238E27FC236}">
                        <a16:creationId xmlns:a16="http://schemas.microsoft.com/office/drawing/2014/main" id="{51BE95D4-6D88-4C4A-A5B9-D5309F20D7B1}"/>
                      </a:ext>
                    </a:extLst>
                  </p:cNvPr>
                  <p:cNvSpPr/>
                  <p:nvPr/>
                </p:nvSpPr>
                <p:spPr>
                  <a:xfrm rot="2634547">
                    <a:off x="3696965" y="3132430"/>
                    <a:ext cx="60517" cy="203393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354" name="フリーフォーム: 図形 353">
                  <a:extLst>
                    <a:ext uri="{FF2B5EF4-FFF2-40B4-BE49-F238E27FC236}">
                      <a16:creationId xmlns:a16="http://schemas.microsoft.com/office/drawing/2014/main" id="{B20962F0-0D65-4CB4-B46F-DF5533FD556B}"/>
                    </a:ext>
                  </a:extLst>
                </p:cNvPr>
                <p:cNvSpPr/>
                <p:nvPr/>
              </p:nvSpPr>
              <p:spPr>
                <a:xfrm>
                  <a:off x="1966479" y="3060657"/>
                  <a:ext cx="839064" cy="300469"/>
                </a:xfrm>
                <a:custGeom>
                  <a:avLst/>
                  <a:gdLst>
                    <a:gd name="connsiteX0" fmla="*/ 225258 w 1057498"/>
                    <a:gd name="connsiteY0" fmla="*/ 0 h 338307"/>
                    <a:gd name="connsiteX1" fmla="*/ 350686 w 1057498"/>
                    <a:gd name="connsiteY1" fmla="*/ 10380 h 338307"/>
                    <a:gd name="connsiteX2" fmla="*/ 362052 w 1057498"/>
                    <a:gd name="connsiteY2" fmla="*/ 15644 h 338307"/>
                    <a:gd name="connsiteX3" fmla="*/ 839064 w 1057498"/>
                    <a:gd name="connsiteY3" fmla="*/ 125169 h 338307"/>
                    <a:gd name="connsiteX4" fmla="*/ 839064 w 1057498"/>
                    <a:gd name="connsiteY4" fmla="*/ 13072 h 338307"/>
                    <a:gd name="connsiteX5" fmla="*/ 1057498 w 1057498"/>
                    <a:gd name="connsiteY5" fmla="*/ 13072 h 338307"/>
                    <a:gd name="connsiteX6" fmla="*/ 1057498 w 1057498"/>
                    <a:gd name="connsiteY6" fmla="*/ 259705 h 338307"/>
                    <a:gd name="connsiteX7" fmla="*/ 1052705 w 1057498"/>
                    <a:gd name="connsiteY7" fmla="*/ 259705 h 338307"/>
                    <a:gd name="connsiteX8" fmla="*/ 1056977 w 1057498"/>
                    <a:gd name="connsiteY8" fmla="*/ 275694 h 338307"/>
                    <a:gd name="connsiteX9" fmla="*/ 1056976 w 1057498"/>
                    <a:gd name="connsiteY9" fmla="*/ 275692 h 338307"/>
                    <a:gd name="connsiteX10" fmla="*/ 907395 w 1057498"/>
                    <a:gd name="connsiteY10" fmla="*/ 332219 h 338307"/>
                    <a:gd name="connsiteX11" fmla="*/ 303273 w 1057498"/>
                    <a:gd name="connsiteY11" fmla="*/ 140087 h 338307"/>
                    <a:gd name="connsiteX12" fmla="*/ 303967 w 1057498"/>
                    <a:gd name="connsiteY12" fmla="*/ 137495 h 338307"/>
                    <a:gd name="connsiteX13" fmla="*/ 294303 w 1057498"/>
                    <a:gd name="connsiteY13" fmla="*/ 140796 h 338307"/>
                    <a:gd name="connsiteX14" fmla="*/ 225258 w 1057498"/>
                    <a:gd name="connsiteY14" fmla="*/ 147859 h 338307"/>
                    <a:gd name="connsiteX15" fmla="*/ 99830 w 1057498"/>
                    <a:gd name="connsiteY15" fmla="*/ 121536 h 338307"/>
                    <a:gd name="connsiteX16" fmla="*/ 98623 w 1057498"/>
                    <a:gd name="connsiteY16" fmla="*/ 120627 h 338307"/>
                    <a:gd name="connsiteX17" fmla="*/ 64054 w 1057498"/>
                    <a:gd name="connsiteY17" fmla="*/ 230891 h 338307"/>
                    <a:gd name="connsiteX18" fmla="*/ 47347 w 1057498"/>
                    <a:gd name="connsiteY18" fmla="*/ 251647 h 338307"/>
                    <a:gd name="connsiteX19" fmla="*/ 22196 w 1057498"/>
                    <a:gd name="connsiteY19" fmla="*/ 253324 h 338307"/>
                    <a:gd name="connsiteX20" fmla="*/ 3333 w 1057498"/>
                    <a:gd name="connsiteY20" fmla="*/ 234942 h 338307"/>
                    <a:gd name="connsiteX21" fmla="*/ 1808 w 1057498"/>
                    <a:gd name="connsiteY21" fmla="*/ 207268 h 338307"/>
                    <a:gd name="connsiteX22" fmla="*/ 48285 w 1057498"/>
                    <a:gd name="connsiteY22" fmla="*/ 59010 h 338307"/>
                    <a:gd name="connsiteX23" fmla="*/ 47877 w 1057498"/>
                    <a:gd name="connsiteY23" fmla="*/ 57986 h 338307"/>
                    <a:gd name="connsiteX24" fmla="*/ 225258 w 1057498"/>
                    <a:gd name="connsiteY24" fmla="*/ 0 h 338307"/>
                    <a:gd name="connsiteX0" fmla="*/ 225258 w 1057498"/>
                    <a:gd name="connsiteY0" fmla="*/ 0 h 338307"/>
                    <a:gd name="connsiteX1" fmla="*/ 350686 w 1057498"/>
                    <a:gd name="connsiteY1" fmla="*/ 10380 h 338307"/>
                    <a:gd name="connsiteX2" fmla="*/ 362052 w 1057498"/>
                    <a:gd name="connsiteY2" fmla="*/ 15644 h 338307"/>
                    <a:gd name="connsiteX3" fmla="*/ 839064 w 1057498"/>
                    <a:gd name="connsiteY3" fmla="*/ 125169 h 338307"/>
                    <a:gd name="connsiteX4" fmla="*/ 839064 w 1057498"/>
                    <a:gd name="connsiteY4" fmla="*/ 13072 h 338307"/>
                    <a:gd name="connsiteX5" fmla="*/ 1057498 w 1057498"/>
                    <a:gd name="connsiteY5" fmla="*/ 13072 h 338307"/>
                    <a:gd name="connsiteX6" fmla="*/ 1057498 w 1057498"/>
                    <a:gd name="connsiteY6" fmla="*/ 259705 h 338307"/>
                    <a:gd name="connsiteX7" fmla="*/ 1056977 w 1057498"/>
                    <a:gd name="connsiteY7" fmla="*/ 275694 h 338307"/>
                    <a:gd name="connsiteX8" fmla="*/ 1056976 w 1057498"/>
                    <a:gd name="connsiteY8" fmla="*/ 275692 h 338307"/>
                    <a:gd name="connsiteX9" fmla="*/ 907395 w 1057498"/>
                    <a:gd name="connsiteY9" fmla="*/ 332219 h 338307"/>
                    <a:gd name="connsiteX10" fmla="*/ 303273 w 1057498"/>
                    <a:gd name="connsiteY10" fmla="*/ 140087 h 338307"/>
                    <a:gd name="connsiteX11" fmla="*/ 303967 w 1057498"/>
                    <a:gd name="connsiteY11" fmla="*/ 137495 h 338307"/>
                    <a:gd name="connsiteX12" fmla="*/ 294303 w 1057498"/>
                    <a:gd name="connsiteY12" fmla="*/ 140796 h 338307"/>
                    <a:gd name="connsiteX13" fmla="*/ 225258 w 1057498"/>
                    <a:gd name="connsiteY13" fmla="*/ 147859 h 338307"/>
                    <a:gd name="connsiteX14" fmla="*/ 99830 w 1057498"/>
                    <a:gd name="connsiteY14" fmla="*/ 121536 h 338307"/>
                    <a:gd name="connsiteX15" fmla="*/ 98623 w 1057498"/>
                    <a:gd name="connsiteY15" fmla="*/ 120627 h 338307"/>
                    <a:gd name="connsiteX16" fmla="*/ 64054 w 1057498"/>
                    <a:gd name="connsiteY16" fmla="*/ 230891 h 338307"/>
                    <a:gd name="connsiteX17" fmla="*/ 47347 w 1057498"/>
                    <a:gd name="connsiteY17" fmla="*/ 251647 h 338307"/>
                    <a:gd name="connsiteX18" fmla="*/ 22196 w 1057498"/>
                    <a:gd name="connsiteY18" fmla="*/ 253324 h 338307"/>
                    <a:gd name="connsiteX19" fmla="*/ 3333 w 1057498"/>
                    <a:gd name="connsiteY19" fmla="*/ 234942 h 338307"/>
                    <a:gd name="connsiteX20" fmla="*/ 1808 w 1057498"/>
                    <a:gd name="connsiteY20" fmla="*/ 207268 h 338307"/>
                    <a:gd name="connsiteX21" fmla="*/ 48285 w 1057498"/>
                    <a:gd name="connsiteY21" fmla="*/ 59010 h 338307"/>
                    <a:gd name="connsiteX22" fmla="*/ 47877 w 1057498"/>
                    <a:gd name="connsiteY22" fmla="*/ 57986 h 338307"/>
                    <a:gd name="connsiteX23" fmla="*/ 225258 w 1057498"/>
                    <a:gd name="connsiteY23" fmla="*/ 0 h 338307"/>
                    <a:gd name="connsiteX0" fmla="*/ 225258 w 1057498"/>
                    <a:gd name="connsiteY0" fmla="*/ 0 h 338307"/>
                    <a:gd name="connsiteX1" fmla="*/ 350686 w 1057498"/>
                    <a:gd name="connsiteY1" fmla="*/ 10380 h 338307"/>
                    <a:gd name="connsiteX2" fmla="*/ 362052 w 1057498"/>
                    <a:gd name="connsiteY2" fmla="*/ 15644 h 338307"/>
                    <a:gd name="connsiteX3" fmla="*/ 839064 w 1057498"/>
                    <a:gd name="connsiteY3" fmla="*/ 125169 h 338307"/>
                    <a:gd name="connsiteX4" fmla="*/ 839064 w 1057498"/>
                    <a:gd name="connsiteY4" fmla="*/ 13072 h 338307"/>
                    <a:gd name="connsiteX5" fmla="*/ 1057498 w 1057498"/>
                    <a:gd name="connsiteY5" fmla="*/ 13072 h 338307"/>
                    <a:gd name="connsiteX6" fmla="*/ 1056977 w 1057498"/>
                    <a:gd name="connsiteY6" fmla="*/ 275694 h 338307"/>
                    <a:gd name="connsiteX7" fmla="*/ 1056976 w 1057498"/>
                    <a:gd name="connsiteY7" fmla="*/ 275692 h 338307"/>
                    <a:gd name="connsiteX8" fmla="*/ 907395 w 1057498"/>
                    <a:gd name="connsiteY8" fmla="*/ 332219 h 338307"/>
                    <a:gd name="connsiteX9" fmla="*/ 303273 w 1057498"/>
                    <a:gd name="connsiteY9" fmla="*/ 140087 h 338307"/>
                    <a:gd name="connsiteX10" fmla="*/ 303967 w 1057498"/>
                    <a:gd name="connsiteY10" fmla="*/ 137495 h 338307"/>
                    <a:gd name="connsiteX11" fmla="*/ 294303 w 1057498"/>
                    <a:gd name="connsiteY11" fmla="*/ 140796 h 338307"/>
                    <a:gd name="connsiteX12" fmla="*/ 225258 w 1057498"/>
                    <a:gd name="connsiteY12" fmla="*/ 147859 h 338307"/>
                    <a:gd name="connsiteX13" fmla="*/ 99830 w 1057498"/>
                    <a:gd name="connsiteY13" fmla="*/ 121536 h 338307"/>
                    <a:gd name="connsiteX14" fmla="*/ 98623 w 1057498"/>
                    <a:gd name="connsiteY14" fmla="*/ 120627 h 338307"/>
                    <a:gd name="connsiteX15" fmla="*/ 64054 w 1057498"/>
                    <a:gd name="connsiteY15" fmla="*/ 230891 h 338307"/>
                    <a:gd name="connsiteX16" fmla="*/ 47347 w 1057498"/>
                    <a:gd name="connsiteY16" fmla="*/ 251647 h 338307"/>
                    <a:gd name="connsiteX17" fmla="*/ 22196 w 1057498"/>
                    <a:gd name="connsiteY17" fmla="*/ 253324 h 338307"/>
                    <a:gd name="connsiteX18" fmla="*/ 3333 w 1057498"/>
                    <a:gd name="connsiteY18" fmla="*/ 234942 h 338307"/>
                    <a:gd name="connsiteX19" fmla="*/ 1808 w 1057498"/>
                    <a:gd name="connsiteY19" fmla="*/ 207268 h 338307"/>
                    <a:gd name="connsiteX20" fmla="*/ 48285 w 1057498"/>
                    <a:gd name="connsiteY20" fmla="*/ 59010 h 338307"/>
                    <a:gd name="connsiteX21" fmla="*/ 47877 w 1057498"/>
                    <a:gd name="connsiteY21" fmla="*/ 57986 h 338307"/>
                    <a:gd name="connsiteX22" fmla="*/ 225258 w 1057498"/>
                    <a:gd name="connsiteY22" fmla="*/ 0 h 338307"/>
                    <a:gd name="connsiteX0" fmla="*/ 225258 w 1057498"/>
                    <a:gd name="connsiteY0" fmla="*/ 0 h 338307"/>
                    <a:gd name="connsiteX1" fmla="*/ 350686 w 1057498"/>
                    <a:gd name="connsiteY1" fmla="*/ 10380 h 338307"/>
                    <a:gd name="connsiteX2" fmla="*/ 362052 w 1057498"/>
                    <a:gd name="connsiteY2" fmla="*/ 15644 h 338307"/>
                    <a:gd name="connsiteX3" fmla="*/ 839064 w 1057498"/>
                    <a:gd name="connsiteY3" fmla="*/ 125169 h 338307"/>
                    <a:gd name="connsiteX4" fmla="*/ 839064 w 1057498"/>
                    <a:gd name="connsiteY4" fmla="*/ 13072 h 338307"/>
                    <a:gd name="connsiteX5" fmla="*/ 1057498 w 1057498"/>
                    <a:gd name="connsiteY5" fmla="*/ 13072 h 338307"/>
                    <a:gd name="connsiteX6" fmla="*/ 1056977 w 1057498"/>
                    <a:gd name="connsiteY6" fmla="*/ 275694 h 338307"/>
                    <a:gd name="connsiteX7" fmla="*/ 1056976 w 1057498"/>
                    <a:gd name="connsiteY7" fmla="*/ 275692 h 338307"/>
                    <a:gd name="connsiteX8" fmla="*/ 907395 w 1057498"/>
                    <a:gd name="connsiteY8" fmla="*/ 332219 h 338307"/>
                    <a:gd name="connsiteX9" fmla="*/ 303273 w 1057498"/>
                    <a:gd name="connsiteY9" fmla="*/ 140087 h 338307"/>
                    <a:gd name="connsiteX10" fmla="*/ 303967 w 1057498"/>
                    <a:gd name="connsiteY10" fmla="*/ 137495 h 338307"/>
                    <a:gd name="connsiteX11" fmla="*/ 225258 w 1057498"/>
                    <a:gd name="connsiteY11" fmla="*/ 147859 h 338307"/>
                    <a:gd name="connsiteX12" fmla="*/ 99830 w 1057498"/>
                    <a:gd name="connsiteY12" fmla="*/ 121536 h 338307"/>
                    <a:gd name="connsiteX13" fmla="*/ 98623 w 1057498"/>
                    <a:gd name="connsiteY13" fmla="*/ 120627 h 338307"/>
                    <a:gd name="connsiteX14" fmla="*/ 64054 w 1057498"/>
                    <a:gd name="connsiteY14" fmla="*/ 230891 h 338307"/>
                    <a:gd name="connsiteX15" fmla="*/ 47347 w 1057498"/>
                    <a:gd name="connsiteY15" fmla="*/ 251647 h 338307"/>
                    <a:gd name="connsiteX16" fmla="*/ 22196 w 1057498"/>
                    <a:gd name="connsiteY16" fmla="*/ 253324 h 338307"/>
                    <a:gd name="connsiteX17" fmla="*/ 3333 w 1057498"/>
                    <a:gd name="connsiteY17" fmla="*/ 234942 h 338307"/>
                    <a:gd name="connsiteX18" fmla="*/ 1808 w 1057498"/>
                    <a:gd name="connsiteY18" fmla="*/ 207268 h 338307"/>
                    <a:gd name="connsiteX19" fmla="*/ 48285 w 1057498"/>
                    <a:gd name="connsiteY19" fmla="*/ 59010 h 338307"/>
                    <a:gd name="connsiteX20" fmla="*/ 47877 w 1057498"/>
                    <a:gd name="connsiteY20" fmla="*/ 57986 h 338307"/>
                    <a:gd name="connsiteX21" fmla="*/ 225258 w 1057498"/>
                    <a:gd name="connsiteY21" fmla="*/ 0 h 338307"/>
                    <a:gd name="connsiteX0" fmla="*/ 225258 w 1057498"/>
                    <a:gd name="connsiteY0" fmla="*/ 0 h 338307"/>
                    <a:gd name="connsiteX1" fmla="*/ 350686 w 1057498"/>
                    <a:gd name="connsiteY1" fmla="*/ 10380 h 338307"/>
                    <a:gd name="connsiteX2" fmla="*/ 362052 w 1057498"/>
                    <a:gd name="connsiteY2" fmla="*/ 15644 h 338307"/>
                    <a:gd name="connsiteX3" fmla="*/ 839064 w 1057498"/>
                    <a:gd name="connsiteY3" fmla="*/ 125169 h 338307"/>
                    <a:gd name="connsiteX4" fmla="*/ 839064 w 1057498"/>
                    <a:gd name="connsiteY4" fmla="*/ 13072 h 338307"/>
                    <a:gd name="connsiteX5" fmla="*/ 1057498 w 1057498"/>
                    <a:gd name="connsiteY5" fmla="*/ 13072 h 338307"/>
                    <a:gd name="connsiteX6" fmla="*/ 1056977 w 1057498"/>
                    <a:gd name="connsiteY6" fmla="*/ 275694 h 338307"/>
                    <a:gd name="connsiteX7" fmla="*/ 1056976 w 1057498"/>
                    <a:gd name="connsiteY7" fmla="*/ 275692 h 338307"/>
                    <a:gd name="connsiteX8" fmla="*/ 907395 w 1057498"/>
                    <a:gd name="connsiteY8" fmla="*/ 332219 h 338307"/>
                    <a:gd name="connsiteX9" fmla="*/ 303273 w 1057498"/>
                    <a:gd name="connsiteY9" fmla="*/ 140087 h 338307"/>
                    <a:gd name="connsiteX10" fmla="*/ 225258 w 1057498"/>
                    <a:gd name="connsiteY10" fmla="*/ 147859 h 338307"/>
                    <a:gd name="connsiteX11" fmla="*/ 99830 w 1057498"/>
                    <a:gd name="connsiteY11" fmla="*/ 121536 h 338307"/>
                    <a:gd name="connsiteX12" fmla="*/ 98623 w 1057498"/>
                    <a:gd name="connsiteY12" fmla="*/ 120627 h 338307"/>
                    <a:gd name="connsiteX13" fmla="*/ 64054 w 1057498"/>
                    <a:gd name="connsiteY13" fmla="*/ 230891 h 338307"/>
                    <a:gd name="connsiteX14" fmla="*/ 47347 w 1057498"/>
                    <a:gd name="connsiteY14" fmla="*/ 251647 h 338307"/>
                    <a:gd name="connsiteX15" fmla="*/ 22196 w 1057498"/>
                    <a:gd name="connsiteY15" fmla="*/ 253324 h 338307"/>
                    <a:gd name="connsiteX16" fmla="*/ 3333 w 1057498"/>
                    <a:gd name="connsiteY16" fmla="*/ 234942 h 338307"/>
                    <a:gd name="connsiteX17" fmla="*/ 1808 w 1057498"/>
                    <a:gd name="connsiteY17" fmla="*/ 207268 h 338307"/>
                    <a:gd name="connsiteX18" fmla="*/ 48285 w 1057498"/>
                    <a:gd name="connsiteY18" fmla="*/ 59010 h 338307"/>
                    <a:gd name="connsiteX19" fmla="*/ 47877 w 1057498"/>
                    <a:gd name="connsiteY19" fmla="*/ 57986 h 338307"/>
                    <a:gd name="connsiteX20" fmla="*/ 225258 w 1057498"/>
                    <a:gd name="connsiteY20" fmla="*/ 0 h 338307"/>
                    <a:gd name="connsiteX0" fmla="*/ 225258 w 1057498"/>
                    <a:gd name="connsiteY0" fmla="*/ 0 h 338307"/>
                    <a:gd name="connsiteX1" fmla="*/ 350686 w 1057498"/>
                    <a:gd name="connsiteY1" fmla="*/ 10380 h 338307"/>
                    <a:gd name="connsiteX2" fmla="*/ 839064 w 1057498"/>
                    <a:gd name="connsiteY2" fmla="*/ 125169 h 338307"/>
                    <a:gd name="connsiteX3" fmla="*/ 839064 w 1057498"/>
                    <a:gd name="connsiteY3" fmla="*/ 13072 h 338307"/>
                    <a:gd name="connsiteX4" fmla="*/ 1057498 w 1057498"/>
                    <a:gd name="connsiteY4" fmla="*/ 13072 h 338307"/>
                    <a:gd name="connsiteX5" fmla="*/ 1056977 w 1057498"/>
                    <a:gd name="connsiteY5" fmla="*/ 275694 h 338307"/>
                    <a:gd name="connsiteX6" fmla="*/ 1056976 w 1057498"/>
                    <a:gd name="connsiteY6" fmla="*/ 275692 h 338307"/>
                    <a:gd name="connsiteX7" fmla="*/ 907395 w 1057498"/>
                    <a:gd name="connsiteY7" fmla="*/ 332219 h 338307"/>
                    <a:gd name="connsiteX8" fmla="*/ 303273 w 1057498"/>
                    <a:gd name="connsiteY8" fmla="*/ 140087 h 338307"/>
                    <a:gd name="connsiteX9" fmla="*/ 225258 w 1057498"/>
                    <a:gd name="connsiteY9" fmla="*/ 147859 h 338307"/>
                    <a:gd name="connsiteX10" fmla="*/ 99830 w 1057498"/>
                    <a:gd name="connsiteY10" fmla="*/ 121536 h 338307"/>
                    <a:gd name="connsiteX11" fmla="*/ 98623 w 1057498"/>
                    <a:gd name="connsiteY11" fmla="*/ 120627 h 338307"/>
                    <a:gd name="connsiteX12" fmla="*/ 64054 w 1057498"/>
                    <a:gd name="connsiteY12" fmla="*/ 230891 h 338307"/>
                    <a:gd name="connsiteX13" fmla="*/ 47347 w 1057498"/>
                    <a:gd name="connsiteY13" fmla="*/ 251647 h 338307"/>
                    <a:gd name="connsiteX14" fmla="*/ 22196 w 1057498"/>
                    <a:gd name="connsiteY14" fmla="*/ 253324 h 338307"/>
                    <a:gd name="connsiteX15" fmla="*/ 3333 w 1057498"/>
                    <a:gd name="connsiteY15" fmla="*/ 234942 h 338307"/>
                    <a:gd name="connsiteX16" fmla="*/ 1808 w 1057498"/>
                    <a:gd name="connsiteY16" fmla="*/ 207268 h 338307"/>
                    <a:gd name="connsiteX17" fmla="*/ 48285 w 1057498"/>
                    <a:gd name="connsiteY17" fmla="*/ 59010 h 338307"/>
                    <a:gd name="connsiteX18" fmla="*/ 47877 w 1057498"/>
                    <a:gd name="connsiteY18" fmla="*/ 57986 h 338307"/>
                    <a:gd name="connsiteX19" fmla="*/ 225258 w 1057498"/>
                    <a:gd name="connsiteY19" fmla="*/ 0 h 338307"/>
                    <a:gd name="connsiteX0" fmla="*/ 225258 w 1057498"/>
                    <a:gd name="connsiteY0" fmla="*/ 0 h 338307"/>
                    <a:gd name="connsiteX1" fmla="*/ 350686 w 1057498"/>
                    <a:gd name="connsiteY1" fmla="*/ 10380 h 338307"/>
                    <a:gd name="connsiteX2" fmla="*/ 839064 w 1057498"/>
                    <a:gd name="connsiteY2" fmla="*/ 125169 h 338307"/>
                    <a:gd name="connsiteX3" fmla="*/ 1057498 w 1057498"/>
                    <a:gd name="connsiteY3" fmla="*/ 13072 h 338307"/>
                    <a:gd name="connsiteX4" fmla="*/ 1056977 w 1057498"/>
                    <a:gd name="connsiteY4" fmla="*/ 275694 h 338307"/>
                    <a:gd name="connsiteX5" fmla="*/ 1056976 w 1057498"/>
                    <a:gd name="connsiteY5" fmla="*/ 275692 h 338307"/>
                    <a:gd name="connsiteX6" fmla="*/ 907395 w 1057498"/>
                    <a:gd name="connsiteY6" fmla="*/ 332219 h 338307"/>
                    <a:gd name="connsiteX7" fmla="*/ 303273 w 1057498"/>
                    <a:gd name="connsiteY7" fmla="*/ 140087 h 338307"/>
                    <a:gd name="connsiteX8" fmla="*/ 225258 w 1057498"/>
                    <a:gd name="connsiteY8" fmla="*/ 147859 h 338307"/>
                    <a:gd name="connsiteX9" fmla="*/ 99830 w 1057498"/>
                    <a:gd name="connsiteY9" fmla="*/ 121536 h 338307"/>
                    <a:gd name="connsiteX10" fmla="*/ 98623 w 1057498"/>
                    <a:gd name="connsiteY10" fmla="*/ 120627 h 338307"/>
                    <a:gd name="connsiteX11" fmla="*/ 64054 w 1057498"/>
                    <a:gd name="connsiteY11" fmla="*/ 230891 h 338307"/>
                    <a:gd name="connsiteX12" fmla="*/ 47347 w 1057498"/>
                    <a:gd name="connsiteY12" fmla="*/ 251647 h 338307"/>
                    <a:gd name="connsiteX13" fmla="*/ 22196 w 1057498"/>
                    <a:gd name="connsiteY13" fmla="*/ 253324 h 338307"/>
                    <a:gd name="connsiteX14" fmla="*/ 3333 w 1057498"/>
                    <a:gd name="connsiteY14" fmla="*/ 234942 h 338307"/>
                    <a:gd name="connsiteX15" fmla="*/ 1808 w 1057498"/>
                    <a:gd name="connsiteY15" fmla="*/ 207268 h 338307"/>
                    <a:gd name="connsiteX16" fmla="*/ 48285 w 1057498"/>
                    <a:gd name="connsiteY16" fmla="*/ 59010 h 338307"/>
                    <a:gd name="connsiteX17" fmla="*/ 47877 w 1057498"/>
                    <a:gd name="connsiteY17" fmla="*/ 57986 h 338307"/>
                    <a:gd name="connsiteX18" fmla="*/ 225258 w 1057498"/>
                    <a:gd name="connsiteY18" fmla="*/ 0 h 338307"/>
                    <a:gd name="connsiteX0" fmla="*/ 225258 w 1056977"/>
                    <a:gd name="connsiteY0" fmla="*/ 0 h 338307"/>
                    <a:gd name="connsiteX1" fmla="*/ 350686 w 1056977"/>
                    <a:gd name="connsiteY1" fmla="*/ 10380 h 338307"/>
                    <a:gd name="connsiteX2" fmla="*/ 839064 w 1056977"/>
                    <a:gd name="connsiteY2" fmla="*/ 125169 h 338307"/>
                    <a:gd name="connsiteX3" fmla="*/ 1056977 w 1056977"/>
                    <a:gd name="connsiteY3" fmla="*/ 275694 h 338307"/>
                    <a:gd name="connsiteX4" fmla="*/ 1056976 w 1056977"/>
                    <a:gd name="connsiteY4" fmla="*/ 275692 h 338307"/>
                    <a:gd name="connsiteX5" fmla="*/ 907395 w 1056977"/>
                    <a:gd name="connsiteY5" fmla="*/ 332219 h 338307"/>
                    <a:gd name="connsiteX6" fmla="*/ 303273 w 1056977"/>
                    <a:gd name="connsiteY6" fmla="*/ 140087 h 338307"/>
                    <a:gd name="connsiteX7" fmla="*/ 225258 w 1056977"/>
                    <a:gd name="connsiteY7" fmla="*/ 147859 h 338307"/>
                    <a:gd name="connsiteX8" fmla="*/ 99830 w 1056977"/>
                    <a:gd name="connsiteY8" fmla="*/ 121536 h 338307"/>
                    <a:gd name="connsiteX9" fmla="*/ 98623 w 1056977"/>
                    <a:gd name="connsiteY9" fmla="*/ 120627 h 338307"/>
                    <a:gd name="connsiteX10" fmla="*/ 64054 w 1056977"/>
                    <a:gd name="connsiteY10" fmla="*/ 230891 h 338307"/>
                    <a:gd name="connsiteX11" fmla="*/ 47347 w 1056977"/>
                    <a:gd name="connsiteY11" fmla="*/ 251647 h 338307"/>
                    <a:gd name="connsiteX12" fmla="*/ 22196 w 1056977"/>
                    <a:gd name="connsiteY12" fmla="*/ 253324 h 338307"/>
                    <a:gd name="connsiteX13" fmla="*/ 3333 w 1056977"/>
                    <a:gd name="connsiteY13" fmla="*/ 234942 h 338307"/>
                    <a:gd name="connsiteX14" fmla="*/ 1808 w 1056977"/>
                    <a:gd name="connsiteY14" fmla="*/ 207268 h 338307"/>
                    <a:gd name="connsiteX15" fmla="*/ 48285 w 1056977"/>
                    <a:gd name="connsiteY15" fmla="*/ 59010 h 338307"/>
                    <a:gd name="connsiteX16" fmla="*/ 47877 w 1056977"/>
                    <a:gd name="connsiteY16" fmla="*/ 57986 h 338307"/>
                    <a:gd name="connsiteX17" fmla="*/ 225258 w 1056977"/>
                    <a:gd name="connsiteY17" fmla="*/ 0 h 338307"/>
                    <a:gd name="connsiteX0" fmla="*/ 225258 w 1058985"/>
                    <a:gd name="connsiteY0" fmla="*/ 0 h 338352"/>
                    <a:gd name="connsiteX1" fmla="*/ 350686 w 1058985"/>
                    <a:gd name="connsiteY1" fmla="*/ 10380 h 338352"/>
                    <a:gd name="connsiteX2" fmla="*/ 839064 w 1058985"/>
                    <a:gd name="connsiteY2" fmla="*/ 125169 h 338352"/>
                    <a:gd name="connsiteX3" fmla="*/ 1056977 w 1058985"/>
                    <a:gd name="connsiteY3" fmla="*/ 275694 h 338352"/>
                    <a:gd name="connsiteX4" fmla="*/ 907395 w 1058985"/>
                    <a:gd name="connsiteY4" fmla="*/ 332219 h 338352"/>
                    <a:gd name="connsiteX5" fmla="*/ 303273 w 1058985"/>
                    <a:gd name="connsiteY5" fmla="*/ 140087 h 338352"/>
                    <a:gd name="connsiteX6" fmla="*/ 225258 w 1058985"/>
                    <a:gd name="connsiteY6" fmla="*/ 147859 h 338352"/>
                    <a:gd name="connsiteX7" fmla="*/ 99830 w 1058985"/>
                    <a:gd name="connsiteY7" fmla="*/ 121536 h 338352"/>
                    <a:gd name="connsiteX8" fmla="*/ 98623 w 1058985"/>
                    <a:gd name="connsiteY8" fmla="*/ 120627 h 338352"/>
                    <a:gd name="connsiteX9" fmla="*/ 64054 w 1058985"/>
                    <a:gd name="connsiteY9" fmla="*/ 230891 h 338352"/>
                    <a:gd name="connsiteX10" fmla="*/ 47347 w 1058985"/>
                    <a:gd name="connsiteY10" fmla="*/ 251647 h 338352"/>
                    <a:gd name="connsiteX11" fmla="*/ 22196 w 1058985"/>
                    <a:gd name="connsiteY11" fmla="*/ 253324 h 338352"/>
                    <a:gd name="connsiteX12" fmla="*/ 3333 w 1058985"/>
                    <a:gd name="connsiteY12" fmla="*/ 234942 h 338352"/>
                    <a:gd name="connsiteX13" fmla="*/ 1808 w 1058985"/>
                    <a:gd name="connsiteY13" fmla="*/ 207268 h 338352"/>
                    <a:gd name="connsiteX14" fmla="*/ 48285 w 1058985"/>
                    <a:gd name="connsiteY14" fmla="*/ 59010 h 338352"/>
                    <a:gd name="connsiteX15" fmla="*/ 47877 w 1058985"/>
                    <a:gd name="connsiteY15" fmla="*/ 57986 h 338352"/>
                    <a:gd name="connsiteX16" fmla="*/ 225258 w 1058985"/>
                    <a:gd name="connsiteY16" fmla="*/ 0 h 338352"/>
                    <a:gd name="connsiteX0" fmla="*/ 225258 w 907395"/>
                    <a:gd name="connsiteY0" fmla="*/ 0 h 332219"/>
                    <a:gd name="connsiteX1" fmla="*/ 350686 w 907395"/>
                    <a:gd name="connsiteY1" fmla="*/ 10380 h 332219"/>
                    <a:gd name="connsiteX2" fmla="*/ 839064 w 907395"/>
                    <a:gd name="connsiteY2" fmla="*/ 125169 h 332219"/>
                    <a:gd name="connsiteX3" fmla="*/ 907395 w 907395"/>
                    <a:gd name="connsiteY3" fmla="*/ 332219 h 332219"/>
                    <a:gd name="connsiteX4" fmla="*/ 303273 w 907395"/>
                    <a:gd name="connsiteY4" fmla="*/ 140087 h 332219"/>
                    <a:gd name="connsiteX5" fmla="*/ 225258 w 907395"/>
                    <a:gd name="connsiteY5" fmla="*/ 147859 h 332219"/>
                    <a:gd name="connsiteX6" fmla="*/ 99830 w 907395"/>
                    <a:gd name="connsiteY6" fmla="*/ 121536 h 332219"/>
                    <a:gd name="connsiteX7" fmla="*/ 98623 w 907395"/>
                    <a:gd name="connsiteY7" fmla="*/ 120627 h 332219"/>
                    <a:gd name="connsiteX8" fmla="*/ 64054 w 907395"/>
                    <a:gd name="connsiteY8" fmla="*/ 230891 h 332219"/>
                    <a:gd name="connsiteX9" fmla="*/ 47347 w 907395"/>
                    <a:gd name="connsiteY9" fmla="*/ 251647 h 332219"/>
                    <a:gd name="connsiteX10" fmla="*/ 22196 w 907395"/>
                    <a:gd name="connsiteY10" fmla="*/ 253324 h 332219"/>
                    <a:gd name="connsiteX11" fmla="*/ 3333 w 907395"/>
                    <a:gd name="connsiteY11" fmla="*/ 234942 h 332219"/>
                    <a:gd name="connsiteX12" fmla="*/ 1808 w 907395"/>
                    <a:gd name="connsiteY12" fmla="*/ 207268 h 332219"/>
                    <a:gd name="connsiteX13" fmla="*/ 48285 w 907395"/>
                    <a:gd name="connsiteY13" fmla="*/ 59010 h 332219"/>
                    <a:gd name="connsiteX14" fmla="*/ 47877 w 907395"/>
                    <a:gd name="connsiteY14" fmla="*/ 57986 h 332219"/>
                    <a:gd name="connsiteX15" fmla="*/ 225258 w 907395"/>
                    <a:gd name="connsiteY15" fmla="*/ 0 h 332219"/>
                    <a:gd name="connsiteX0" fmla="*/ 225258 w 839064"/>
                    <a:gd name="connsiteY0" fmla="*/ 0 h 300469"/>
                    <a:gd name="connsiteX1" fmla="*/ 350686 w 839064"/>
                    <a:gd name="connsiteY1" fmla="*/ 10380 h 300469"/>
                    <a:gd name="connsiteX2" fmla="*/ 839064 w 839064"/>
                    <a:gd name="connsiteY2" fmla="*/ 125169 h 300469"/>
                    <a:gd name="connsiteX3" fmla="*/ 780395 w 839064"/>
                    <a:gd name="connsiteY3" fmla="*/ 300469 h 300469"/>
                    <a:gd name="connsiteX4" fmla="*/ 303273 w 839064"/>
                    <a:gd name="connsiteY4" fmla="*/ 140087 h 300469"/>
                    <a:gd name="connsiteX5" fmla="*/ 225258 w 839064"/>
                    <a:gd name="connsiteY5" fmla="*/ 147859 h 300469"/>
                    <a:gd name="connsiteX6" fmla="*/ 99830 w 839064"/>
                    <a:gd name="connsiteY6" fmla="*/ 121536 h 300469"/>
                    <a:gd name="connsiteX7" fmla="*/ 98623 w 839064"/>
                    <a:gd name="connsiteY7" fmla="*/ 120627 h 300469"/>
                    <a:gd name="connsiteX8" fmla="*/ 64054 w 839064"/>
                    <a:gd name="connsiteY8" fmla="*/ 230891 h 300469"/>
                    <a:gd name="connsiteX9" fmla="*/ 47347 w 839064"/>
                    <a:gd name="connsiteY9" fmla="*/ 251647 h 300469"/>
                    <a:gd name="connsiteX10" fmla="*/ 22196 w 839064"/>
                    <a:gd name="connsiteY10" fmla="*/ 253324 h 300469"/>
                    <a:gd name="connsiteX11" fmla="*/ 3333 w 839064"/>
                    <a:gd name="connsiteY11" fmla="*/ 234942 h 300469"/>
                    <a:gd name="connsiteX12" fmla="*/ 1808 w 839064"/>
                    <a:gd name="connsiteY12" fmla="*/ 207268 h 300469"/>
                    <a:gd name="connsiteX13" fmla="*/ 48285 w 839064"/>
                    <a:gd name="connsiteY13" fmla="*/ 59010 h 300469"/>
                    <a:gd name="connsiteX14" fmla="*/ 47877 w 839064"/>
                    <a:gd name="connsiteY14" fmla="*/ 57986 h 300469"/>
                    <a:gd name="connsiteX15" fmla="*/ 225258 w 839064"/>
                    <a:gd name="connsiteY15" fmla="*/ 0 h 3004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839064" h="300469">
                      <a:moveTo>
                        <a:pt x="225258" y="0"/>
                      </a:moveTo>
                      <a:cubicBezTo>
                        <a:pt x="274241" y="0"/>
                        <a:pt x="318586" y="2088"/>
                        <a:pt x="350686" y="10380"/>
                      </a:cubicBezTo>
                      <a:lnTo>
                        <a:pt x="839064" y="125169"/>
                      </a:lnTo>
                      <a:lnTo>
                        <a:pt x="780395" y="300469"/>
                      </a:lnTo>
                      <a:lnTo>
                        <a:pt x="303273" y="140087"/>
                      </a:lnTo>
                      <a:lnTo>
                        <a:pt x="225258" y="147859"/>
                      </a:lnTo>
                      <a:cubicBezTo>
                        <a:pt x="176276" y="147859"/>
                        <a:pt x="131930" y="137800"/>
                        <a:pt x="99830" y="121536"/>
                      </a:cubicBezTo>
                      <a:lnTo>
                        <a:pt x="98623" y="120627"/>
                      </a:lnTo>
                      <a:lnTo>
                        <a:pt x="64054" y="230891"/>
                      </a:lnTo>
                      <a:cubicBezTo>
                        <a:pt x="61090" y="240348"/>
                        <a:pt x="54922" y="247587"/>
                        <a:pt x="47347" y="251647"/>
                      </a:cubicBezTo>
                      <a:lnTo>
                        <a:pt x="22196" y="253324"/>
                      </a:lnTo>
                      <a:lnTo>
                        <a:pt x="3333" y="234942"/>
                      </a:lnTo>
                      <a:cubicBezTo>
                        <a:pt x="-357" y="226607"/>
                        <a:pt x="-1156" y="216724"/>
                        <a:pt x="1808" y="207268"/>
                      </a:cubicBezTo>
                      <a:lnTo>
                        <a:pt x="48285" y="59010"/>
                      </a:lnTo>
                      <a:lnTo>
                        <a:pt x="47877" y="57986"/>
                      </a:lnTo>
                      <a:cubicBezTo>
                        <a:pt x="47877" y="8350"/>
                        <a:pt x="127293" y="0"/>
                        <a:pt x="225258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352" name="フリーフォーム: 図形 351">
                <a:extLst>
                  <a:ext uri="{FF2B5EF4-FFF2-40B4-BE49-F238E27FC236}">
                    <a16:creationId xmlns:a16="http://schemas.microsoft.com/office/drawing/2014/main" id="{8BE0C96E-75ED-4247-AD91-649AECBA8A1B}"/>
                  </a:ext>
                </a:extLst>
              </p:cNvPr>
              <p:cNvSpPr/>
              <p:nvPr/>
            </p:nvSpPr>
            <p:spPr>
              <a:xfrm rot="10800000" flipH="1">
                <a:off x="3910416" y="2804159"/>
                <a:ext cx="744715" cy="649553"/>
              </a:xfrm>
              <a:custGeom>
                <a:avLst/>
                <a:gdLst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28746 w 1014326"/>
                  <a:gd name="connsiteY6" fmla="*/ 356466 h 824598"/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52756 w 1014326"/>
                  <a:gd name="connsiteY6" fmla="*/ 359329 h 824598"/>
                  <a:gd name="connsiteX7" fmla="*/ 0 w 1014326"/>
                  <a:gd name="connsiteY7" fmla="*/ 186512 h 824598"/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52756 w 1014326"/>
                  <a:gd name="connsiteY6" fmla="*/ 359329 h 824598"/>
                  <a:gd name="connsiteX7" fmla="*/ 0 w 1014326"/>
                  <a:gd name="connsiteY7" fmla="*/ 186512 h 824598"/>
                  <a:gd name="connsiteX0" fmla="*/ 0 w 1014326"/>
                  <a:gd name="connsiteY0" fmla="*/ 186512 h 827598"/>
                  <a:gd name="connsiteX1" fmla="*/ 858269 w 1014326"/>
                  <a:gd name="connsiteY1" fmla="*/ 0 h 827598"/>
                  <a:gd name="connsiteX2" fmla="*/ 976165 w 1014326"/>
                  <a:gd name="connsiteY2" fmla="*/ 100225 h 827598"/>
                  <a:gd name="connsiteX3" fmla="*/ 1014326 w 1014326"/>
                  <a:gd name="connsiteY3" fmla="*/ 824598 h 827598"/>
                  <a:gd name="connsiteX4" fmla="*/ 819433 w 1014326"/>
                  <a:gd name="connsiteY4" fmla="*/ 827598 h 827598"/>
                  <a:gd name="connsiteX5" fmla="*/ 641381 w 1014326"/>
                  <a:gd name="connsiteY5" fmla="*/ 824598 h 827598"/>
                  <a:gd name="connsiteX6" fmla="*/ 669304 w 1014326"/>
                  <a:gd name="connsiteY6" fmla="*/ 294570 h 827598"/>
                  <a:gd name="connsiteX7" fmla="*/ 52756 w 1014326"/>
                  <a:gd name="connsiteY7" fmla="*/ 359329 h 827598"/>
                  <a:gd name="connsiteX8" fmla="*/ 0 w 1014326"/>
                  <a:gd name="connsiteY8" fmla="*/ 186512 h 827598"/>
                  <a:gd name="connsiteX0" fmla="*/ 819433 w 1014326"/>
                  <a:gd name="connsiteY0" fmla="*/ 827598 h 919038"/>
                  <a:gd name="connsiteX1" fmla="*/ 641381 w 1014326"/>
                  <a:gd name="connsiteY1" fmla="*/ 824598 h 919038"/>
                  <a:gd name="connsiteX2" fmla="*/ 669304 w 1014326"/>
                  <a:gd name="connsiteY2" fmla="*/ 294570 h 919038"/>
                  <a:gd name="connsiteX3" fmla="*/ 52756 w 1014326"/>
                  <a:gd name="connsiteY3" fmla="*/ 359329 h 919038"/>
                  <a:gd name="connsiteX4" fmla="*/ 0 w 1014326"/>
                  <a:gd name="connsiteY4" fmla="*/ 186512 h 919038"/>
                  <a:gd name="connsiteX5" fmla="*/ 858269 w 1014326"/>
                  <a:gd name="connsiteY5" fmla="*/ 0 h 919038"/>
                  <a:gd name="connsiteX6" fmla="*/ 976165 w 1014326"/>
                  <a:gd name="connsiteY6" fmla="*/ 100225 h 919038"/>
                  <a:gd name="connsiteX7" fmla="*/ 1014326 w 1014326"/>
                  <a:gd name="connsiteY7" fmla="*/ 824598 h 919038"/>
                  <a:gd name="connsiteX8" fmla="*/ 910873 w 1014326"/>
                  <a:gd name="connsiteY8" fmla="*/ 919038 h 919038"/>
                  <a:gd name="connsiteX0" fmla="*/ 641381 w 1014326"/>
                  <a:gd name="connsiteY0" fmla="*/ 824598 h 919038"/>
                  <a:gd name="connsiteX1" fmla="*/ 669304 w 1014326"/>
                  <a:gd name="connsiteY1" fmla="*/ 294570 h 919038"/>
                  <a:gd name="connsiteX2" fmla="*/ 52756 w 1014326"/>
                  <a:gd name="connsiteY2" fmla="*/ 359329 h 919038"/>
                  <a:gd name="connsiteX3" fmla="*/ 0 w 1014326"/>
                  <a:gd name="connsiteY3" fmla="*/ 186512 h 919038"/>
                  <a:gd name="connsiteX4" fmla="*/ 858269 w 1014326"/>
                  <a:gd name="connsiteY4" fmla="*/ 0 h 919038"/>
                  <a:gd name="connsiteX5" fmla="*/ 976165 w 1014326"/>
                  <a:gd name="connsiteY5" fmla="*/ 100225 h 919038"/>
                  <a:gd name="connsiteX6" fmla="*/ 1014326 w 1014326"/>
                  <a:gd name="connsiteY6" fmla="*/ 824598 h 919038"/>
                  <a:gd name="connsiteX7" fmla="*/ 910873 w 1014326"/>
                  <a:gd name="connsiteY7" fmla="*/ 919038 h 919038"/>
                  <a:gd name="connsiteX0" fmla="*/ 641381 w 1014326"/>
                  <a:gd name="connsiteY0" fmla="*/ 824598 h 824598"/>
                  <a:gd name="connsiteX1" fmla="*/ 669304 w 1014326"/>
                  <a:gd name="connsiteY1" fmla="*/ 294570 h 824598"/>
                  <a:gd name="connsiteX2" fmla="*/ 52756 w 1014326"/>
                  <a:gd name="connsiteY2" fmla="*/ 359329 h 824598"/>
                  <a:gd name="connsiteX3" fmla="*/ 0 w 1014326"/>
                  <a:gd name="connsiteY3" fmla="*/ 186512 h 824598"/>
                  <a:gd name="connsiteX4" fmla="*/ 858269 w 1014326"/>
                  <a:gd name="connsiteY4" fmla="*/ 0 h 824598"/>
                  <a:gd name="connsiteX5" fmla="*/ 976165 w 1014326"/>
                  <a:gd name="connsiteY5" fmla="*/ 100225 h 824598"/>
                  <a:gd name="connsiteX6" fmla="*/ 1014326 w 1014326"/>
                  <a:gd name="connsiteY6" fmla="*/ 824598 h 824598"/>
                  <a:gd name="connsiteX0" fmla="*/ 641381 w 1014326"/>
                  <a:gd name="connsiteY0" fmla="*/ 824598 h 824598"/>
                  <a:gd name="connsiteX1" fmla="*/ 669304 w 1014326"/>
                  <a:gd name="connsiteY1" fmla="*/ 294570 h 824598"/>
                  <a:gd name="connsiteX2" fmla="*/ 240923 w 1014326"/>
                  <a:gd name="connsiteY2" fmla="*/ 376314 h 824598"/>
                  <a:gd name="connsiteX3" fmla="*/ 0 w 1014326"/>
                  <a:gd name="connsiteY3" fmla="*/ 186512 h 824598"/>
                  <a:gd name="connsiteX4" fmla="*/ 858269 w 1014326"/>
                  <a:gd name="connsiteY4" fmla="*/ 0 h 824598"/>
                  <a:gd name="connsiteX5" fmla="*/ 976165 w 1014326"/>
                  <a:gd name="connsiteY5" fmla="*/ 100225 h 824598"/>
                  <a:gd name="connsiteX6" fmla="*/ 1014326 w 1014326"/>
                  <a:gd name="connsiteY6" fmla="*/ 824598 h 824598"/>
                  <a:gd name="connsiteX0" fmla="*/ 443772 w 816717"/>
                  <a:gd name="connsiteY0" fmla="*/ 824598 h 824598"/>
                  <a:gd name="connsiteX1" fmla="*/ 471695 w 816717"/>
                  <a:gd name="connsiteY1" fmla="*/ 294570 h 824598"/>
                  <a:gd name="connsiteX2" fmla="*/ 43314 w 816717"/>
                  <a:gd name="connsiteY2" fmla="*/ 376314 h 824598"/>
                  <a:gd name="connsiteX3" fmla="*/ 0 w 816717"/>
                  <a:gd name="connsiteY3" fmla="*/ 117293 h 824598"/>
                  <a:gd name="connsiteX4" fmla="*/ 660660 w 816717"/>
                  <a:gd name="connsiteY4" fmla="*/ 0 h 824598"/>
                  <a:gd name="connsiteX5" fmla="*/ 778556 w 816717"/>
                  <a:gd name="connsiteY5" fmla="*/ 100225 h 824598"/>
                  <a:gd name="connsiteX6" fmla="*/ 816717 w 816717"/>
                  <a:gd name="connsiteY6" fmla="*/ 824598 h 824598"/>
                  <a:gd name="connsiteX0" fmla="*/ 443772 w 816717"/>
                  <a:gd name="connsiteY0" fmla="*/ 826528 h 826528"/>
                  <a:gd name="connsiteX1" fmla="*/ 471695 w 816717"/>
                  <a:gd name="connsiteY1" fmla="*/ 296500 h 826528"/>
                  <a:gd name="connsiteX2" fmla="*/ 43314 w 816717"/>
                  <a:gd name="connsiteY2" fmla="*/ 378244 h 826528"/>
                  <a:gd name="connsiteX3" fmla="*/ 0 w 816717"/>
                  <a:gd name="connsiteY3" fmla="*/ 119223 h 826528"/>
                  <a:gd name="connsiteX4" fmla="*/ 660660 w 816717"/>
                  <a:gd name="connsiteY4" fmla="*/ 1930 h 826528"/>
                  <a:gd name="connsiteX5" fmla="*/ 778556 w 816717"/>
                  <a:gd name="connsiteY5" fmla="*/ 102155 h 826528"/>
                  <a:gd name="connsiteX6" fmla="*/ 816717 w 816717"/>
                  <a:gd name="connsiteY6" fmla="*/ 826528 h 826528"/>
                  <a:gd name="connsiteX0" fmla="*/ 443772 w 816717"/>
                  <a:gd name="connsiteY0" fmla="*/ 826528 h 826528"/>
                  <a:gd name="connsiteX1" fmla="*/ 471695 w 816717"/>
                  <a:gd name="connsiteY1" fmla="*/ 296500 h 826528"/>
                  <a:gd name="connsiteX2" fmla="*/ 43314 w 816717"/>
                  <a:gd name="connsiteY2" fmla="*/ 378244 h 826528"/>
                  <a:gd name="connsiteX3" fmla="*/ 0 w 816717"/>
                  <a:gd name="connsiteY3" fmla="*/ 119223 h 826528"/>
                  <a:gd name="connsiteX4" fmla="*/ 660660 w 816717"/>
                  <a:gd name="connsiteY4" fmla="*/ 1930 h 826528"/>
                  <a:gd name="connsiteX5" fmla="*/ 778556 w 816717"/>
                  <a:gd name="connsiteY5" fmla="*/ 102155 h 826528"/>
                  <a:gd name="connsiteX6" fmla="*/ 816717 w 816717"/>
                  <a:gd name="connsiteY6" fmla="*/ 826528 h 826528"/>
                  <a:gd name="connsiteX0" fmla="*/ 443772 w 779224"/>
                  <a:gd name="connsiteY0" fmla="*/ 826528 h 826528"/>
                  <a:gd name="connsiteX1" fmla="*/ 471695 w 779224"/>
                  <a:gd name="connsiteY1" fmla="*/ 296500 h 826528"/>
                  <a:gd name="connsiteX2" fmla="*/ 43314 w 779224"/>
                  <a:gd name="connsiteY2" fmla="*/ 378244 h 826528"/>
                  <a:gd name="connsiteX3" fmla="*/ 0 w 779224"/>
                  <a:gd name="connsiteY3" fmla="*/ 119223 h 826528"/>
                  <a:gd name="connsiteX4" fmla="*/ 660660 w 779224"/>
                  <a:gd name="connsiteY4" fmla="*/ 1930 h 826528"/>
                  <a:gd name="connsiteX5" fmla="*/ 778556 w 779224"/>
                  <a:gd name="connsiteY5" fmla="*/ 102155 h 826528"/>
                  <a:gd name="connsiteX6" fmla="*/ 736127 w 779224"/>
                  <a:gd name="connsiteY6" fmla="*/ 794664 h 826528"/>
                  <a:gd name="connsiteX0" fmla="*/ 443772 w 779224"/>
                  <a:gd name="connsiteY0" fmla="*/ 808748 h 808748"/>
                  <a:gd name="connsiteX1" fmla="*/ 471695 w 779224"/>
                  <a:gd name="connsiteY1" fmla="*/ 278720 h 808748"/>
                  <a:gd name="connsiteX2" fmla="*/ 43314 w 779224"/>
                  <a:gd name="connsiteY2" fmla="*/ 360464 h 808748"/>
                  <a:gd name="connsiteX3" fmla="*/ 0 w 779224"/>
                  <a:gd name="connsiteY3" fmla="*/ 101443 h 808748"/>
                  <a:gd name="connsiteX4" fmla="*/ 584178 w 779224"/>
                  <a:gd name="connsiteY4" fmla="*/ 2319 h 808748"/>
                  <a:gd name="connsiteX5" fmla="*/ 778556 w 779224"/>
                  <a:gd name="connsiteY5" fmla="*/ 84375 h 808748"/>
                  <a:gd name="connsiteX6" fmla="*/ 736127 w 779224"/>
                  <a:gd name="connsiteY6" fmla="*/ 776884 h 808748"/>
                  <a:gd name="connsiteX0" fmla="*/ 443772 w 736127"/>
                  <a:gd name="connsiteY0" fmla="*/ 806430 h 806430"/>
                  <a:gd name="connsiteX1" fmla="*/ 471695 w 736127"/>
                  <a:gd name="connsiteY1" fmla="*/ 276402 h 806430"/>
                  <a:gd name="connsiteX2" fmla="*/ 43314 w 736127"/>
                  <a:gd name="connsiteY2" fmla="*/ 358146 h 806430"/>
                  <a:gd name="connsiteX3" fmla="*/ 0 w 736127"/>
                  <a:gd name="connsiteY3" fmla="*/ 99125 h 806430"/>
                  <a:gd name="connsiteX4" fmla="*/ 584178 w 736127"/>
                  <a:gd name="connsiteY4" fmla="*/ 1 h 806430"/>
                  <a:gd name="connsiteX5" fmla="*/ 724923 w 736127"/>
                  <a:gd name="connsiteY5" fmla="*/ 98752 h 806430"/>
                  <a:gd name="connsiteX6" fmla="*/ 736127 w 736127"/>
                  <a:gd name="connsiteY6" fmla="*/ 774566 h 806430"/>
                  <a:gd name="connsiteX0" fmla="*/ 443772 w 736127"/>
                  <a:gd name="connsiteY0" fmla="*/ 806430 h 806430"/>
                  <a:gd name="connsiteX1" fmla="*/ 471695 w 736127"/>
                  <a:gd name="connsiteY1" fmla="*/ 276402 h 806430"/>
                  <a:gd name="connsiteX2" fmla="*/ 34329 w 736127"/>
                  <a:gd name="connsiteY2" fmla="*/ 341958 h 806430"/>
                  <a:gd name="connsiteX3" fmla="*/ 0 w 736127"/>
                  <a:gd name="connsiteY3" fmla="*/ 99125 h 806430"/>
                  <a:gd name="connsiteX4" fmla="*/ 584178 w 736127"/>
                  <a:gd name="connsiteY4" fmla="*/ 1 h 806430"/>
                  <a:gd name="connsiteX5" fmla="*/ 724923 w 736127"/>
                  <a:gd name="connsiteY5" fmla="*/ 98752 h 806430"/>
                  <a:gd name="connsiteX6" fmla="*/ 736127 w 736127"/>
                  <a:gd name="connsiteY6" fmla="*/ 774566 h 806430"/>
                  <a:gd name="connsiteX0" fmla="*/ 443772 w 736127"/>
                  <a:gd name="connsiteY0" fmla="*/ 806430 h 806430"/>
                  <a:gd name="connsiteX1" fmla="*/ 471695 w 736127"/>
                  <a:gd name="connsiteY1" fmla="*/ 276402 h 806430"/>
                  <a:gd name="connsiteX2" fmla="*/ 40945 w 736127"/>
                  <a:gd name="connsiteY2" fmla="*/ 447801 h 806430"/>
                  <a:gd name="connsiteX3" fmla="*/ 0 w 736127"/>
                  <a:gd name="connsiteY3" fmla="*/ 99125 h 806430"/>
                  <a:gd name="connsiteX4" fmla="*/ 584178 w 736127"/>
                  <a:gd name="connsiteY4" fmla="*/ 1 h 806430"/>
                  <a:gd name="connsiteX5" fmla="*/ 724923 w 736127"/>
                  <a:gd name="connsiteY5" fmla="*/ 98752 h 806430"/>
                  <a:gd name="connsiteX6" fmla="*/ 736127 w 736127"/>
                  <a:gd name="connsiteY6" fmla="*/ 774566 h 806430"/>
                  <a:gd name="connsiteX0" fmla="*/ 496694 w 789049"/>
                  <a:gd name="connsiteY0" fmla="*/ 807991 h 807991"/>
                  <a:gd name="connsiteX1" fmla="*/ 524617 w 789049"/>
                  <a:gd name="connsiteY1" fmla="*/ 277963 h 807991"/>
                  <a:gd name="connsiteX2" fmla="*/ 93867 w 789049"/>
                  <a:gd name="connsiteY2" fmla="*/ 449362 h 807991"/>
                  <a:gd name="connsiteX3" fmla="*/ 0 w 789049"/>
                  <a:gd name="connsiteY3" fmla="*/ 180069 h 807991"/>
                  <a:gd name="connsiteX4" fmla="*/ 637100 w 789049"/>
                  <a:gd name="connsiteY4" fmla="*/ 1562 h 807991"/>
                  <a:gd name="connsiteX5" fmla="*/ 777845 w 789049"/>
                  <a:gd name="connsiteY5" fmla="*/ 100313 h 807991"/>
                  <a:gd name="connsiteX6" fmla="*/ 789049 w 789049"/>
                  <a:gd name="connsiteY6" fmla="*/ 776127 h 807991"/>
                  <a:gd name="connsiteX0" fmla="*/ 496694 w 789049"/>
                  <a:gd name="connsiteY0" fmla="*/ 807991 h 807991"/>
                  <a:gd name="connsiteX1" fmla="*/ 484925 w 789049"/>
                  <a:gd name="connsiteY1" fmla="*/ 357346 h 807991"/>
                  <a:gd name="connsiteX2" fmla="*/ 93867 w 789049"/>
                  <a:gd name="connsiteY2" fmla="*/ 449362 h 807991"/>
                  <a:gd name="connsiteX3" fmla="*/ 0 w 789049"/>
                  <a:gd name="connsiteY3" fmla="*/ 180069 h 807991"/>
                  <a:gd name="connsiteX4" fmla="*/ 637100 w 789049"/>
                  <a:gd name="connsiteY4" fmla="*/ 1562 h 807991"/>
                  <a:gd name="connsiteX5" fmla="*/ 777845 w 789049"/>
                  <a:gd name="connsiteY5" fmla="*/ 100313 h 807991"/>
                  <a:gd name="connsiteX6" fmla="*/ 789049 w 789049"/>
                  <a:gd name="connsiteY6" fmla="*/ 776127 h 807991"/>
                  <a:gd name="connsiteX0" fmla="*/ 457003 w 749358"/>
                  <a:gd name="connsiteY0" fmla="*/ 807774 h 807774"/>
                  <a:gd name="connsiteX1" fmla="*/ 445234 w 749358"/>
                  <a:gd name="connsiteY1" fmla="*/ 357129 h 807774"/>
                  <a:gd name="connsiteX2" fmla="*/ 54176 w 749358"/>
                  <a:gd name="connsiteY2" fmla="*/ 449145 h 807774"/>
                  <a:gd name="connsiteX3" fmla="*/ 0 w 749358"/>
                  <a:gd name="connsiteY3" fmla="*/ 173237 h 807774"/>
                  <a:gd name="connsiteX4" fmla="*/ 597409 w 749358"/>
                  <a:gd name="connsiteY4" fmla="*/ 1345 h 807774"/>
                  <a:gd name="connsiteX5" fmla="*/ 738154 w 749358"/>
                  <a:gd name="connsiteY5" fmla="*/ 100096 h 807774"/>
                  <a:gd name="connsiteX6" fmla="*/ 749358 w 749358"/>
                  <a:gd name="connsiteY6" fmla="*/ 775910 h 807774"/>
                  <a:gd name="connsiteX0" fmla="*/ 457003 w 749358"/>
                  <a:gd name="connsiteY0" fmla="*/ 807774 h 807774"/>
                  <a:gd name="connsiteX1" fmla="*/ 445234 w 749358"/>
                  <a:gd name="connsiteY1" fmla="*/ 357129 h 807774"/>
                  <a:gd name="connsiteX2" fmla="*/ 54176 w 749358"/>
                  <a:gd name="connsiteY2" fmla="*/ 449145 h 807774"/>
                  <a:gd name="connsiteX3" fmla="*/ 0 w 749358"/>
                  <a:gd name="connsiteY3" fmla="*/ 173237 h 807774"/>
                  <a:gd name="connsiteX4" fmla="*/ 597409 w 749358"/>
                  <a:gd name="connsiteY4" fmla="*/ 1345 h 807774"/>
                  <a:gd name="connsiteX5" fmla="*/ 738154 w 749358"/>
                  <a:gd name="connsiteY5" fmla="*/ 100096 h 807774"/>
                  <a:gd name="connsiteX6" fmla="*/ 749358 w 749358"/>
                  <a:gd name="connsiteY6" fmla="*/ 775910 h 807774"/>
                  <a:gd name="connsiteX0" fmla="*/ 457003 w 749358"/>
                  <a:gd name="connsiteY0" fmla="*/ 807774 h 807774"/>
                  <a:gd name="connsiteX1" fmla="*/ 445234 w 749358"/>
                  <a:gd name="connsiteY1" fmla="*/ 310822 h 807774"/>
                  <a:gd name="connsiteX2" fmla="*/ 54176 w 749358"/>
                  <a:gd name="connsiteY2" fmla="*/ 449145 h 807774"/>
                  <a:gd name="connsiteX3" fmla="*/ 0 w 749358"/>
                  <a:gd name="connsiteY3" fmla="*/ 173237 h 807774"/>
                  <a:gd name="connsiteX4" fmla="*/ 597409 w 749358"/>
                  <a:gd name="connsiteY4" fmla="*/ 1345 h 807774"/>
                  <a:gd name="connsiteX5" fmla="*/ 738154 w 749358"/>
                  <a:gd name="connsiteY5" fmla="*/ 100096 h 807774"/>
                  <a:gd name="connsiteX6" fmla="*/ 749358 w 749358"/>
                  <a:gd name="connsiteY6" fmla="*/ 775910 h 807774"/>
                  <a:gd name="connsiteX0" fmla="*/ 457003 w 749358"/>
                  <a:gd name="connsiteY0" fmla="*/ 807774 h 807774"/>
                  <a:gd name="connsiteX1" fmla="*/ 445234 w 749358"/>
                  <a:gd name="connsiteY1" fmla="*/ 310822 h 807774"/>
                  <a:gd name="connsiteX2" fmla="*/ 54176 w 749358"/>
                  <a:gd name="connsiteY2" fmla="*/ 422684 h 807774"/>
                  <a:gd name="connsiteX3" fmla="*/ 0 w 749358"/>
                  <a:gd name="connsiteY3" fmla="*/ 173237 h 807774"/>
                  <a:gd name="connsiteX4" fmla="*/ 597409 w 749358"/>
                  <a:gd name="connsiteY4" fmla="*/ 1345 h 807774"/>
                  <a:gd name="connsiteX5" fmla="*/ 738154 w 749358"/>
                  <a:gd name="connsiteY5" fmla="*/ 100096 h 807774"/>
                  <a:gd name="connsiteX6" fmla="*/ 749358 w 749358"/>
                  <a:gd name="connsiteY6" fmla="*/ 775910 h 807774"/>
                  <a:gd name="connsiteX0" fmla="*/ 457003 w 749358"/>
                  <a:gd name="connsiteY0" fmla="*/ 807774 h 807774"/>
                  <a:gd name="connsiteX1" fmla="*/ 445234 w 749358"/>
                  <a:gd name="connsiteY1" fmla="*/ 357129 h 807774"/>
                  <a:gd name="connsiteX2" fmla="*/ 54176 w 749358"/>
                  <a:gd name="connsiteY2" fmla="*/ 422684 h 807774"/>
                  <a:gd name="connsiteX3" fmla="*/ 0 w 749358"/>
                  <a:gd name="connsiteY3" fmla="*/ 173237 h 807774"/>
                  <a:gd name="connsiteX4" fmla="*/ 597409 w 749358"/>
                  <a:gd name="connsiteY4" fmla="*/ 1345 h 807774"/>
                  <a:gd name="connsiteX5" fmla="*/ 738154 w 749358"/>
                  <a:gd name="connsiteY5" fmla="*/ 100096 h 807774"/>
                  <a:gd name="connsiteX6" fmla="*/ 749358 w 749358"/>
                  <a:gd name="connsiteY6" fmla="*/ 775910 h 807774"/>
                  <a:gd name="connsiteX0" fmla="*/ 457003 w 749358"/>
                  <a:gd name="connsiteY0" fmla="*/ 807774 h 807774"/>
                  <a:gd name="connsiteX1" fmla="*/ 445234 w 749358"/>
                  <a:gd name="connsiteY1" fmla="*/ 324053 h 807774"/>
                  <a:gd name="connsiteX2" fmla="*/ 54176 w 749358"/>
                  <a:gd name="connsiteY2" fmla="*/ 422684 h 807774"/>
                  <a:gd name="connsiteX3" fmla="*/ 0 w 749358"/>
                  <a:gd name="connsiteY3" fmla="*/ 173237 h 807774"/>
                  <a:gd name="connsiteX4" fmla="*/ 597409 w 749358"/>
                  <a:gd name="connsiteY4" fmla="*/ 1345 h 807774"/>
                  <a:gd name="connsiteX5" fmla="*/ 738154 w 749358"/>
                  <a:gd name="connsiteY5" fmla="*/ 100096 h 807774"/>
                  <a:gd name="connsiteX6" fmla="*/ 749358 w 749358"/>
                  <a:gd name="connsiteY6" fmla="*/ 775910 h 807774"/>
                  <a:gd name="connsiteX0" fmla="*/ 463618 w 749358"/>
                  <a:gd name="connsiteY0" fmla="*/ 642394 h 775909"/>
                  <a:gd name="connsiteX1" fmla="*/ 445234 w 749358"/>
                  <a:gd name="connsiteY1" fmla="*/ 324053 h 775909"/>
                  <a:gd name="connsiteX2" fmla="*/ 54176 w 749358"/>
                  <a:gd name="connsiteY2" fmla="*/ 422684 h 775909"/>
                  <a:gd name="connsiteX3" fmla="*/ 0 w 749358"/>
                  <a:gd name="connsiteY3" fmla="*/ 173237 h 775909"/>
                  <a:gd name="connsiteX4" fmla="*/ 597409 w 749358"/>
                  <a:gd name="connsiteY4" fmla="*/ 1345 h 775909"/>
                  <a:gd name="connsiteX5" fmla="*/ 738154 w 749358"/>
                  <a:gd name="connsiteY5" fmla="*/ 100096 h 775909"/>
                  <a:gd name="connsiteX6" fmla="*/ 749358 w 749358"/>
                  <a:gd name="connsiteY6" fmla="*/ 775910 h 775909"/>
                  <a:gd name="connsiteX0" fmla="*/ 463618 w 775819"/>
                  <a:gd name="connsiteY0" fmla="*/ 642394 h 676682"/>
                  <a:gd name="connsiteX1" fmla="*/ 445234 w 775819"/>
                  <a:gd name="connsiteY1" fmla="*/ 324053 h 676682"/>
                  <a:gd name="connsiteX2" fmla="*/ 54176 w 775819"/>
                  <a:gd name="connsiteY2" fmla="*/ 422684 h 676682"/>
                  <a:gd name="connsiteX3" fmla="*/ 0 w 775819"/>
                  <a:gd name="connsiteY3" fmla="*/ 173237 h 676682"/>
                  <a:gd name="connsiteX4" fmla="*/ 597409 w 775819"/>
                  <a:gd name="connsiteY4" fmla="*/ 1345 h 676682"/>
                  <a:gd name="connsiteX5" fmla="*/ 738154 w 775819"/>
                  <a:gd name="connsiteY5" fmla="*/ 100096 h 676682"/>
                  <a:gd name="connsiteX6" fmla="*/ 775819 w 775819"/>
                  <a:gd name="connsiteY6" fmla="*/ 676682 h 6766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775819" h="676682">
                    <a:moveTo>
                      <a:pt x="463618" y="642394"/>
                    </a:moveTo>
                    <a:lnTo>
                      <a:pt x="445234" y="324053"/>
                    </a:lnTo>
                    <a:lnTo>
                      <a:pt x="54176" y="422684"/>
                    </a:lnTo>
                    <a:cubicBezTo>
                      <a:pt x="42733" y="341740"/>
                      <a:pt x="11443" y="254181"/>
                      <a:pt x="0" y="173237"/>
                    </a:cubicBezTo>
                    <a:lnTo>
                      <a:pt x="597409" y="1345"/>
                    </a:lnTo>
                    <a:cubicBezTo>
                      <a:pt x="720435" y="-10845"/>
                      <a:pt x="730378" y="62890"/>
                      <a:pt x="738154" y="100096"/>
                    </a:cubicBezTo>
                    <a:cubicBezTo>
                      <a:pt x="745930" y="137302"/>
                      <a:pt x="763099" y="435224"/>
                      <a:pt x="775819" y="676682"/>
                    </a:cubicBezTo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336" name="グループ化 335">
              <a:extLst>
                <a:ext uri="{FF2B5EF4-FFF2-40B4-BE49-F238E27FC236}">
                  <a16:creationId xmlns:a16="http://schemas.microsoft.com/office/drawing/2014/main" id="{3C031C0A-41FC-4786-AB59-6EA7B9C0F941}"/>
                </a:ext>
              </a:extLst>
            </p:cNvPr>
            <p:cNvGrpSpPr/>
            <p:nvPr/>
          </p:nvGrpSpPr>
          <p:grpSpPr>
            <a:xfrm>
              <a:off x="3587513" y="5308524"/>
              <a:ext cx="2103289" cy="1144501"/>
              <a:chOff x="621763" y="2391964"/>
              <a:chExt cx="2103289" cy="1144501"/>
            </a:xfrm>
          </p:grpSpPr>
          <p:grpSp>
            <p:nvGrpSpPr>
              <p:cNvPr id="337" name="グループ化 336">
                <a:extLst>
                  <a:ext uri="{FF2B5EF4-FFF2-40B4-BE49-F238E27FC236}">
                    <a16:creationId xmlns:a16="http://schemas.microsoft.com/office/drawing/2014/main" id="{BA8FA5B4-F85F-4A2B-9B9C-D2509CEE0E23}"/>
                  </a:ext>
                </a:extLst>
              </p:cNvPr>
              <p:cNvGrpSpPr/>
              <p:nvPr/>
            </p:nvGrpSpPr>
            <p:grpSpPr>
              <a:xfrm>
                <a:off x="652785" y="3384587"/>
                <a:ext cx="2072267" cy="151878"/>
                <a:chOff x="652785" y="3384587"/>
                <a:chExt cx="2072267" cy="151878"/>
              </a:xfrm>
            </p:grpSpPr>
            <p:sp>
              <p:nvSpPr>
                <p:cNvPr id="349" name="正方形/長方形 348">
                  <a:extLst>
                    <a:ext uri="{FF2B5EF4-FFF2-40B4-BE49-F238E27FC236}">
                      <a16:creationId xmlns:a16="http://schemas.microsoft.com/office/drawing/2014/main" id="{B5848A03-434B-4766-8294-A715115F588B}"/>
                    </a:ext>
                  </a:extLst>
                </p:cNvPr>
                <p:cNvSpPr/>
                <p:nvPr/>
              </p:nvSpPr>
              <p:spPr>
                <a:xfrm>
                  <a:off x="652785" y="3384587"/>
                  <a:ext cx="771778" cy="151878"/>
                </a:xfrm>
                <a:prstGeom prst="rect">
                  <a:avLst/>
                </a:prstGeom>
                <a:solidFill>
                  <a:schemeClr val="bg2">
                    <a:lumMod val="25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50" name="正方形/長方形 349">
                  <a:extLst>
                    <a:ext uri="{FF2B5EF4-FFF2-40B4-BE49-F238E27FC236}">
                      <a16:creationId xmlns:a16="http://schemas.microsoft.com/office/drawing/2014/main" id="{33D8051E-2D2D-43E0-938C-D4C96367CC89}"/>
                    </a:ext>
                  </a:extLst>
                </p:cNvPr>
                <p:cNvSpPr/>
                <p:nvPr/>
              </p:nvSpPr>
              <p:spPr>
                <a:xfrm>
                  <a:off x="1424562" y="3384587"/>
                  <a:ext cx="1300490" cy="151878"/>
                </a:xfrm>
                <a:prstGeom prst="rect">
                  <a:avLst/>
                </a:prstGeom>
                <a:solidFill>
                  <a:schemeClr val="bg2">
                    <a:lumMod val="9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338" name="グループ化 337">
                <a:extLst>
                  <a:ext uri="{FF2B5EF4-FFF2-40B4-BE49-F238E27FC236}">
                    <a16:creationId xmlns:a16="http://schemas.microsoft.com/office/drawing/2014/main" id="{DAD0BB36-B525-4A2E-ACEB-D7C56BC3F321}"/>
                  </a:ext>
                </a:extLst>
              </p:cNvPr>
              <p:cNvGrpSpPr/>
              <p:nvPr/>
            </p:nvGrpSpPr>
            <p:grpSpPr>
              <a:xfrm>
                <a:off x="621763" y="2391964"/>
                <a:ext cx="1775106" cy="984718"/>
                <a:chOff x="743345" y="2545926"/>
                <a:chExt cx="1497565" cy="830756"/>
              </a:xfrm>
              <a:solidFill>
                <a:schemeClr val="bg1">
                  <a:lumMod val="65000"/>
                </a:schemeClr>
              </a:solidFill>
            </p:grpSpPr>
            <p:sp>
              <p:nvSpPr>
                <p:cNvPr id="339" name="四角形: 上の 2 つの角を丸める 338">
                  <a:extLst>
                    <a:ext uri="{FF2B5EF4-FFF2-40B4-BE49-F238E27FC236}">
                      <a16:creationId xmlns:a16="http://schemas.microsoft.com/office/drawing/2014/main" id="{39618F3D-3064-49C7-AFAF-6D6FB95F4919}"/>
                    </a:ext>
                  </a:extLst>
                </p:cNvPr>
                <p:cNvSpPr/>
                <p:nvPr/>
              </p:nvSpPr>
              <p:spPr>
                <a:xfrm>
                  <a:off x="1719638" y="3282951"/>
                  <a:ext cx="415526" cy="74682"/>
                </a:xfrm>
                <a:prstGeom prst="round2SameRect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40" name="四角形: 上の 2 つの角を丸める 339">
                  <a:extLst>
                    <a:ext uri="{FF2B5EF4-FFF2-40B4-BE49-F238E27FC236}">
                      <a16:creationId xmlns:a16="http://schemas.microsoft.com/office/drawing/2014/main" id="{F4568F04-D9B1-4A35-9F6B-6914607B8F7A}"/>
                    </a:ext>
                  </a:extLst>
                </p:cNvPr>
                <p:cNvSpPr/>
                <p:nvPr/>
              </p:nvSpPr>
              <p:spPr>
                <a:xfrm>
                  <a:off x="1703703" y="3302000"/>
                  <a:ext cx="537207" cy="74682"/>
                </a:xfrm>
                <a:prstGeom prst="round2SameRect">
                  <a:avLst/>
                </a:prstGeom>
                <a:solidFill>
                  <a:schemeClr val="tx1">
                    <a:lumMod val="95000"/>
                    <a:lumOff val="5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41" name="四角形: 上の 2 つの角を丸める 340">
                  <a:extLst>
                    <a:ext uri="{FF2B5EF4-FFF2-40B4-BE49-F238E27FC236}">
                      <a16:creationId xmlns:a16="http://schemas.microsoft.com/office/drawing/2014/main" id="{369C4565-95ED-4C42-B852-C5F7DD3CE576}"/>
                    </a:ext>
                  </a:extLst>
                </p:cNvPr>
                <p:cNvSpPr/>
                <p:nvPr/>
              </p:nvSpPr>
              <p:spPr>
                <a:xfrm>
                  <a:off x="933041" y="3302000"/>
                  <a:ext cx="822734" cy="74682"/>
                </a:xfrm>
                <a:prstGeom prst="round2SameRect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42" name="四角形: 角を丸くする 341">
                  <a:extLst>
                    <a:ext uri="{FF2B5EF4-FFF2-40B4-BE49-F238E27FC236}">
                      <a16:creationId xmlns:a16="http://schemas.microsoft.com/office/drawing/2014/main" id="{F82C1226-77F1-4FC0-A2A7-746A411C9817}"/>
                    </a:ext>
                  </a:extLst>
                </p:cNvPr>
                <p:cNvSpPr/>
                <p:nvPr/>
              </p:nvSpPr>
              <p:spPr>
                <a:xfrm>
                  <a:off x="929208" y="3256281"/>
                  <a:ext cx="822734" cy="45719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>
                    <a:lumMod val="85000"/>
                    <a:lumOff val="15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43" name="四角形: 角を丸くする 342">
                  <a:extLst>
                    <a:ext uri="{FF2B5EF4-FFF2-40B4-BE49-F238E27FC236}">
                      <a16:creationId xmlns:a16="http://schemas.microsoft.com/office/drawing/2014/main" id="{FE482D38-9225-422B-A833-E4068F5F7ACD}"/>
                    </a:ext>
                  </a:extLst>
                </p:cNvPr>
                <p:cNvSpPr/>
                <p:nvPr/>
              </p:nvSpPr>
              <p:spPr>
                <a:xfrm>
                  <a:off x="1720493" y="3256281"/>
                  <a:ext cx="45719" cy="45719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5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44" name="フリーフォーム: 図形 343">
                  <a:extLst>
                    <a:ext uri="{FF2B5EF4-FFF2-40B4-BE49-F238E27FC236}">
                      <a16:creationId xmlns:a16="http://schemas.microsoft.com/office/drawing/2014/main" id="{B51406DF-D17C-460E-AC7F-E63C54C093A3}"/>
                    </a:ext>
                  </a:extLst>
                </p:cNvPr>
                <p:cNvSpPr/>
                <p:nvPr/>
              </p:nvSpPr>
              <p:spPr>
                <a:xfrm flipV="1">
                  <a:off x="744200" y="2545927"/>
                  <a:ext cx="1012097" cy="711207"/>
                </a:xfrm>
                <a:custGeom>
                  <a:avLst/>
                  <a:gdLst>
                    <a:gd name="connsiteX0" fmla="*/ 40482 w 1012097"/>
                    <a:gd name="connsiteY0" fmla="*/ 711207 h 711207"/>
                    <a:gd name="connsiteX1" fmla="*/ 838118 w 1012097"/>
                    <a:gd name="connsiteY1" fmla="*/ 711207 h 711207"/>
                    <a:gd name="connsiteX2" fmla="*/ 1012097 w 1012097"/>
                    <a:gd name="connsiteY2" fmla="*/ 15293 h 711207"/>
                    <a:gd name="connsiteX3" fmla="*/ 996804 w 1012097"/>
                    <a:gd name="connsiteY3" fmla="*/ 0 h 711207"/>
                    <a:gd name="connsiteX4" fmla="*/ 218284 w 1012097"/>
                    <a:gd name="connsiteY4" fmla="*/ 0 h 711207"/>
                    <a:gd name="connsiteX5" fmla="*/ 218284 w 1012097"/>
                    <a:gd name="connsiteY5" fmla="*/ 1 h 711207"/>
                    <a:gd name="connsiteX6" fmla="*/ 170155 w 1012097"/>
                    <a:gd name="connsiteY6" fmla="*/ 1 h 711207"/>
                    <a:gd name="connsiteX7" fmla="*/ 0 w 1012097"/>
                    <a:gd name="connsiteY7" fmla="*/ 680622 h 711207"/>
                    <a:gd name="connsiteX8" fmla="*/ 48128 w 1012097"/>
                    <a:gd name="connsiteY8" fmla="*/ 680622 h 711207"/>
                    <a:gd name="connsiteX0" fmla="*/ 40482 w 1012097"/>
                    <a:gd name="connsiteY0" fmla="*/ 711207 h 711207"/>
                    <a:gd name="connsiteX1" fmla="*/ 838118 w 1012097"/>
                    <a:gd name="connsiteY1" fmla="*/ 711207 h 711207"/>
                    <a:gd name="connsiteX2" fmla="*/ 1012097 w 1012097"/>
                    <a:gd name="connsiteY2" fmla="*/ 15293 h 711207"/>
                    <a:gd name="connsiteX3" fmla="*/ 996804 w 1012097"/>
                    <a:gd name="connsiteY3" fmla="*/ 0 h 711207"/>
                    <a:gd name="connsiteX4" fmla="*/ 218284 w 1012097"/>
                    <a:gd name="connsiteY4" fmla="*/ 0 h 711207"/>
                    <a:gd name="connsiteX5" fmla="*/ 218284 w 1012097"/>
                    <a:gd name="connsiteY5" fmla="*/ 1 h 711207"/>
                    <a:gd name="connsiteX6" fmla="*/ 170155 w 1012097"/>
                    <a:gd name="connsiteY6" fmla="*/ 1 h 711207"/>
                    <a:gd name="connsiteX7" fmla="*/ 0 w 1012097"/>
                    <a:gd name="connsiteY7" fmla="*/ 680622 h 711207"/>
                    <a:gd name="connsiteX8" fmla="*/ 40482 w 1012097"/>
                    <a:gd name="connsiteY8" fmla="*/ 711207 h 7112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012097" h="711207">
                      <a:moveTo>
                        <a:pt x="40482" y="711207"/>
                      </a:moveTo>
                      <a:lnTo>
                        <a:pt x="838118" y="711207"/>
                      </a:lnTo>
                      <a:lnTo>
                        <a:pt x="1012097" y="15293"/>
                      </a:lnTo>
                      <a:lnTo>
                        <a:pt x="996804" y="0"/>
                      </a:lnTo>
                      <a:lnTo>
                        <a:pt x="218284" y="0"/>
                      </a:lnTo>
                      <a:lnTo>
                        <a:pt x="218284" y="1"/>
                      </a:lnTo>
                      <a:lnTo>
                        <a:pt x="170155" y="1"/>
                      </a:lnTo>
                      <a:lnTo>
                        <a:pt x="0" y="680622"/>
                      </a:lnTo>
                      <a:lnTo>
                        <a:pt x="40482" y="711207"/>
                      </a:lnTo>
                      <a:close/>
                    </a:path>
                  </a:pathLst>
                </a:custGeom>
                <a:solidFill>
                  <a:schemeClr val="tx1">
                    <a:lumMod val="85000"/>
                    <a:lumOff val="15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45" name="平行四辺形 344">
                  <a:extLst>
                    <a:ext uri="{FF2B5EF4-FFF2-40B4-BE49-F238E27FC236}">
                      <a16:creationId xmlns:a16="http://schemas.microsoft.com/office/drawing/2014/main" id="{1E2E2C0C-CEDD-4DE2-AF0B-DA9DC253B44A}"/>
                    </a:ext>
                  </a:extLst>
                </p:cNvPr>
                <p:cNvSpPr/>
                <p:nvPr/>
              </p:nvSpPr>
              <p:spPr>
                <a:xfrm flipV="1">
                  <a:off x="744200" y="2576512"/>
                  <a:ext cx="975438" cy="680621"/>
                </a:xfrm>
                <a:prstGeom prst="parallelogram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46" name="フリーフォーム: 図形 345">
                  <a:extLst>
                    <a:ext uri="{FF2B5EF4-FFF2-40B4-BE49-F238E27FC236}">
                      <a16:creationId xmlns:a16="http://schemas.microsoft.com/office/drawing/2014/main" id="{42498298-94FD-4CE9-B6BE-0DAC38247EB1}"/>
                    </a:ext>
                  </a:extLst>
                </p:cNvPr>
                <p:cNvSpPr/>
                <p:nvPr/>
              </p:nvSpPr>
              <p:spPr>
                <a:xfrm flipV="1">
                  <a:off x="743345" y="2545926"/>
                  <a:ext cx="838118" cy="30585"/>
                </a:xfrm>
                <a:custGeom>
                  <a:avLst/>
                  <a:gdLst>
                    <a:gd name="connsiteX0" fmla="*/ 40482 w 1012097"/>
                    <a:gd name="connsiteY0" fmla="*/ 711207 h 711207"/>
                    <a:gd name="connsiteX1" fmla="*/ 838118 w 1012097"/>
                    <a:gd name="connsiteY1" fmla="*/ 711207 h 711207"/>
                    <a:gd name="connsiteX2" fmla="*/ 1012097 w 1012097"/>
                    <a:gd name="connsiteY2" fmla="*/ 15293 h 711207"/>
                    <a:gd name="connsiteX3" fmla="*/ 996804 w 1012097"/>
                    <a:gd name="connsiteY3" fmla="*/ 0 h 711207"/>
                    <a:gd name="connsiteX4" fmla="*/ 218284 w 1012097"/>
                    <a:gd name="connsiteY4" fmla="*/ 0 h 711207"/>
                    <a:gd name="connsiteX5" fmla="*/ 218284 w 1012097"/>
                    <a:gd name="connsiteY5" fmla="*/ 1 h 711207"/>
                    <a:gd name="connsiteX6" fmla="*/ 975438 w 1012097"/>
                    <a:gd name="connsiteY6" fmla="*/ 1 h 711207"/>
                    <a:gd name="connsiteX7" fmla="*/ 805283 w 1012097"/>
                    <a:gd name="connsiteY7" fmla="*/ 680622 h 711207"/>
                    <a:gd name="connsiteX8" fmla="*/ 0 w 1012097"/>
                    <a:gd name="connsiteY8" fmla="*/ 680622 h 711207"/>
                    <a:gd name="connsiteX0" fmla="*/ 40482 w 1012097"/>
                    <a:gd name="connsiteY0" fmla="*/ 711207 h 711207"/>
                    <a:gd name="connsiteX1" fmla="*/ 838118 w 1012097"/>
                    <a:gd name="connsiteY1" fmla="*/ 711207 h 711207"/>
                    <a:gd name="connsiteX2" fmla="*/ 1012097 w 1012097"/>
                    <a:gd name="connsiteY2" fmla="*/ 15293 h 711207"/>
                    <a:gd name="connsiteX3" fmla="*/ 996804 w 1012097"/>
                    <a:gd name="connsiteY3" fmla="*/ 0 h 711207"/>
                    <a:gd name="connsiteX4" fmla="*/ 218284 w 1012097"/>
                    <a:gd name="connsiteY4" fmla="*/ 0 h 711207"/>
                    <a:gd name="connsiteX5" fmla="*/ 975438 w 1012097"/>
                    <a:gd name="connsiteY5" fmla="*/ 1 h 711207"/>
                    <a:gd name="connsiteX6" fmla="*/ 805283 w 1012097"/>
                    <a:gd name="connsiteY6" fmla="*/ 680622 h 711207"/>
                    <a:gd name="connsiteX7" fmla="*/ 0 w 1012097"/>
                    <a:gd name="connsiteY7" fmla="*/ 680622 h 711207"/>
                    <a:gd name="connsiteX8" fmla="*/ 40482 w 1012097"/>
                    <a:gd name="connsiteY8" fmla="*/ 711207 h 711207"/>
                    <a:gd name="connsiteX0" fmla="*/ 40482 w 1012097"/>
                    <a:gd name="connsiteY0" fmla="*/ 711207 h 711207"/>
                    <a:gd name="connsiteX1" fmla="*/ 838118 w 1012097"/>
                    <a:gd name="connsiteY1" fmla="*/ 711207 h 711207"/>
                    <a:gd name="connsiteX2" fmla="*/ 1012097 w 1012097"/>
                    <a:gd name="connsiteY2" fmla="*/ 15293 h 711207"/>
                    <a:gd name="connsiteX3" fmla="*/ 996804 w 1012097"/>
                    <a:gd name="connsiteY3" fmla="*/ 0 h 711207"/>
                    <a:gd name="connsiteX4" fmla="*/ 975438 w 1012097"/>
                    <a:gd name="connsiteY4" fmla="*/ 1 h 711207"/>
                    <a:gd name="connsiteX5" fmla="*/ 805283 w 1012097"/>
                    <a:gd name="connsiteY5" fmla="*/ 680622 h 711207"/>
                    <a:gd name="connsiteX6" fmla="*/ 0 w 1012097"/>
                    <a:gd name="connsiteY6" fmla="*/ 680622 h 711207"/>
                    <a:gd name="connsiteX7" fmla="*/ 40482 w 1012097"/>
                    <a:gd name="connsiteY7" fmla="*/ 711207 h 711207"/>
                    <a:gd name="connsiteX0" fmla="*/ 40482 w 1012097"/>
                    <a:gd name="connsiteY0" fmla="*/ 711206 h 711206"/>
                    <a:gd name="connsiteX1" fmla="*/ 838118 w 1012097"/>
                    <a:gd name="connsiteY1" fmla="*/ 711206 h 711206"/>
                    <a:gd name="connsiteX2" fmla="*/ 1012097 w 1012097"/>
                    <a:gd name="connsiteY2" fmla="*/ 15292 h 711206"/>
                    <a:gd name="connsiteX3" fmla="*/ 975438 w 1012097"/>
                    <a:gd name="connsiteY3" fmla="*/ 0 h 711206"/>
                    <a:gd name="connsiteX4" fmla="*/ 805283 w 1012097"/>
                    <a:gd name="connsiteY4" fmla="*/ 680621 h 711206"/>
                    <a:gd name="connsiteX5" fmla="*/ 0 w 1012097"/>
                    <a:gd name="connsiteY5" fmla="*/ 680621 h 711206"/>
                    <a:gd name="connsiteX6" fmla="*/ 40482 w 1012097"/>
                    <a:gd name="connsiteY6" fmla="*/ 711206 h 711206"/>
                    <a:gd name="connsiteX0" fmla="*/ 40482 w 1012097"/>
                    <a:gd name="connsiteY0" fmla="*/ 695914 h 695914"/>
                    <a:gd name="connsiteX1" fmla="*/ 838118 w 1012097"/>
                    <a:gd name="connsiteY1" fmla="*/ 695914 h 695914"/>
                    <a:gd name="connsiteX2" fmla="*/ 1012097 w 1012097"/>
                    <a:gd name="connsiteY2" fmla="*/ 0 h 695914"/>
                    <a:gd name="connsiteX3" fmla="*/ 805283 w 1012097"/>
                    <a:gd name="connsiteY3" fmla="*/ 665329 h 695914"/>
                    <a:gd name="connsiteX4" fmla="*/ 0 w 1012097"/>
                    <a:gd name="connsiteY4" fmla="*/ 665329 h 695914"/>
                    <a:gd name="connsiteX5" fmla="*/ 40482 w 1012097"/>
                    <a:gd name="connsiteY5" fmla="*/ 695914 h 695914"/>
                    <a:gd name="connsiteX0" fmla="*/ 40482 w 838118"/>
                    <a:gd name="connsiteY0" fmla="*/ 30585 h 30585"/>
                    <a:gd name="connsiteX1" fmla="*/ 838118 w 838118"/>
                    <a:gd name="connsiteY1" fmla="*/ 30585 h 30585"/>
                    <a:gd name="connsiteX2" fmla="*/ 805283 w 838118"/>
                    <a:gd name="connsiteY2" fmla="*/ 0 h 30585"/>
                    <a:gd name="connsiteX3" fmla="*/ 0 w 838118"/>
                    <a:gd name="connsiteY3" fmla="*/ 0 h 30585"/>
                    <a:gd name="connsiteX4" fmla="*/ 40482 w 838118"/>
                    <a:gd name="connsiteY4" fmla="*/ 30585 h 305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38118" h="30585">
                      <a:moveTo>
                        <a:pt x="40482" y="30585"/>
                      </a:moveTo>
                      <a:lnTo>
                        <a:pt x="838118" y="30585"/>
                      </a:lnTo>
                      <a:lnTo>
                        <a:pt x="805283" y="0"/>
                      </a:lnTo>
                      <a:lnTo>
                        <a:pt x="0" y="0"/>
                      </a:lnTo>
                      <a:lnTo>
                        <a:pt x="40482" y="30585"/>
                      </a:lnTo>
                      <a:close/>
                    </a:path>
                  </a:pathLst>
                </a:custGeom>
                <a:solidFill>
                  <a:schemeClr val="tx1">
                    <a:lumMod val="65000"/>
                    <a:lumOff val="35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47" name="四角形: 上の 2 つの角を丸める 346">
                  <a:extLst>
                    <a:ext uri="{FF2B5EF4-FFF2-40B4-BE49-F238E27FC236}">
                      <a16:creationId xmlns:a16="http://schemas.microsoft.com/office/drawing/2014/main" id="{A116EF09-B75A-47DB-B1AF-F11175C793A3}"/>
                    </a:ext>
                  </a:extLst>
                </p:cNvPr>
                <p:cNvSpPr/>
                <p:nvPr/>
              </p:nvSpPr>
              <p:spPr>
                <a:xfrm>
                  <a:off x="968172" y="3329167"/>
                  <a:ext cx="702387" cy="45719"/>
                </a:xfrm>
                <a:prstGeom prst="round2SameRect">
                  <a:avLst/>
                </a:prstGeom>
                <a:solidFill>
                  <a:schemeClr val="tx1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48" name="四角形: 上の 2 つの角を丸める 347">
                  <a:extLst>
                    <a:ext uri="{FF2B5EF4-FFF2-40B4-BE49-F238E27FC236}">
                      <a16:creationId xmlns:a16="http://schemas.microsoft.com/office/drawing/2014/main" id="{12B6754B-5033-480C-8D2C-1649E36F9425}"/>
                    </a:ext>
                  </a:extLst>
                </p:cNvPr>
                <p:cNvSpPr/>
                <p:nvPr/>
              </p:nvSpPr>
              <p:spPr>
                <a:xfrm>
                  <a:off x="1971622" y="3329167"/>
                  <a:ext cx="214050" cy="45719"/>
                </a:xfrm>
                <a:prstGeom prst="round2SameRect">
                  <a:avLst/>
                </a:prstGeom>
                <a:solidFill>
                  <a:schemeClr val="tx1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</p:grpSp>
      <p:grpSp>
        <p:nvGrpSpPr>
          <p:cNvPr id="429" name="グループ化 428">
            <a:extLst>
              <a:ext uri="{FF2B5EF4-FFF2-40B4-BE49-F238E27FC236}">
                <a16:creationId xmlns:a16="http://schemas.microsoft.com/office/drawing/2014/main" id="{EE6EEA46-CE59-42DE-98B8-5FDEA5FF2245}"/>
              </a:ext>
            </a:extLst>
          </p:cNvPr>
          <p:cNvGrpSpPr/>
          <p:nvPr/>
        </p:nvGrpSpPr>
        <p:grpSpPr>
          <a:xfrm>
            <a:off x="634763" y="3929282"/>
            <a:ext cx="2722068" cy="2523743"/>
            <a:chOff x="634763" y="3929282"/>
            <a:chExt cx="2722068" cy="2523743"/>
          </a:xfrm>
        </p:grpSpPr>
        <p:grpSp>
          <p:nvGrpSpPr>
            <p:cNvPr id="430" name="グループ化 429">
              <a:extLst>
                <a:ext uri="{FF2B5EF4-FFF2-40B4-BE49-F238E27FC236}">
                  <a16:creationId xmlns:a16="http://schemas.microsoft.com/office/drawing/2014/main" id="{03EA94EC-D04C-4A2B-969F-952991B4B974}"/>
                </a:ext>
              </a:extLst>
            </p:cNvPr>
            <p:cNvGrpSpPr/>
            <p:nvPr/>
          </p:nvGrpSpPr>
          <p:grpSpPr>
            <a:xfrm>
              <a:off x="759868" y="3929282"/>
              <a:ext cx="2118923" cy="1712853"/>
              <a:chOff x="751288" y="4215607"/>
              <a:chExt cx="2118923" cy="1712853"/>
            </a:xfrm>
          </p:grpSpPr>
          <p:grpSp>
            <p:nvGrpSpPr>
              <p:cNvPr id="500" name="グループ化 499">
                <a:extLst>
                  <a:ext uri="{FF2B5EF4-FFF2-40B4-BE49-F238E27FC236}">
                    <a16:creationId xmlns:a16="http://schemas.microsoft.com/office/drawing/2014/main" id="{B830DD5A-328D-4FD5-877C-C7405CCFECB5}"/>
                  </a:ext>
                </a:extLst>
              </p:cNvPr>
              <p:cNvGrpSpPr/>
              <p:nvPr/>
            </p:nvGrpSpPr>
            <p:grpSpPr>
              <a:xfrm>
                <a:off x="757000" y="4228307"/>
                <a:ext cx="2098135" cy="1678237"/>
                <a:chOff x="680692" y="1191044"/>
                <a:chExt cx="2098135" cy="1678237"/>
              </a:xfrm>
            </p:grpSpPr>
            <p:grpSp>
              <p:nvGrpSpPr>
                <p:cNvPr id="509" name="グループ化 508">
                  <a:extLst>
                    <a:ext uri="{FF2B5EF4-FFF2-40B4-BE49-F238E27FC236}">
                      <a16:creationId xmlns:a16="http://schemas.microsoft.com/office/drawing/2014/main" id="{6FC65F81-CE6D-40F4-AE07-96ED9D75C7C1}"/>
                    </a:ext>
                  </a:extLst>
                </p:cNvPr>
                <p:cNvGrpSpPr/>
                <p:nvPr/>
              </p:nvGrpSpPr>
              <p:grpSpPr>
                <a:xfrm>
                  <a:off x="680692" y="1191044"/>
                  <a:ext cx="2098135" cy="1678237"/>
                  <a:chOff x="781020" y="990601"/>
                  <a:chExt cx="2419739" cy="1935479"/>
                </a:xfrm>
              </p:grpSpPr>
              <p:grpSp>
                <p:nvGrpSpPr>
                  <p:cNvPr id="513" name="グループ化 512">
                    <a:extLst>
                      <a:ext uri="{FF2B5EF4-FFF2-40B4-BE49-F238E27FC236}">
                        <a16:creationId xmlns:a16="http://schemas.microsoft.com/office/drawing/2014/main" id="{335884CA-DF02-4755-AA54-1038DD563EA0}"/>
                      </a:ext>
                    </a:extLst>
                  </p:cNvPr>
                  <p:cNvGrpSpPr/>
                  <p:nvPr/>
                </p:nvGrpSpPr>
                <p:grpSpPr>
                  <a:xfrm>
                    <a:off x="781020" y="990601"/>
                    <a:ext cx="1307219" cy="1935479"/>
                    <a:chOff x="781020" y="990601"/>
                    <a:chExt cx="1307219" cy="1935479"/>
                  </a:xfrm>
                </p:grpSpPr>
                <p:sp>
                  <p:nvSpPr>
                    <p:cNvPr id="517" name="正方形/長方形 516">
                      <a:extLst>
                        <a:ext uri="{FF2B5EF4-FFF2-40B4-BE49-F238E27FC236}">
                          <a16:creationId xmlns:a16="http://schemas.microsoft.com/office/drawing/2014/main" id="{E5570E1B-2F46-45E3-A3A0-93465226DDF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81020" y="990601"/>
                      <a:ext cx="1307219" cy="1935479"/>
                    </a:xfrm>
                    <a:prstGeom prst="rect">
                      <a:avLst/>
                    </a:prstGeom>
                    <a:solidFill>
                      <a:schemeClr val="bg1">
                        <a:lumMod val="85000"/>
                      </a:schemeClr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18" name="正方形/長方形 517">
                      <a:extLst>
                        <a:ext uri="{FF2B5EF4-FFF2-40B4-BE49-F238E27FC236}">
                          <a16:creationId xmlns:a16="http://schemas.microsoft.com/office/drawing/2014/main" id="{E530EC8F-7AA2-4A0E-9052-E528ACF351E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72787" y="1082500"/>
                      <a:ext cx="1123685" cy="1751681"/>
                    </a:xfrm>
                    <a:prstGeom prst="rect">
                      <a:avLst/>
                    </a:prstGeom>
                    <a:solidFill>
                      <a:schemeClr val="accent5">
                        <a:lumMod val="60000"/>
                        <a:lumOff val="40000"/>
                      </a:schemeClr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514" name="グループ化 513">
                    <a:extLst>
                      <a:ext uri="{FF2B5EF4-FFF2-40B4-BE49-F238E27FC236}">
                        <a16:creationId xmlns:a16="http://schemas.microsoft.com/office/drawing/2014/main" id="{E6C20BFF-A09E-4357-9C69-40103D8E3F19}"/>
                      </a:ext>
                    </a:extLst>
                  </p:cNvPr>
                  <p:cNvGrpSpPr/>
                  <p:nvPr/>
                </p:nvGrpSpPr>
                <p:grpSpPr>
                  <a:xfrm>
                    <a:off x="1893540" y="990601"/>
                    <a:ext cx="1307219" cy="1935479"/>
                    <a:chOff x="781020" y="990601"/>
                    <a:chExt cx="1307219" cy="1935479"/>
                  </a:xfrm>
                </p:grpSpPr>
                <p:sp>
                  <p:nvSpPr>
                    <p:cNvPr id="515" name="正方形/長方形 514">
                      <a:extLst>
                        <a:ext uri="{FF2B5EF4-FFF2-40B4-BE49-F238E27FC236}">
                          <a16:creationId xmlns:a16="http://schemas.microsoft.com/office/drawing/2014/main" id="{D72533A7-3740-4324-93C5-BE85EC19EF4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81020" y="990601"/>
                      <a:ext cx="1307219" cy="1935479"/>
                    </a:xfrm>
                    <a:prstGeom prst="rect">
                      <a:avLst/>
                    </a:prstGeom>
                    <a:solidFill>
                      <a:schemeClr val="bg1">
                        <a:lumMod val="85000"/>
                      </a:schemeClr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16" name="正方形/長方形 515">
                      <a:extLst>
                        <a:ext uri="{FF2B5EF4-FFF2-40B4-BE49-F238E27FC236}">
                          <a16:creationId xmlns:a16="http://schemas.microsoft.com/office/drawing/2014/main" id="{26C458C7-4ADA-40BE-A2C5-F5627548DE6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72787" y="1082500"/>
                      <a:ext cx="1123685" cy="1751681"/>
                    </a:xfrm>
                    <a:prstGeom prst="rect">
                      <a:avLst/>
                    </a:prstGeom>
                    <a:solidFill>
                      <a:schemeClr val="accent5">
                        <a:lumMod val="60000"/>
                        <a:lumOff val="40000"/>
                      </a:schemeClr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  <p:grpSp>
              <p:nvGrpSpPr>
                <p:cNvPr id="510" name="グループ化 509">
                  <a:extLst>
                    <a:ext uri="{FF2B5EF4-FFF2-40B4-BE49-F238E27FC236}">
                      <a16:creationId xmlns:a16="http://schemas.microsoft.com/office/drawing/2014/main" id="{A5BA7C93-B93C-41A9-A7F5-D7BB65923E6B}"/>
                    </a:ext>
                  </a:extLst>
                </p:cNvPr>
                <p:cNvGrpSpPr/>
                <p:nvPr/>
              </p:nvGrpSpPr>
              <p:grpSpPr>
                <a:xfrm>
                  <a:off x="1556679" y="1884641"/>
                  <a:ext cx="89489" cy="215862"/>
                  <a:chOff x="1551833" y="1883733"/>
                  <a:chExt cx="89489" cy="215862"/>
                </a:xfrm>
              </p:grpSpPr>
              <p:sp>
                <p:nvSpPr>
                  <p:cNvPr id="511" name="四角形: 角を丸くする 510">
                    <a:extLst>
                      <a:ext uri="{FF2B5EF4-FFF2-40B4-BE49-F238E27FC236}">
                        <a16:creationId xmlns:a16="http://schemas.microsoft.com/office/drawing/2014/main" id="{85E17214-7BCF-49CA-A19A-7937AF8D6D68}"/>
                      </a:ext>
                    </a:extLst>
                  </p:cNvPr>
                  <p:cNvSpPr/>
                  <p:nvPr/>
                </p:nvSpPr>
                <p:spPr>
                  <a:xfrm>
                    <a:off x="1576552" y="1962565"/>
                    <a:ext cx="45720" cy="137030"/>
                  </a:xfrm>
                  <a:prstGeom prst="roundRect">
                    <a:avLst/>
                  </a:prstGeom>
                  <a:solidFill>
                    <a:schemeClr val="bg1">
                      <a:lumMod val="8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12" name="四角形: 角を丸くする 511">
                    <a:extLst>
                      <a:ext uri="{FF2B5EF4-FFF2-40B4-BE49-F238E27FC236}">
                        <a16:creationId xmlns:a16="http://schemas.microsoft.com/office/drawing/2014/main" id="{87F8E47A-880D-42DC-9B36-CD273B6B3090}"/>
                      </a:ext>
                    </a:extLst>
                  </p:cNvPr>
                  <p:cNvSpPr/>
                  <p:nvPr/>
                </p:nvSpPr>
                <p:spPr>
                  <a:xfrm>
                    <a:off x="1551833" y="1883733"/>
                    <a:ext cx="89489" cy="132266"/>
                  </a:xfrm>
                  <a:prstGeom prst="roundRect">
                    <a:avLst/>
                  </a:prstGeom>
                  <a:solidFill>
                    <a:schemeClr val="bg1">
                      <a:lumMod val="8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501" name="グループ化 500">
                <a:extLst>
                  <a:ext uri="{FF2B5EF4-FFF2-40B4-BE49-F238E27FC236}">
                    <a16:creationId xmlns:a16="http://schemas.microsoft.com/office/drawing/2014/main" id="{F849A5F6-FFCF-4729-8003-D178C663E2FE}"/>
                  </a:ext>
                </a:extLst>
              </p:cNvPr>
              <p:cNvGrpSpPr/>
              <p:nvPr/>
            </p:nvGrpSpPr>
            <p:grpSpPr>
              <a:xfrm>
                <a:off x="751288" y="4215607"/>
                <a:ext cx="431375" cy="1712853"/>
                <a:chOff x="3644899" y="4362450"/>
                <a:chExt cx="414091" cy="1860550"/>
              </a:xfrm>
            </p:grpSpPr>
            <p:sp>
              <p:nvSpPr>
                <p:cNvPr id="506" name="フリーフォーム: 図形 505">
                  <a:extLst>
                    <a:ext uri="{FF2B5EF4-FFF2-40B4-BE49-F238E27FC236}">
                      <a16:creationId xmlns:a16="http://schemas.microsoft.com/office/drawing/2014/main" id="{377F2F05-4691-4FBC-A6D8-69D9F47FCB46}"/>
                    </a:ext>
                  </a:extLst>
                </p:cNvPr>
                <p:cNvSpPr/>
                <p:nvPr/>
              </p:nvSpPr>
              <p:spPr>
                <a:xfrm flipH="1">
                  <a:off x="3644900" y="4362450"/>
                  <a:ext cx="414090" cy="1860550"/>
                </a:xfrm>
                <a:custGeom>
                  <a:avLst/>
                  <a:gdLst>
                    <a:gd name="connsiteX0" fmla="*/ 84405 w 414090"/>
                    <a:gd name="connsiteY0" fmla="*/ 0 h 1860550"/>
                    <a:gd name="connsiteX1" fmla="*/ 414090 w 414090"/>
                    <a:gd name="connsiteY1" fmla="*/ 0 h 1860550"/>
                    <a:gd name="connsiteX2" fmla="*/ 414090 w 414090"/>
                    <a:gd name="connsiteY2" fmla="*/ 1860550 h 1860550"/>
                    <a:gd name="connsiteX3" fmla="*/ 110989 w 414090"/>
                    <a:gd name="connsiteY3" fmla="*/ 1860550 h 1860550"/>
                    <a:gd name="connsiteX4" fmla="*/ 74287 w 414090"/>
                    <a:gd name="connsiteY4" fmla="*/ 1799183 h 1860550"/>
                    <a:gd name="connsiteX5" fmla="*/ 0 w 414090"/>
                    <a:gd name="connsiteY5" fmla="*/ 1463675 h 1860550"/>
                    <a:gd name="connsiteX6" fmla="*/ 265663 w 414090"/>
                    <a:gd name="connsiteY6" fmla="*/ 910757 h 1860550"/>
                    <a:gd name="connsiteX7" fmla="*/ 271984 w 414090"/>
                    <a:gd name="connsiteY7" fmla="*/ 908050 h 1860550"/>
                    <a:gd name="connsiteX8" fmla="*/ 265663 w 414090"/>
                    <a:gd name="connsiteY8" fmla="*/ 905343 h 1860550"/>
                    <a:gd name="connsiteX9" fmla="*/ 0 w 414090"/>
                    <a:gd name="connsiteY9" fmla="*/ 352425 h 1860550"/>
                    <a:gd name="connsiteX10" fmla="*/ 74287 w 414090"/>
                    <a:gd name="connsiteY10" fmla="*/ 16918 h 1860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14090" h="1860550">
                      <a:moveTo>
                        <a:pt x="84405" y="0"/>
                      </a:moveTo>
                      <a:lnTo>
                        <a:pt x="414090" y="0"/>
                      </a:lnTo>
                      <a:lnTo>
                        <a:pt x="414090" y="1860550"/>
                      </a:lnTo>
                      <a:lnTo>
                        <a:pt x="110989" y="1860550"/>
                      </a:lnTo>
                      <a:lnTo>
                        <a:pt x="74287" y="1799183"/>
                      </a:lnTo>
                      <a:cubicBezTo>
                        <a:pt x="27386" y="1703410"/>
                        <a:pt x="0" y="1587955"/>
                        <a:pt x="0" y="1463675"/>
                      </a:cubicBezTo>
                      <a:cubicBezTo>
                        <a:pt x="0" y="1215116"/>
                        <a:pt x="109544" y="1001854"/>
                        <a:pt x="265663" y="910757"/>
                      </a:cubicBezTo>
                      <a:lnTo>
                        <a:pt x="271984" y="908050"/>
                      </a:lnTo>
                      <a:lnTo>
                        <a:pt x="265663" y="905343"/>
                      </a:lnTo>
                      <a:cubicBezTo>
                        <a:pt x="109544" y="814246"/>
                        <a:pt x="0" y="600984"/>
                        <a:pt x="0" y="352425"/>
                      </a:cubicBezTo>
                      <a:cubicBezTo>
                        <a:pt x="0" y="228146"/>
                        <a:pt x="27386" y="112690"/>
                        <a:pt x="74287" y="16918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7" name="フリーフォーム: 図形 506">
                  <a:extLst>
                    <a:ext uri="{FF2B5EF4-FFF2-40B4-BE49-F238E27FC236}">
                      <a16:creationId xmlns:a16="http://schemas.microsoft.com/office/drawing/2014/main" id="{CA783BB5-54EF-4430-829D-78970DFC0C1F}"/>
                    </a:ext>
                  </a:extLst>
                </p:cNvPr>
                <p:cNvSpPr/>
                <p:nvPr/>
              </p:nvSpPr>
              <p:spPr>
                <a:xfrm>
                  <a:off x="3734152" y="4362450"/>
                  <a:ext cx="139700" cy="1860550"/>
                </a:xfrm>
                <a:custGeom>
                  <a:avLst/>
                  <a:gdLst>
                    <a:gd name="connsiteX0" fmla="*/ 84405 w 725240"/>
                    <a:gd name="connsiteY0" fmla="*/ 0 h 1860550"/>
                    <a:gd name="connsiteX1" fmla="*/ 311150 w 725240"/>
                    <a:gd name="connsiteY1" fmla="*/ 0 h 1860550"/>
                    <a:gd name="connsiteX2" fmla="*/ 414090 w 725240"/>
                    <a:gd name="connsiteY2" fmla="*/ 0 h 1860550"/>
                    <a:gd name="connsiteX3" fmla="*/ 640835 w 725240"/>
                    <a:gd name="connsiteY3" fmla="*/ 0 h 1860550"/>
                    <a:gd name="connsiteX4" fmla="*/ 650953 w 725240"/>
                    <a:gd name="connsiteY4" fmla="*/ 16918 h 1860550"/>
                    <a:gd name="connsiteX5" fmla="*/ 725240 w 725240"/>
                    <a:gd name="connsiteY5" fmla="*/ 352425 h 1860550"/>
                    <a:gd name="connsiteX6" fmla="*/ 459577 w 725240"/>
                    <a:gd name="connsiteY6" fmla="*/ 905343 h 1860550"/>
                    <a:gd name="connsiteX7" fmla="*/ 453256 w 725240"/>
                    <a:gd name="connsiteY7" fmla="*/ 908050 h 1860550"/>
                    <a:gd name="connsiteX8" fmla="*/ 459577 w 725240"/>
                    <a:gd name="connsiteY8" fmla="*/ 910757 h 1860550"/>
                    <a:gd name="connsiteX9" fmla="*/ 725240 w 725240"/>
                    <a:gd name="connsiteY9" fmla="*/ 1463675 h 1860550"/>
                    <a:gd name="connsiteX10" fmla="*/ 650953 w 725240"/>
                    <a:gd name="connsiteY10" fmla="*/ 1799183 h 1860550"/>
                    <a:gd name="connsiteX11" fmla="*/ 614251 w 725240"/>
                    <a:gd name="connsiteY11" fmla="*/ 1860550 h 1860550"/>
                    <a:gd name="connsiteX12" fmla="*/ 414090 w 725240"/>
                    <a:gd name="connsiteY12" fmla="*/ 1860550 h 1860550"/>
                    <a:gd name="connsiteX13" fmla="*/ 311150 w 725240"/>
                    <a:gd name="connsiteY13" fmla="*/ 1860550 h 1860550"/>
                    <a:gd name="connsiteX14" fmla="*/ 110989 w 725240"/>
                    <a:gd name="connsiteY14" fmla="*/ 1860550 h 1860550"/>
                    <a:gd name="connsiteX15" fmla="*/ 74287 w 725240"/>
                    <a:gd name="connsiteY15" fmla="*/ 1799183 h 1860550"/>
                    <a:gd name="connsiteX16" fmla="*/ 0 w 725240"/>
                    <a:gd name="connsiteY16" fmla="*/ 1463675 h 1860550"/>
                    <a:gd name="connsiteX17" fmla="*/ 265663 w 725240"/>
                    <a:gd name="connsiteY17" fmla="*/ 910757 h 1860550"/>
                    <a:gd name="connsiteX18" fmla="*/ 271984 w 725240"/>
                    <a:gd name="connsiteY18" fmla="*/ 908050 h 1860550"/>
                    <a:gd name="connsiteX19" fmla="*/ 265663 w 725240"/>
                    <a:gd name="connsiteY19" fmla="*/ 905343 h 1860550"/>
                    <a:gd name="connsiteX20" fmla="*/ 0 w 725240"/>
                    <a:gd name="connsiteY20" fmla="*/ 352425 h 1860550"/>
                    <a:gd name="connsiteX21" fmla="*/ 74287 w 725240"/>
                    <a:gd name="connsiteY21" fmla="*/ 16918 h 1860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725240" h="1860550">
                      <a:moveTo>
                        <a:pt x="84405" y="0"/>
                      </a:moveTo>
                      <a:lnTo>
                        <a:pt x="311150" y="0"/>
                      </a:lnTo>
                      <a:lnTo>
                        <a:pt x="414090" y="0"/>
                      </a:lnTo>
                      <a:lnTo>
                        <a:pt x="640835" y="0"/>
                      </a:lnTo>
                      <a:lnTo>
                        <a:pt x="650953" y="16918"/>
                      </a:lnTo>
                      <a:cubicBezTo>
                        <a:pt x="697854" y="112690"/>
                        <a:pt x="725240" y="228146"/>
                        <a:pt x="725240" y="352425"/>
                      </a:cubicBezTo>
                      <a:cubicBezTo>
                        <a:pt x="725240" y="600984"/>
                        <a:pt x="615696" y="814246"/>
                        <a:pt x="459577" y="905343"/>
                      </a:cubicBezTo>
                      <a:lnTo>
                        <a:pt x="453256" y="908050"/>
                      </a:lnTo>
                      <a:lnTo>
                        <a:pt x="459577" y="910757"/>
                      </a:lnTo>
                      <a:cubicBezTo>
                        <a:pt x="615696" y="1001854"/>
                        <a:pt x="725240" y="1215116"/>
                        <a:pt x="725240" y="1463675"/>
                      </a:cubicBezTo>
                      <a:cubicBezTo>
                        <a:pt x="725240" y="1587955"/>
                        <a:pt x="697854" y="1703410"/>
                        <a:pt x="650953" y="1799183"/>
                      </a:cubicBezTo>
                      <a:lnTo>
                        <a:pt x="614251" y="1860550"/>
                      </a:lnTo>
                      <a:lnTo>
                        <a:pt x="414090" y="1860550"/>
                      </a:lnTo>
                      <a:lnTo>
                        <a:pt x="311150" y="1860550"/>
                      </a:lnTo>
                      <a:lnTo>
                        <a:pt x="110989" y="1860550"/>
                      </a:lnTo>
                      <a:lnTo>
                        <a:pt x="74287" y="1799183"/>
                      </a:lnTo>
                      <a:cubicBezTo>
                        <a:pt x="27386" y="1703410"/>
                        <a:pt x="0" y="1587955"/>
                        <a:pt x="0" y="1463675"/>
                      </a:cubicBezTo>
                      <a:cubicBezTo>
                        <a:pt x="0" y="1215116"/>
                        <a:pt x="109544" y="1001854"/>
                        <a:pt x="265663" y="910757"/>
                      </a:cubicBezTo>
                      <a:lnTo>
                        <a:pt x="271984" y="908050"/>
                      </a:lnTo>
                      <a:lnTo>
                        <a:pt x="265663" y="905343"/>
                      </a:lnTo>
                      <a:cubicBezTo>
                        <a:pt x="109544" y="814246"/>
                        <a:pt x="0" y="600984"/>
                        <a:pt x="0" y="352425"/>
                      </a:cubicBezTo>
                      <a:cubicBezTo>
                        <a:pt x="0" y="228146"/>
                        <a:pt x="27386" y="112690"/>
                        <a:pt x="74287" y="16918"/>
                      </a:cubicBez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8" name="四角形: 上の 2 つの角を丸める 507">
                  <a:extLst>
                    <a:ext uri="{FF2B5EF4-FFF2-40B4-BE49-F238E27FC236}">
                      <a16:creationId xmlns:a16="http://schemas.microsoft.com/office/drawing/2014/main" id="{685EA425-2AA3-4EF7-8579-EDFBBDEDFD80}"/>
                    </a:ext>
                  </a:extLst>
                </p:cNvPr>
                <p:cNvSpPr/>
                <p:nvPr/>
              </p:nvSpPr>
              <p:spPr>
                <a:xfrm rot="5400000">
                  <a:off x="3648381" y="5134285"/>
                  <a:ext cx="297836" cy="304800"/>
                </a:xfrm>
                <a:prstGeom prst="round2SameRect">
                  <a:avLst/>
                </a:prstGeom>
                <a:solidFill>
                  <a:srgbClr val="FF99CC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02" name="グループ化 501">
                <a:extLst>
                  <a:ext uri="{FF2B5EF4-FFF2-40B4-BE49-F238E27FC236}">
                    <a16:creationId xmlns:a16="http://schemas.microsoft.com/office/drawing/2014/main" id="{A710171B-C7EC-46D8-A5D5-0CDD1627B114}"/>
                  </a:ext>
                </a:extLst>
              </p:cNvPr>
              <p:cNvGrpSpPr/>
              <p:nvPr/>
            </p:nvGrpSpPr>
            <p:grpSpPr>
              <a:xfrm>
                <a:off x="2438837" y="4215607"/>
                <a:ext cx="431374" cy="1712853"/>
                <a:chOff x="4235450" y="4362450"/>
                <a:chExt cx="414090" cy="1860550"/>
              </a:xfrm>
            </p:grpSpPr>
            <p:sp>
              <p:nvSpPr>
                <p:cNvPr id="503" name="フリーフォーム: 図形 502">
                  <a:extLst>
                    <a:ext uri="{FF2B5EF4-FFF2-40B4-BE49-F238E27FC236}">
                      <a16:creationId xmlns:a16="http://schemas.microsoft.com/office/drawing/2014/main" id="{64083E31-49C5-4DF1-956E-F17E0D355916}"/>
                    </a:ext>
                  </a:extLst>
                </p:cNvPr>
                <p:cNvSpPr/>
                <p:nvPr/>
              </p:nvSpPr>
              <p:spPr>
                <a:xfrm>
                  <a:off x="4235450" y="4362450"/>
                  <a:ext cx="414090" cy="1860550"/>
                </a:xfrm>
                <a:custGeom>
                  <a:avLst/>
                  <a:gdLst>
                    <a:gd name="connsiteX0" fmla="*/ 84405 w 414090"/>
                    <a:gd name="connsiteY0" fmla="*/ 0 h 1860550"/>
                    <a:gd name="connsiteX1" fmla="*/ 414090 w 414090"/>
                    <a:gd name="connsiteY1" fmla="*/ 0 h 1860550"/>
                    <a:gd name="connsiteX2" fmla="*/ 414090 w 414090"/>
                    <a:gd name="connsiteY2" fmla="*/ 1860550 h 1860550"/>
                    <a:gd name="connsiteX3" fmla="*/ 110989 w 414090"/>
                    <a:gd name="connsiteY3" fmla="*/ 1860550 h 1860550"/>
                    <a:gd name="connsiteX4" fmla="*/ 74287 w 414090"/>
                    <a:gd name="connsiteY4" fmla="*/ 1799183 h 1860550"/>
                    <a:gd name="connsiteX5" fmla="*/ 0 w 414090"/>
                    <a:gd name="connsiteY5" fmla="*/ 1463675 h 1860550"/>
                    <a:gd name="connsiteX6" fmla="*/ 265663 w 414090"/>
                    <a:gd name="connsiteY6" fmla="*/ 910757 h 1860550"/>
                    <a:gd name="connsiteX7" fmla="*/ 271984 w 414090"/>
                    <a:gd name="connsiteY7" fmla="*/ 908050 h 1860550"/>
                    <a:gd name="connsiteX8" fmla="*/ 265663 w 414090"/>
                    <a:gd name="connsiteY8" fmla="*/ 905343 h 1860550"/>
                    <a:gd name="connsiteX9" fmla="*/ 0 w 414090"/>
                    <a:gd name="connsiteY9" fmla="*/ 352425 h 1860550"/>
                    <a:gd name="connsiteX10" fmla="*/ 74287 w 414090"/>
                    <a:gd name="connsiteY10" fmla="*/ 16918 h 1860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14090" h="1860550">
                      <a:moveTo>
                        <a:pt x="84405" y="0"/>
                      </a:moveTo>
                      <a:lnTo>
                        <a:pt x="414090" y="0"/>
                      </a:lnTo>
                      <a:lnTo>
                        <a:pt x="414090" y="1860550"/>
                      </a:lnTo>
                      <a:lnTo>
                        <a:pt x="110989" y="1860550"/>
                      </a:lnTo>
                      <a:lnTo>
                        <a:pt x="74287" y="1799183"/>
                      </a:lnTo>
                      <a:cubicBezTo>
                        <a:pt x="27386" y="1703410"/>
                        <a:pt x="0" y="1587955"/>
                        <a:pt x="0" y="1463675"/>
                      </a:cubicBezTo>
                      <a:cubicBezTo>
                        <a:pt x="0" y="1215116"/>
                        <a:pt x="109544" y="1001854"/>
                        <a:pt x="265663" y="910757"/>
                      </a:cubicBezTo>
                      <a:lnTo>
                        <a:pt x="271984" y="908050"/>
                      </a:lnTo>
                      <a:lnTo>
                        <a:pt x="265663" y="905343"/>
                      </a:lnTo>
                      <a:cubicBezTo>
                        <a:pt x="109544" y="814246"/>
                        <a:pt x="0" y="600984"/>
                        <a:pt x="0" y="352425"/>
                      </a:cubicBezTo>
                      <a:cubicBezTo>
                        <a:pt x="0" y="228146"/>
                        <a:pt x="27386" y="112690"/>
                        <a:pt x="74287" y="16918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4" name="フリーフォーム: 図形 503">
                  <a:extLst>
                    <a:ext uri="{FF2B5EF4-FFF2-40B4-BE49-F238E27FC236}">
                      <a16:creationId xmlns:a16="http://schemas.microsoft.com/office/drawing/2014/main" id="{AE2E2FAB-9058-4674-9401-EC832B0C3B96}"/>
                    </a:ext>
                  </a:extLst>
                </p:cNvPr>
                <p:cNvSpPr/>
                <p:nvPr/>
              </p:nvSpPr>
              <p:spPr>
                <a:xfrm>
                  <a:off x="4439002" y="4362450"/>
                  <a:ext cx="139700" cy="1860550"/>
                </a:xfrm>
                <a:custGeom>
                  <a:avLst/>
                  <a:gdLst>
                    <a:gd name="connsiteX0" fmla="*/ 84405 w 725240"/>
                    <a:gd name="connsiteY0" fmla="*/ 0 h 1860550"/>
                    <a:gd name="connsiteX1" fmla="*/ 311150 w 725240"/>
                    <a:gd name="connsiteY1" fmla="*/ 0 h 1860550"/>
                    <a:gd name="connsiteX2" fmla="*/ 414090 w 725240"/>
                    <a:gd name="connsiteY2" fmla="*/ 0 h 1860550"/>
                    <a:gd name="connsiteX3" fmla="*/ 640835 w 725240"/>
                    <a:gd name="connsiteY3" fmla="*/ 0 h 1860550"/>
                    <a:gd name="connsiteX4" fmla="*/ 650953 w 725240"/>
                    <a:gd name="connsiteY4" fmla="*/ 16918 h 1860550"/>
                    <a:gd name="connsiteX5" fmla="*/ 725240 w 725240"/>
                    <a:gd name="connsiteY5" fmla="*/ 352425 h 1860550"/>
                    <a:gd name="connsiteX6" fmla="*/ 459577 w 725240"/>
                    <a:gd name="connsiteY6" fmla="*/ 905343 h 1860550"/>
                    <a:gd name="connsiteX7" fmla="*/ 453256 w 725240"/>
                    <a:gd name="connsiteY7" fmla="*/ 908050 h 1860550"/>
                    <a:gd name="connsiteX8" fmla="*/ 459577 w 725240"/>
                    <a:gd name="connsiteY8" fmla="*/ 910757 h 1860550"/>
                    <a:gd name="connsiteX9" fmla="*/ 725240 w 725240"/>
                    <a:gd name="connsiteY9" fmla="*/ 1463675 h 1860550"/>
                    <a:gd name="connsiteX10" fmla="*/ 650953 w 725240"/>
                    <a:gd name="connsiteY10" fmla="*/ 1799183 h 1860550"/>
                    <a:gd name="connsiteX11" fmla="*/ 614251 w 725240"/>
                    <a:gd name="connsiteY11" fmla="*/ 1860550 h 1860550"/>
                    <a:gd name="connsiteX12" fmla="*/ 414090 w 725240"/>
                    <a:gd name="connsiteY12" fmla="*/ 1860550 h 1860550"/>
                    <a:gd name="connsiteX13" fmla="*/ 311150 w 725240"/>
                    <a:gd name="connsiteY13" fmla="*/ 1860550 h 1860550"/>
                    <a:gd name="connsiteX14" fmla="*/ 110989 w 725240"/>
                    <a:gd name="connsiteY14" fmla="*/ 1860550 h 1860550"/>
                    <a:gd name="connsiteX15" fmla="*/ 74287 w 725240"/>
                    <a:gd name="connsiteY15" fmla="*/ 1799183 h 1860550"/>
                    <a:gd name="connsiteX16" fmla="*/ 0 w 725240"/>
                    <a:gd name="connsiteY16" fmla="*/ 1463675 h 1860550"/>
                    <a:gd name="connsiteX17" fmla="*/ 265663 w 725240"/>
                    <a:gd name="connsiteY17" fmla="*/ 910757 h 1860550"/>
                    <a:gd name="connsiteX18" fmla="*/ 271984 w 725240"/>
                    <a:gd name="connsiteY18" fmla="*/ 908050 h 1860550"/>
                    <a:gd name="connsiteX19" fmla="*/ 265663 w 725240"/>
                    <a:gd name="connsiteY19" fmla="*/ 905343 h 1860550"/>
                    <a:gd name="connsiteX20" fmla="*/ 0 w 725240"/>
                    <a:gd name="connsiteY20" fmla="*/ 352425 h 1860550"/>
                    <a:gd name="connsiteX21" fmla="*/ 74287 w 725240"/>
                    <a:gd name="connsiteY21" fmla="*/ 16918 h 1860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725240" h="1860550">
                      <a:moveTo>
                        <a:pt x="84405" y="0"/>
                      </a:moveTo>
                      <a:lnTo>
                        <a:pt x="311150" y="0"/>
                      </a:lnTo>
                      <a:lnTo>
                        <a:pt x="414090" y="0"/>
                      </a:lnTo>
                      <a:lnTo>
                        <a:pt x="640835" y="0"/>
                      </a:lnTo>
                      <a:lnTo>
                        <a:pt x="650953" y="16918"/>
                      </a:lnTo>
                      <a:cubicBezTo>
                        <a:pt x="697854" y="112690"/>
                        <a:pt x="725240" y="228146"/>
                        <a:pt x="725240" y="352425"/>
                      </a:cubicBezTo>
                      <a:cubicBezTo>
                        <a:pt x="725240" y="600984"/>
                        <a:pt x="615696" y="814246"/>
                        <a:pt x="459577" y="905343"/>
                      </a:cubicBezTo>
                      <a:lnTo>
                        <a:pt x="453256" y="908050"/>
                      </a:lnTo>
                      <a:lnTo>
                        <a:pt x="459577" y="910757"/>
                      </a:lnTo>
                      <a:cubicBezTo>
                        <a:pt x="615696" y="1001854"/>
                        <a:pt x="725240" y="1215116"/>
                        <a:pt x="725240" y="1463675"/>
                      </a:cubicBezTo>
                      <a:cubicBezTo>
                        <a:pt x="725240" y="1587955"/>
                        <a:pt x="697854" y="1703410"/>
                        <a:pt x="650953" y="1799183"/>
                      </a:cubicBezTo>
                      <a:lnTo>
                        <a:pt x="614251" y="1860550"/>
                      </a:lnTo>
                      <a:lnTo>
                        <a:pt x="414090" y="1860550"/>
                      </a:lnTo>
                      <a:lnTo>
                        <a:pt x="311150" y="1860550"/>
                      </a:lnTo>
                      <a:lnTo>
                        <a:pt x="110989" y="1860550"/>
                      </a:lnTo>
                      <a:lnTo>
                        <a:pt x="74287" y="1799183"/>
                      </a:lnTo>
                      <a:cubicBezTo>
                        <a:pt x="27386" y="1703410"/>
                        <a:pt x="0" y="1587955"/>
                        <a:pt x="0" y="1463675"/>
                      </a:cubicBezTo>
                      <a:cubicBezTo>
                        <a:pt x="0" y="1215116"/>
                        <a:pt x="109544" y="1001854"/>
                        <a:pt x="265663" y="910757"/>
                      </a:cubicBezTo>
                      <a:lnTo>
                        <a:pt x="271984" y="908050"/>
                      </a:lnTo>
                      <a:lnTo>
                        <a:pt x="265663" y="905343"/>
                      </a:lnTo>
                      <a:cubicBezTo>
                        <a:pt x="109544" y="814246"/>
                        <a:pt x="0" y="600984"/>
                        <a:pt x="0" y="352425"/>
                      </a:cubicBezTo>
                      <a:cubicBezTo>
                        <a:pt x="0" y="228146"/>
                        <a:pt x="27386" y="112690"/>
                        <a:pt x="74287" y="16918"/>
                      </a:cubicBez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5" name="四角形: 上の 2 つの角を丸める 504">
                  <a:extLst>
                    <a:ext uri="{FF2B5EF4-FFF2-40B4-BE49-F238E27FC236}">
                      <a16:creationId xmlns:a16="http://schemas.microsoft.com/office/drawing/2014/main" id="{1064C656-B0A0-4961-942B-BBFEAFE74D58}"/>
                    </a:ext>
                  </a:extLst>
                </p:cNvPr>
                <p:cNvSpPr/>
                <p:nvPr/>
              </p:nvSpPr>
              <p:spPr>
                <a:xfrm rot="16200000">
                  <a:off x="4348222" y="5134285"/>
                  <a:ext cx="297836" cy="304800"/>
                </a:xfrm>
                <a:prstGeom prst="round2SameRect">
                  <a:avLst/>
                </a:prstGeom>
                <a:solidFill>
                  <a:srgbClr val="FF99CC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431" name="グループ化 430">
              <a:extLst>
                <a:ext uri="{FF2B5EF4-FFF2-40B4-BE49-F238E27FC236}">
                  <a16:creationId xmlns:a16="http://schemas.microsoft.com/office/drawing/2014/main" id="{042817E3-E37C-49A9-A547-B1415B885432}"/>
                </a:ext>
              </a:extLst>
            </p:cNvPr>
            <p:cNvGrpSpPr/>
            <p:nvPr/>
          </p:nvGrpSpPr>
          <p:grpSpPr>
            <a:xfrm>
              <a:off x="2363900" y="5521480"/>
              <a:ext cx="992931" cy="931545"/>
              <a:chOff x="2410767" y="2604920"/>
              <a:chExt cx="992931" cy="931545"/>
            </a:xfrm>
          </p:grpSpPr>
          <p:sp>
            <p:nvSpPr>
              <p:cNvPr id="496" name="フリーフォーム: 図形 495">
                <a:extLst>
                  <a:ext uri="{FF2B5EF4-FFF2-40B4-BE49-F238E27FC236}">
                    <a16:creationId xmlns:a16="http://schemas.microsoft.com/office/drawing/2014/main" id="{01A19503-908D-4F4E-B714-816173D3D49B}"/>
                  </a:ext>
                </a:extLst>
              </p:cNvPr>
              <p:cNvSpPr/>
              <p:nvPr/>
            </p:nvSpPr>
            <p:spPr>
              <a:xfrm>
                <a:off x="2687083" y="2678907"/>
                <a:ext cx="716615" cy="705680"/>
              </a:xfrm>
              <a:custGeom>
                <a:avLst/>
                <a:gdLst>
                  <a:gd name="connsiteX0" fmla="*/ 513590 w 1024004"/>
                  <a:gd name="connsiteY0" fmla="*/ 0 h 698500"/>
                  <a:gd name="connsiteX1" fmla="*/ 1024004 w 1024004"/>
                  <a:gd name="connsiteY1" fmla="*/ 187325 h 698500"/>
                  <a:gd name="connsiteX2" fmla="*/ 1022368 w 1024004"/>
                  <a:gd name="connsiteY2" fmla="*/ 193281 h 698500"/>
                  <a:gd name="connsiteX3" fmla="*/ 1023367 w 1024004"/>
                  <a:gd name="connsiteY3" fmla="*/ 195692 h 698500"/>
                  <a:gd name="connsiteX4" fmla="*/ 1023367 w 1024004"/>
                  <a:gd name="connsiteY4" fmla="*/ 485950 h 698500"/>
                  <a:gd name="connsiteX5" fmla="*/ 810817 w 1024004"/>
                  <a:gd name="connsiteY5" fmla="*/ 698500 h 698500"/>
                  <a:gd name="connsiteX6" fmla="*/ 212550 w 1024004"/>
                  <a:gd name="connsiteY6" fmla="*/ 698500 h 698500"/>
                  <a:gd name="connsiteX7" fmla="*/ 0 w 1024004"/>
                  <a:gd name="connsiteY7" fmla="*/ 485950 h 698500"/>
                  <a:gd name="connsiteX8" fmla="*/ 0 w 1024004"/>
                  <a:gd name="connsiteY8" fmla="*/ 195692 h 698500"/>
                  <a:gd name="connsiteX9" fmla="*/ 3292 w 1024004"/>
                  <a:gd name="connsiteY9" fmla="*/ 187746 h 698500"/>
                  <a:gd name="connsiteX10" fmla="*/ 3176 w 1024004"/>
                  <a:gd name="connsiteY10" fmla="*/ 187325 h 698500"/>
                  <a:gd name="connsiteX11" fmla="*/ 513590 w 1024004"/>
                  <a:gd name="connsiteY11" fmla="*/ 0 h 698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024004" h="698500">
                    <a:moveTo>
                      <a:pt x="513590" y="0"/>
                    </a:moveTo>
                    <a:cubicBezTo>
                      <a:pt x="795484" y="0"/>
                      <a:pt x="1024004" y="83868"/>
                      <a:pt x="1024004" y="187325"/>
                    </a:cubicBezTo>
                    <a:lnTo>
                      <a:pt x="1022368" y="193281"/>
                    </a:lnTo>
                    <a:lnTo>
                      <a:pt x="1023367" y="195692"/>
                    </a:lnTo>
                    <a:lnTo>
                      <a:pt x="1023367" y="485950"/>
                    </a:lnTo>
                    <a:cubicBezTo>
                      <a:pt x="1023367" y="603338"/>
                      <a:pt x="928205" y="698500"/>
                      <a:pt x="810817" y="698500"/>
                    </a:cubicBezTo>
                    <a:lnTo>
                      <a:pt x="212550" y="698500"/>
                    </a:lnTo>
                    <a:cubicBezTo>
                      <a:pt x="95162" y="698500"/>
                      <a:pt x="0" y="603338"/>
                      <a:pt x="0" y="485950"/>
                    </a:cubicBezTo>
                    <a:lnTo>
                      <a:pt x="0" y="195692"/>
                    </a:lnTo>
                    <a:lnTo>
                      <a:pt x="3292" y="187746"/>
                    </a:lnTo>
                    <a:lnTo>
                      <a:pt x="3176" y="187325"/>
                    </a:lnTo>
                    <a:cubicBezTo>
                      <a:pt x="3176" y="83868"/>
                      <a:pt x="231696" y="0"/>
                      <a:pt x="51359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497" name="グループ化 496">
                <a:extLst>
                  <a:ext uri="{FF2B5EF4-FFF2-40B4-BE49-F238E27FC236}">
                    <a16:creationId xmlns:a16="http://schemas.microsoft.com/office/drawing/2014/main" id="{FA9632CC-7B17-4AAD-B49C-0260C5DFFEBA}"/>
                  </a:ext>
                </a:extLst>
              </p:cNvPr>
              <p:cNvGrpSpPr/>
              <p:nvPr/>
            </p:nvGrpSpPr>
            <p:grpSpPr>
              <a:xfrm>
                <a:off x="2410767" y="2604920"/>
                <a:ext cx="959868" cy="931545"/>
                <a:chOff x="3005072" y="4257675"/>
                <a:chExt cx="959868" cy="698500"/>
              </a:xfrm>
              <a:solidFill>
                <a:srgbClr val="0070C0"/>
              </a:solidFill>
            </p:grpSpPr>
            <p:sp>
              <p:nvSpPr>
                <p:cNvPr id="498" name="フリーフォーム: 図形 497">
                  <a:extLst>
                    <a:ext uri="{FF2B5EF4-FFF2-40B4-BE49-F238E27FC236}">
                      <a16:creationId xmlns:a16="http://schemas.microsoft.com/office/drawing/2014/main" id="{7DF30955-8B1E-4AC2-9E9B-507A3CD226F5}"/>
                    </a:ext>
                  </a:extLst>
                </p:cNvPr>
                <p:cNvSpPr/>
                <p:nvPr/>
              </p:nvSpPr>
              <p:spPr>
                <a:xfrm>
                  <a:off x="3068571" y="4257675"/>
                  <a:ext cx="896369" cy="698500"/>
                </a:xfrm>
                <a:custGeom>
                  <a:avLst/>
                  <a:gdLst>
                    <a:gd name="connsiteX0" fmla="*/ 513590 w 1024004"/>
                    <a:gd name="connsiteY0" fmla="*/ 0 h 698500"/>
                    <a:gd name="connsiteX1" fmla="*/ 1024004 w 1024004"/>
                    <a:gd name="connsiteY1" fmla="*/ 187325 h 698500"/>
                    <a:gd name="connsiteX2" fmla="*/ 1022368 w 1024004"/>
                    <a:gd name="connsiteY2" fmla="*/ 193281 h 698500"/>
                    <a:gd name="connsiteX3" fmla="*/ 1023367 w 1024004"/>
                    <a:gd name="connsiteY3" fmla="*/ 195692 h 698500"/>
                    <a:gd name="connsiteX4" fmla="*/ 1023367 w 1024004"/>
                    <a:gd name="connsiteY4" fmla="*/ 485950 h 698500"/>
                    <a:gd name="connsiteX5" fmla="*/ 810817 w 1024004"/>
                    <a:gd name="connsiteY5" fmla="*/ 698500 h 698500"/>
                    <a:gd name="connsiteX6" fmla="*/ 212550 w 1024004"/>
                    <a:gd name="connsiteY6" fmla="*/ 698500 h 698500"/>
                    <a:gd name="connsiteX7" fmla="*/ 0 w 1024004"/>
                    <a:gd name="connsiteY7" fmla="*/ 485950 h 698500"/>
                    <a:gd name="connsiteX8" fmla="*/ 0 w 1024004"/>
                    <a:gd name="connsiteY8" fmla="*/ 195692 h 698500"/>
                    <a:gd name="connsiteX9" fmla="*/ 3292 w 1024004"/>
                    <a:gd name="connsiteY9" fmla="*/ 187746 h 698500"/>
                    <a:gd name="connsiteX10" fmla="*/ 3176 w 1024004"/>
                    <a:gd name="connsiteY10" fmla="*/ 187325 h 698500"/>
                    <a:gd name="connsiteX11" fmla="*/ 513590 w 1024004"/>
                    <a:gd name="connsiteY11" fmla="*/ 0 h 6985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024004" h="698500">
                      <a:moveTo>
                        <a:pt x="513590" y="0"/>
                      </a:moveTo>
                      <a:cubicBezTo>
                        <a:pt x="795484" y="0"/>
                        <a:pt x="1024004" y="83868"/>
                        <a:pt x="1024004" y="187325"/>
                      </a:cubicBezTo>
                      <a:lnTo>
                        <a:pt x="1022368" y="193281"/>
                      </a:lnTo>
                      <a:lnTo>
                        <a:pt x="1023367" y="195692"/>
                      </a:lnTo>
                      <a:lnTo>
                        <a:pt x="1023367" y="485950"/>
                      </a:lnTo>
                      <a:cubicBezTo>
                        <a:pt x="1023367" y="603338"/>
                        <a:pt x="928205" y="698500"/>
                        <a:pt x="810817" y="698500"/>
                      </a:cubicBezTo>
                      <a:lnTo>
                        <a:pt x="212550" y="698500"/>
                      </a:lnTo>
                      <a:cubicBezTo>
                        <a:pt x="95162" y="698500"/>
                        <a:pt x="0" y="603338"/>
                        <a:pt x="0" y="485950"/>
                      </a:cubicBezTo>
                      <a:lnTo>
                        <a:pt x="0" y="195692"/>
                      </a:lnTo>
                      <a:lnTo>
                        <a:pt x="3292" y="187746"/>
                      </a:lnTo>
                      <a:lnTo>
                        <a:pt x="3176" y="187325"/>
                      </a:lnTo>
                      <a:cubicBezTo>
                        <a:pt x="3176" y="83868"/>
                        <a:pt x="231696" y="0"/>
                        <a:pt x="513590" y="0"/>
                      </a:cubicBezTo>
                      <a:close/>
                    </a:path>
                  </a:pathLst>
                </a:custGeom>
                <a:solidFill>
                  <a:schemeClr val="accent1">
                    <a:lumMod val="5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99" name="フリーフォーム: 図形 498">
                  <a:extLst>
                    <a:ext uri="{FF2B5EF4-FFF2-40B4-BE49-F238E27FC236}">
                      <a16:creationId xmlns:a16="http://schemas.microsoft.com/office/drawing/2014/main" id="{8E364F84-33F4-49F4-89A9-3384769B45B8}"/>
                    </a:ext>
                  </a:extLst>
                </p:cNvPr>
                <p:cNvSpPr/>
                <p:nvPr/>
              </p:nvSpPr>
              <p:spPr>
                <a:xfrm>
                  <a:off x="3005072" y="4257675"/>
                  <a:ext cx="879844" cy="698500"/>
                </a:xfrm>
                <a:custGeom>
                  <a:avLst/>
                  <a:gdLst>
                    <a:gd name="connsiteX0" fmla="*/ 513590 w 1024004"/>
                    <a:gd name="connsiteY0" fmla="*/ 0 h 698500"/>
                    <a:gd name="connsiteX1" fmla="*/ 1024004 w 1024004"/>
                    <a:gd name="connsiteY1" fmla="*/ 187325 h 698500"/>
                    <a:gd name="connsiteX2" fmla="*/ 1022368 w 1024004"/>
                    <a:gd name="connsiteY2" fmla="*/ 193281 h 698500"/>
                    <a:gd name="connsiteX3" fmla="*/ 1023367 w 1024004"/>
                    <a:gd name="connsiteY3" fmla="*/ 195692 h 698500"/>
                    <a:gd name="connsiteX4" fmla="*/ 1023367 w 1024004"/>
                    <a:gd name="connsiteY4" fmla="*/ 485950 h 698500"/>
                    <a:gd name="connsiteX5" fmla="*/ 810817 w 1024004"/>
                    <a:gd name="connsiteY5" fmla="*/ 698500 h 698500"/>
                    <a:gd name="connsiteX6" fmla="*/ 212550 w 1024004"/>
                    <a:gd name="connsiteY6" fmla="*/ 698500 h 698500"/>
                    <a:gd name="connsiteX7" fmla="*/ 0 w 1024004"/>
                    <a:gd name="connsiteY7" fmla="*/ 485950 h 698500"/>
                    <a:gd name="connsiteX8" fmla="*/ 0 w 1024004"/>
                    <a:gd name="connsiteY8" fmla="*/ 195692 h 698500"/>
                    <a:gd name="connsiteX9" fmla="*/ 3292 w 1024004"/>
                    <a:gd name="connsiteY9" fmla="*/ 187746 h 698500"/>
                    <a:gd name="connsiteX10" fmla="*/ 3176 w 1024004"/>
                    <a:gd name="connsiteY10" fmla="*/ 187325 h 698500"/>
                    <a:gd name="connsiteX11" fmla="*/ 513590 w 1024004"/>
                    <a:gd name="connsiteY11" fmla="*/ 0 h 6985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024004" h="698500">
                      <a:moveTo>
                        <a:pt x="513590" y="0"/>
                      </a:moveTo>
                      <a:cubicBezTo>
                        <a:pt x="795484" y="0"/>
                        <a:pt x="1024004" y="83868"/>
                        <a:pt x="1024004" y="187325"/>
                      </a:cubicBezTo>
                      <a:lnTo>
                        <a:pt x="1022368" y="193281"/>
                      </a:lnTo>
                      <a:lnTo>
                        <a:pt x="1023367" y="195692"/>
                      </a:lnTo>
                      <a:lnTo>
                        <a:pt x="1023367" y="485950"/>
                      </a:lnTo>
                      <a:cubicBezTo>
                        <a:pt x="1023367" y="603338"/>
                        <a:pt x="928205" y="698500"/>
                        <a:pt x="810817" y="698500"/>
                      </a:cubicBezTo>
                      <a:lnTo>
                        <a:pt x="212550" y="698500"/>
                      </a:lnTo>
                      <a:cubicBezTo>
                        <a:pt x="95162" y="698500"/>
                        <a:pt x="0" y="603338"/>
                        <a:pt x="0" y="485950"/>
                      </a:cubicBezTo>
                      <a:lnTo>
                        <a:pt x="0" y="195692"/>
                      </a:lnTo>
                      <a:lnTo>
                        <a:pt x="3292" y="187746"/>
                      </a:lnTo>
                      <a:lnTo>
                        <a:pt x="3176" y="187325"/>
                      </a:lnTo>
                      <a:cubicBezTo>
                        <a:pt x="3176" y="83868"/>
                        <a:pt x="231696" y="0"/>
                        <a:pt x="513590" y="0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432" name="グループ化 431">
              <a:extLst>
                <a:ext uri="{FF2B5EF4-FFF2-40B4-BE49-F238E27FC236}">
                  <a16:creationId xmlns:a16="http://schemas.microsoft.com/office/drawing/2014/main" id="{D9280B5B-B509-4D73-9E59-FBAC40FE5D89}"/>
                </a:ext>
              </a:extLst>
            </p:cNvPr>
            <p:cNvGrpSpPr/>
            <p:nvPr/>
          </p:nvGrpSpPr>
          <p:grpSpPr>
            <a:xfrm>
              <a:off x="1501237" y="4990677"/>
              <a:ext cx="950201" cy="1063203"/>
              <a:chOff x="2225088" y="6543214"/>
              <a:chExt cx="950201" cy="1063203"/>
            </a:xfrm>
          </p:grpSpPr>
          <p:grpSp>
            <p:nvGrpSpPr>
              <p:cNvPr id="479" name="グループ化 478">
                <a:extLst>
                  <a:ext uri="{FF2B5EF4-FFF2-40B4-BE49-F238E27FC236}">
                    <a16:creationId xmlns:a16="http://schemas.microsoft.com/office/drawing/2014/main" id="{2310F73B-C81E-4001-9D88-B7FB546F0110}"/>
                  </a:ext>
                </a:extLst>
              </p:cNvPr>
              <p:cNvGrpSpPr/>
              <p:nvPr/>
            </p:nvGrpSpPr>
            <p:grpSpPr>
              <a:xfrm rot="18900000">
                <a:off x="2225088" y="6543214"/>
                <a:ext cx="914091" cy="632580"/>
                <a:chOff x="5194255" y="4820583"/>
                <a:chExt cx="914091" cy="632580"/>
              </a:xfrm>
            </p:grpSpPr>
            <p:sp>
              <p:nvSpPr>
                <p:cNvPr id="481" name="フリーフォーム: 図形 480">
                  <a:extLst>
                    <a:ext uri="{FF2B5EF4-FFF2-40B4-BE49-F238E27FC236}">
                      <a16:creationId xmlns:a16="http://schemas.microsoft.com/office/drawing/2014/main" id="{D0A429D3-D346-409B-8A02-D68D458E8C45}"/>
                    </a:ext>
                  </a:extLst>
                </p:cNvPr>
                <p:cNvSpPr/>
                <p:nvPr/>
              </p:nvSpPr>
              <p:spPr>
                <a:xfrm rot="13500000">
                  <a:off x="5459933" y="4835275"/>
                  <a:ext cx="352210" cy="883565"/>
                </a:xfrm>
                <a:custGeom>
                  <a:avLst/>
                  <a:gdLst>
                    <a:gd name="connsiteX0" fmla="*/ 360501 w 363418"/>
                    <a:gd name="connsiteY0" fmla="*/ 976888 h 1013420"/>
                    <a:gd name="connsiteX1" fmla="*/ 219814 w 363418"/>
                    <a:gd name="connsiteY1" fmla="*/ 1013420 h 1013420"/>
                    <a:gd name="connsiteX2" fmla="*/ 79127 w 363418"/>
                    <a:gd name="connsiteY2" fmla="*/ 976888 h 1013420"/>
                    <a:gd name="connsiteX3" fmla="*/ 76647 w 363418"/>
                    <a:gd name="connsiteY3" fmla="*/ 969053 h 1013420"/>
                    <a:gd name="connsiteX4" fmla="*/ 76462 w 363418"/>
                    <a:gd name="connsiteY4" fmla="*/ 910261 h 1013420"/>
                    <a:gd name="connsiteX5" fmla="*/ 67923 w 363418"/>
                    <a:gd name="connsiteY5" fmla="*/ 916776 h 1013420"/>
                    <a:gd name="connsiteX6" fmla="*/ 23277 w 363418"/>
                    <a:gd name="connsiteY6" fmla="*/ 906376 h 1013420"/>
                    <a:gd name="connsiteX7" fmla="*/ 23277 w 363418"/>
                    <a:gd name="connsiteY7" fmla="*/ 839419 h 1013420"/>
                    <a:gd name="connsiteX8" fmla="*/ 95837 w 363418"/>
                    <a:gd name="connsiteY8" fmla="*/ 756054 h 1013420"/>
                    <a:gd name="connsiteX9" fmla="*/ 99124 w 363418"/>
                    <a:gd name="connsiteY9" fmla="*/ 753545 h 1013420"/>
                    <a:gd name="connsiteX10" fmla="*/ 111554 w 363418"/>
                    <a:gd name="connsiteY10" fmla="*/ 732366 h 1013420"/>
                    <a:gd name="connsiteX11" fmla="*/ 149912 w 363418"/>
                    <a:gd name="connsiteY11" fmla="*/ 702653 h 1013420"/>
                    <a:gd name="connsiteX12" fmla="*/ 178636 w 363418"/>
                    <a:gd name="connsiteY12" fmla="*/ 695990 h 1013420"/>
                    <a:gd name="connsiteX13" fmla="*/ 164812 w 363418"/>
                    <a:gd name="connsiteY13" fmla="*/ 249446 h 1013420"/>
                    <a:gd name="connsiteX14" fmla="*/ 56535 w 363418"/>
                    <a:gd name="connsiteY14" fmla="*/ 278459 h 1013420"/>
                    <a:gd name="connsiteX15" fmla="*/ 0 w 363418"/>
                    <a:gd name="connsiteY15" fmla="*/ 67468 h 1013420"/>
                    <a:gd name="connsiteX16" fmla="*/ 253808 w 363418"/>
                    <a:gd name="connsiteY16" fmla="*/ 0 h 1013420"/>
                    <a:gd name="connsiteX17" fmla="*/ 253806 w 363418"/>
                    <a:gd name="connsiteY17" fmla="*/ 1 h 1013420"/>
                    <a:gd name="connsiteX18" fmla="*/ 347122 w 363418"/>
                    <a:gd name="connsiteY18" fmla="*/ 129855 h 1013420"/>
                    <a:gd name="connsiteX19" fmla="*/ 319617 w 363418"/>
                    <a:gd name="connsiteY19" fmla="*/ 725815 h 1013420"/>
                    <a:gd name="connsiteX20" fmla="*/ 328073 w 363418"/>
                    <a:gd name="connsiteY20" fmla="*/ 732366 h 1013420"/>
                    <a:gd name="connsiteX21" fmla="*/ 363417 w 363418"/>
                    <a:gd name="connsiteY21" fmla="*/ 830405 h 1013420"/>
                    <a:gd name="connsiteX22" fmla="*/ 363417 w 363418"/>
                    <a:gd name="connsiteY22" fmla="*/ 967666 h 1013420"/>
                    <a:gd name="connsiteX23" fmla="*/ 363418 w 363418"/>
                    <a:gd name="connsiteY23" fmla="*/ 967667 h 1013420"/>
                    <a:gd name="connsiteX24" fmla="*/ 363417 w 363418"/>
                    <a:gd name="connsiteY24" fmla="*/ 967669 h 1013420"/>
                    <a:gd name="connsiteX0" fmla="*/ 360501 w 363418"/>
                    <a:gd name="connsiteY0" fmla="*/ 976888 h 1013420"/>
                    <a:gd name="connsiteX1" fmla="*/ 219814 w 363418"/>
                    <a:gd name="connsiteY1" fmla="*/ 1013420 h 1013420"/>
                    <a:gd name="connsiteX2" fmla="*/ 79127 w 363418"/>
                    <a:gd name="connsiteY2" fmla="*/ 976888 h 1013420"/>
                    <a:gd name="connsiteX3" fmla="*/ 76647 w 363418"/>
                    <a:gd name="connsiteY3" fmla="*/ 969053 h 1013420"/>
                    <a:gd name="connsiteX4" fmla="*/ 76462 w 363418"/>
                    <a:gd name="connsiteY4" fmla="*/ 910261 h 1013420"/>
                    <a:gd name="connsiteX5" fmla="*/ 67923 w 363418"/>
                    <a:gd name="connsiteY5" fmla="*/ 916776 h 1013420"/>
                    <a:gd name="connsiteX6" fmla="*/ 23277 w 363418"/>
                    <a:gd name="connsiteY6" fmla="*/ 906376 h 1013420"/>
                    <a:gd name="connsiteX7" fmla="*/ 23277 w 363418"/>
                    <a:gd name="connsiteY7" fmla="*/ 839419 h 1013420"/>
                    <a:gd name="connsiteX8" fmla="*/ 95837 w 363418"/>
                    <a:gd name="connsiteY8" fmla="*/ 756054 h 1013420"/>
                    <a:gd name="connsiteX9" fmla="*/ 99124 w 363418"/>
                    <a:gd name="connsiteY9" fmla="*/ 753545 h 1013420"/>
                    <a:gd name="connsiteX10" fmla="*/ 111554 w 363418"/>
                    <a:gd name="connsiteY10" fmla="*/ 732366 h 1013420"/>
                    <a:gd name="connsiteX11" fmla="*/ 149912 w 363418"/>
                    <a:gd name="connsiteY11" fmla="*/ 702653 h 1013420"/>
                    <a:gd name="connsiteX12" fmla="*/ 178636 w 363418"/>
                    <a:gd name="connsiteY12" fmla="*/ 695990 h 1013420"/>
                    <a:gd name="connsiteX13" fmla="*/ 164812 w 363418"/>
                    <a:gd name="connsiteY13" fmla="*/ 249446 h 1013420"/>
                    <a:gd name="connsiteX14" fmla="*/ 0 w 363418"/>
                    <a:gd name="connsiteY14" fmla="*/ 67468 h 1013420"/>
                    <a:gd name="connsiteX15" fmla="*/ 253808 w 363418"/>
                    <a:gd name="connsiteY15" fmla="*/ 0 h 1013420"/>
                    <a:gd name="connsiteX16" fmla="*/ 253806 w 363418"/>
                    <a:gd name="connsiteY16" fmla="*/ 1 h 1013420"/>
                    <a:gd name="connsiteX17" fmla="*/ 347122 w 363418"/>
                    <a:gd name="connsiteY17" fmla="*/ 129855 h 1013420"/>
                    <a:gd name="connsiteX18" fmla="*/ 319617 w 363418"/>
                    <a:gd name="connsiteY18" fmla="*/ 725815 h 1013420"/>
                    <a:gd name="connsiteX19" fmla="*/ 328073 w 363418"/>
                    <a:gd name="connsiteY19" fmla="*/ 732366 h 1013420"/>
                    <a:gd name="connsiteX20" fmla="*/ 363417 w 363418"/>
                    <a:gd name="connsiteY20" fmla="*/ 830405 h 1013420"/>
                    <a:gd name="connsiteX21" fmla="*/ 363417 w 363418"/>
                    <a:gd name="connsiteY21" fmla="*/ 967666 h 1013420"/>
                    <a:gd name="connsiteX22" fmla="*/ 363418 w 363418"/>
                    <a:gd name="connsiteY22" fmla="*/ 967667 h 1013420"/>
                    <a:gd name="connsiteX23" fmla="*/ 363417 w 363418"/>
                    <a:gd name="connsiteY23" fmla="*/ 967669 h 1013420"/>
                    <a:gd name="connsiteX24" fmla="*/ 360501 w 363418"/>
                    <a:gd name="connsiteY24" fmla="*/ 976888 h 1013420"/>
                    <a:gd name="connsiteX0" fmla="*/ 360501 w 363418"/>
                    <a:gd name="connsiteY0" fmla="*/ 976888 h 1013420"/>
                    <a:gd name="connsiteX1" fmla="*/ 219814 w 363418"/>
                    <a:gd name="connsiteY1" fmla="*/ 1013420 h 1013420"/>
                    <a:gd name="connsiteX2" fmla="*/ 79127 w 363418"/>
                    <a:gd name="connsiteY2" fmla="*/ 976888 h 1013420"/>
                    <a:gd name="connsiteX3" fmla="*/ 76647 w 363418"/>
                    <a:gd name="connsiteY3" fmla="*/ 969053 h 1013420"/>
                    <a:gd name="connsiteX4" fmla="*/ 76462 w 363418"/>
                    <a:gd name="connsiteY4" fmla="*/ 910261 h 1013420"/>
                    <a:gd name="connsiteX5" fmla="*/ 67923 w 363418"/>
                    <a:gd name="connsiteY5" fmla="*/ 916776 h 1013420"/>
                    <a:gd name="connsiteX6" fmla="*/ 23277 w 363418"/>
                    <a:gd name="connsiteY6" fmla="*/ 906376 h 1013420"/>
                    <a:gd name="connsiteX7" fmla="*/ 23277 w 363418"/>
                    <a:gd name="connsiteY7" fmla="*/ 839419 h 1013420"/>
                    <a:gd name="connsiteX8" fmla="*/ 95837 w 363418"/>
                    <a:gd name="connsiteY8" fmla="*/ 756054 h 1013420"/>
                    <a:gd name="connsiteX9" fmla="*/ 99124 w 363418"/>
                    <a:gd name="connsiteY9" fmla="*/ 753545 h 1013420"/>
                    <a:gd name="connsiteX10" fmla="*/ 111554 w 363418"/>
                    <a:gd name="connsiteY10" fmla="*/ 732366 h 1013420"/>
                    <a:gd name="connsiteX11" fmla="*/ 149912 w 363418"/>
                    <a:gd name="connsiteY11" fmla="*/ 702653 h 1013420"/>
                    <a:gd name="connsiteX12" fmla="*/ 178636 w 363418"/>
                    <a:gd name="connsiteY12" fmla="*/ 695990 h 1013420"/>
                    <a:gd name="connsiteX13" fmla="*/ 164812 w 363418"/>
                    <a:gd name="connsiteY13" fmla="*/ 249446 h 1013420"/>
                    <a:gd name="connsiteX14" fmla="*/ 0 w 363418"/>
                    <a:gd name="connsiteY14" fmla="*/ 48418 h 1013420"/>
                    <a:gd name="connsiteX15" fmla="*/ 253808 w 363418"/>
                    <a:gd name="connsiteY15" fmla="*/ 0 h 1013420"/>
                    <a:gd name="connsiteX16" fmla="*/ 253806 w 363418"/>
                    <a:gd name="connsiteY16" fmla="*/ 1 h 1013420"/>
                    <a:gd name="connsiteX17" fmla="*/ 347122 w 363418"/>
                    <a:gd name="connsiteY17" fmla="*/ 129855 h 1013420"/>
                    <a:gd name="connsiteX18" fmla="*/ 319617 w 363418"/>
                    <a:gd name="connsiteY18" fmla="*/ 725815 h 1013420"/>
                    <a:gd name="connsiteX19" fmla="*/ 328073 w 363418"/>
                    <a:gd name="connsiteY19" fmla="*/ 732366 h 1013420"/>
                    <a:gd name="connsiteX20" fmla="*/ 363417 w 363418"/>
                    <a:gd name="connsiteY20" fmla="*/ 830405 h 1013420"/>
                    <a:gd name="connsiteX21" fmla="*/ 363417 w 363418"/>
                    <a:gd name="connsiteY21" fmla="*/ 967666 h 1013420"/>
                    <a:gd name="connsiteX22" fmla="*/ 363418 w 363418"/>
                    <a:gd name="connsiteY22" fmla="*/ 967667 h 1013420"/>
                    <a:gd name="connsiteX23" fmla="*/ 363417 w 363418"/>
                    <a:gd name="connsiteY23" fmla="*/ 967669 h 1013420"/>
                    <a:gd name="connsiteX24" fmla="*/ 360501 w 363418"/>
                    <a:gd name="connsiteY24" fmla="*/ 976888 h 1013420"/>
                    <a:gd name="connsiteX0" fmla="*/ 349293 w 352210"/>
                    <a:gd name="connsiteY0" fmla="*/ 976888 h 1013420"/>
                    <a:gd name="connsiteX1" fmla="*/ 208606 w 352210"/>
                    <a:gd name="connsiteY1" fmla="*/ 1013420 h 1013420"/>
                    <a:gd name="connsiteX2" fmla="*/ 67919 w 352210"/>
                    <a:gd name="connsiteY2" fmla="*/ 976888 h 1013420"/>
                    <a:gd name="connsiteX3" fmla="*/ 65439 w 352210"/>
                    <a:gd name="connsiteY3" fmla="*/ 969053 h 1013420"/>
                    <a:gd name="connsiteX4" fmla="*/ 65254 w 352210"/>
                    <a:gd name="connsiteY4" fmla="*/ 910261 h 1013420"/>
                    <a:gd name="connsiteX5" fmla="*/ 56715 w 352210"/>
                    <a:gd name="connsiteY5" fmla="*/ 916776 h 1013420"/>
                    <a:gd name="connsiteX6" fmla="*/ 12069 w 352210"/>
                    <a:gd name="connsiteY6" fmla="*/ 906376 h 1013420"/>
                    <a:gd name="connsiteX7" fmla="*/ 12069 w 352210"/>
                    <a:gd name="connsiteY7" fmla="*/ 839419 h 1013420"/>
                    <a:gd name="connsiteX8" fmla="*/ 84629 w 352210"/>
                    <a:gd name="connsiteY8" fmla="*/ 756054 h 1013420"/>
                    <a:gd name="connsiteX9" fmla="*/ 87916 w 352210"/>
                    <a:gd name="connsiteY9" fmla="*/ 753545 h 1013420"/>
                    <a:gd name="connsiteX10" fmla="*/ 100346 w 352210"/>
                    <a:gd name="connsiteY10" fmla="*/ 732366 h 1013420"/>
                    <a:gd name="connsiteX11" fmla="*/ 138704 w 352210"/>
                    <a:gd name="connsiteY11" fmla="*/ 702653 h 1013420"/>
                    <a:gd name="connsiteX12" fmla="*/ 167428 w 352210"/>
                    <a:gd name="connsiteY12" fmla="*/ 695990 h 1013420"/>
                    <a:gd name="connsiteX13" fmla="*/ 153604 w 352210"/>
                    <a:gd name="connsiteY13" fmla="*/ 249446 h 1013420"/>
                    <a:gd name="connsiteX14" fmla="*/ 242600 w 352210"/>
                    <a:gd name="connsiteY14" fmla="*/ 0 h 1013420"/>
                    <a:gd name="connsiteX15" fmla="*/ 242598 w 352210"/>
                    <a:gd name="connsiteY15" fmla="*/ 1 h 1013420"/>
                    <a:gd name="connsiteX16" fmla="*/ 335914 w 352210"/>
                    <a:gd name="connsiteY16" fmla="*/ 129855 h 1013420"/>
                    <a:gd name="connsiteX17" fmla="*/ 308409 w 352210"/>
                    <a:gd name="connsiteY17" fmla="*/ 725815 h 1013420"/>
                    <a:gd name="connsiteX18" fmla="*/ 316865 w 352210"/>
                    <a:gd name="connsiteY18" fmla="*/ 732366 h 1013420"/>
                    <a:gd name="connsiteX19" fmla="*/ 352209 w 352210"/>
                    <a:gd name="connsiteY19" fmla="*/ 830405 h 1013420"/>
                    <a:gd name="connsiteX20" fmla="*/ 352209 w 352210"/>
                    <a:gd name="connsiteY20" fmla="*/ 967666 h 1013420"/>
                    <a:gd name="connsiteX21" fmla="*/ 352210 w 352210"/>
                    <a:gd name="connsiteY21" fmla="*/ 967667 h 1013420"/>
                    <a:gd name="connsiteX22" fmla="*/ 352209 w 352210"/>
                    <a:gd name="connsiteY22" fmla="*/ 967669 h 1013420"/>
                    <a:gd name="connsiteX23" fmla="*/ 349293 w 352210"/>
                    <a:gd name="connsiteY23" fmla="*/ 976888 h 1013420"/>
                    <a:gd name="connsiteX0" fmla="*/ 349293 w 352210"/>
                    <a:gd name="connsiteY0" fmla="*/ 982672 h 1019204"/>
                    <a:gd name="connsiteX1" fmla="*/ 208606 w 352210"/>
                    <a:gd name="connsiteY1" fmla="*/ 1019204 h 1019204"/>
                    <a:gd name="connsiteX2" fmla="*/ 67919 w 352210"/>
                    <a:gd name="connsiteY2" fmla="*/ 982672 h 1019204"/>
                    <a:gd name="connsiteX3" fmla="*/ 65439 w 352210"/>
                    <a:gd name="connsiteY3" fmla="*/ 974837 h 1019204"/>
                    <a:gd name="connsiteX4" fmla="*/ 65254 w 352210"/>
                    <a:gd name="connsiteY4" fmla="*/ 916045 h 1019204"/>
                    <a:gd name="connsiteX5" fmla="*/ 56715 w 352210"/>
                    <a:gd name="connsiteY5" fmla="*/ 922560 h 1019204"/>
                    <a:gd name="connsiteX6" fmla="*/ 12069 w 352210"/>
                    <a:gd name="connsiteY6" fmla="*/ 912160 h 1019204"/>
                    <a:gd name="connsiteX7" fmla="*/ 12069 w 352210"/>
                    <a:gd name="connsiteY7" fmla="*/ 845203 h 1019204"/>
                    <a:gd name="connsiteX8" fmla="*/ 84629 w 352210"/>
                    <a:gd name="connsiteY8" fmla="*/ 761838 h 1019204"/>
                    <a:gd name="connsiteX9" fmla="*/ 87916 w 352210"/>
                    <a:gd name="connsiteY9" fmla="*/ 759329 h 1019204"/>
                    <a:gd name="connsiteX10" fmla="*/ 100346 w 352210"/>
                    <a:gd name="connsiteY10" fmla="*/ 738150 h 1019204"/>
                    <a:gd name="connsiteX11" fmla="*/ 138704 w 352210"/>
                    <a:gd name="connsiteY11" fmla="*/ 708437 h 1019204"/>
                    <a:gd name="connsiteX12" fmla="*/ 167428 w 352210"/>
                    <a:gd name="connsiteY12" fmla="*/ 701774 h 1019204"/>
                    <a:gd name="connsiteX13" fmla="*/ 153604 w 352210"/>
                    <a:gd name="connsiteY13" fmla="*/ 255230 h 1019204"/>
                    <a:gd name="connsiteX14" fmla="*/ 242600 w 352210"/>
                    <a:gd name="connsiteY14" fmla="*/ 5784 h 1019204"/>
                    <a:gd name="connsiteX15" fmla="*/ 335914 w 352210"/>
                    <a:gd name="connsiteY15" fmla="*/ 135639 h 1019204"/>
                    <a:gd name="connsiteX16" fmla="*/ 308409 w 352210"/>
                    <a:gd name="connsiteY16" fmla="*/ 731599 h 1019204"/>
                    <a:gd name="connsiteX17" fmla="*/ 316865 w 352210"/>
                    <a:gd name="connsiteY17" fmla="*/ 738150 h 1019204"/>
                    <a:gd name="connsiteX18" fmla="*/ 352209 w 352210"/>
                    <a:gd name="connsiteY18" fmla="*/ 836189 h 1019204"/>
                    <a:gd name="connsiteX19" fmla="*/ 352209 w 352210"/>
                    <a:gd name="connsiteY19" fmla="*/ 973450 h 1019204"/>
                    <a:gd name="connsiteX20" fmla="*/ 352210 w 352210"/>
                    <a:gd name="connsiteY20" fmla="*/ 973451 h 1019204"/>
                    <a:gd name="connsiteX21" fmla="*/ 352209 w 352210"/>
                    <a:gd name="connsiteY21" fmla="*/ 973453 h 1019204"/>
                    <a:gd name="connsiteX22" fmla="*/ 349293 w 352210"/>
                    <a:gd name="connsiteY22" fmla="*/ 982672 h 1019204"/>
                    <a:gd name="connsiteX0" fmla="*/ 349293 w 352210"/>
                    <a:gd name="connsiteY0" fmla="*/ 847033 h 883565"/>
                    <a:gd name="connsiteX1" fmla="*/ 208606 w 352210"/>
                    <a:gd name="connsiteY1" fmla="*/ 883565 h 883565"/>
                    <a:gd name="connsiteX2" fmla="*/ 67919 w 352210"/>
                    <a:gd name="connsiteY2" fmla="*/ 847033 h 883565"/>
                    <a:gd name="connsiteX3" fmla="*/ 65439 w 352210"/>
                    <a:gd name="connsiteY3" fmla="*/ 839198 h 883565"/>
                    <a:gd name="connsiteX4" fmla="*/ 65254 w 352210"/>
                    <a:gd name="connsiteY4" fmla="*/ 780406 h 883565"/>
                    <a:gd name="connsiteX5" fmla="*/ 56715 w 352210"/>
                    <a:gd name="connsiteY5" fmla="*/ 786921 h 883565"/>
                    <a:gd name="connsiteX6" fmla="*/ 12069 w 352210"/>
                    <a:gd name="connsiteY6" fmla="*/ 776521 h 883565"/>
                    <a:gd name="connsiteX7" fmla="*/ 12069 w 352210"/>
                    <a:gd name="connsiteY7" fmla="*/ 709564 h 883565"/>
                    <a:gd name="connsiteX8" fmla="*/ 84629 w 352210"/>
                    <a:gd name="connsiteY8" fmla="*/ 626199 h 883565"/>
                    <a:gd name="connsiteX9" fmla="*/ 87916 w 352210"/>
                    <a:gd name="connsiteY9" fmla="*/ 623690 h 883565"/>
                    <a:gd name="connsiteX10" fmla="*/ 100346 w 352210"/>
                    <a:gd name="connsiteY10" fmla="*/ 602511 h 883565"/>
                    <a:gd name="connsiteX11" fmla="*/ 138704 w 352210"/>
                    <a:gd name="connsiteY11" fmla="*/ 572798 h 883565"/>
                    <a:gd name="connsiteX12" fmla="*/ 167428 w 352210"/>
                    <a:gd name="connsiteY12" fmla="*/ 566135 h 883565"/>
                    <a:gd name="connsiteX13" fmla="*/ 153604 w 352210"/>
                    <a:gd name="connsiteY13" fmla="*/ 119591 h 883565"/>
                    <a:gd name="connsiteX14" fmla="*/ 335914 w 352210"/>
                    <a:gd name="connsiteY14" fmla="*/ 0 h 883565"/>
                    <a:gd name="connsiteX15" fmla="*/ 308409 w 352210"/>
                    <a:gd name="connsiteY15" fmla="*/ 595960 h 883565"/>
                    <a:gd name="connsiteX16" fmla="*/ 316865 w 352210"/>
                    <a:gd name="connsiteY16" fmla="*/ 602511 h 883565"/>
                    <a:gd name="connsiteX17" fmla="*/ 352209 w 352210"/>
                    <a:gd name="connsiteY17" fmla="*/ 700550 h 883565"/>
                    <a:gd name="connsiteX18" fmla="*/ 352209 w 352210"/>
                    <a:gd name="connsiteY18" fmla="*/ 837811 h 883565"/>
                    <a:gd name="connsiteX19" fmla="*/ 352210 w 352210"/>
                    <a:gd name="connsiteY19" fmla="*/ 837812 h 883565"/>
                    <a:gd name="connsiteX20" fmla="*/ 352209 w 352210"/>
                    <a:gd name="connsiteY20" fmla="*/ 837814 h 883565"/>
                    <a:gd name="connsiteX21" fmla="*/ 349293 w 352210"/>
                    <a:gd name="connsiteY21" fmla="*/ 847033 h 883565"/>
                    <a:gd name="connsiteX0" fmla="*/ 349293 w 352210"/>
                    <a:gd name="connsiteY0" fmla="*/ 847033 h 883565"/>
                    <a:gd name="connsiteX1" fmla="*/ 208606 w 352210"/>
                    <a:gd name="connsiteY1" fmla="*/ 883565 h 883565"/>
                    <a:gd name="connsiteX2" fmla="*/ 67919 w 352210"/>
                    <a:gd name="connsiteY2" fmla="*/ 847033 h 883565"/>
                    <a:gd name="connsiteX3" fmla="*/ 65439 w 352210"/>
                    <a:gd name="connsiteY3" fmla="*/ 839198 h 883565"/>
                    <a:gd name="connsiteX4" fmla="*/ 65254 w 352210"/>
                    <a:gd name="connsiteY4" fmla="*/ 780406 h 883565"/>
                    <a:gd name="connsiteX5" fmla="*/ 56715 w 352210"/>
                    <a:gd name="connsiteY5" fmla="*/ 786921 h 883565"/>
                    <a:gd name="connsiteX6" fmla="*/ 12069 w 352210"/>
                    <a:gd name="connsiteY6" fmla="*/ 776521 h 883565"/>
                    <a:gd name="connsiteX7" fmla="*/ 12069 w 352210"/>
                    <a:gd name="connsiteY7" fmla="*/ 709564 h 883565"/>
                    <a:gd name="connsiteX8" fmla="*/ 84629 w 352210"/>
                    <a:gd name="connsiteY8" fmla="*/ 626199 h 883565"/>
                    <a:gd name="connsiteX9" fmla="*/ 87916 w 352210"/>
                    <a:gd name="connsiteY9" fmla="*/ 623690 h 883565"/>
                    <a:gd name="connsiteX10" fmla="*/ 100346 w 352210"/>
                    <a:gd name="connsiteY10" fmla="*/ 602511 h 883565"/>
                    <a:gd name="connsiteX11" fmla="*/ 138704 w 352210"/>
                    <a:gd name="connsiteY11" fmla="*/ 572798 h 883565"/>
                    <a:gd name="connsiteX12" fmla="*/ 167428 w 352210"/>
                    <a:gd name="connsiteY12" fmla="*/ 566135 h 883565"/>
                    <a:gd name="connsiteX13" fmla="*/ 121854 w 352210"/>
                    <a:gd name="connsiteY13" fmla="*/ 56091 h 883565"/>
                    <a:gd name="connsiteX14" fmla="*/ 335914 w 352210"/>
                    <a:gd name="connsiteY14" fmla="*/ 0 h 883565"/>
                    <a:gd name="connsiteX15" fmla="*/ 308409 w 352210"/>
                    <a:gd name="connsiteY15" fmla="*/ 595960 h 883565"/>
                    <a:gd name="connsiteX16" fmla="*/ 316865 w 352210"/>
                    <a:gd name="connsiteY16" fmla="*/ 602511 h 883565"/>
                    <a:gd name="connsiteX17" fmla="*/ 352209 w 352210"/>
                    <a:gd name="connsiteY17" fmla="*/ 700550 h 883565"/>
                    <a:gd name="connsiteX18" fmla="*/ 352209 w 352210"/>
                    <a:gd name="connsiteY18" fmla="*/ 837811 h 883565"/>
                    <a:gd name="connsiteX19" fmla="*/ 352210 w 352210"/>
                    <a:gd name="connsiteY19" fmla="*/ 837812 h 883565"/>
                    <a:gd name="connsiteX20" fmla="*/ 352209 w 352210"/>
                    <a:gd name="connsiteY20" fmla="*/ 837814 h 883565"/>
                    <a:gd name="connsiteX21" fmla="*/ 349293 w 352210"/>
                    <a:gd name="connsiteY21" fmla="*/ 847033 h 8835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352210" h="883565">
                      <a:moveTo>
                        <a:pt x="349293" y="847033"/>
                      </a:moveTo>
                      <a:cubicBezTo>
                        <a:pt x="335902" y="867882"/>
                        <a:pt x="278002" y="883565"/>
                        <a:pt x="208606" y="883565"/>
                      </a:cubicBezTo>
                      <a:cubicBezTo>
                        <a:pt x="139210" y="883565"/>
                        <a:pt x="81309" y="867883"/>
                        <a:pt x="67919" y="847033"/>
                      </a:cubicBezTo>
                      <a:lnTo>
                        <a:pt x="65439" y="839198"/>
                      </a:lnTo>
                      <a:cubicBezTo>
                        <a:pt x="65377" y="819601"/>
                        <a:pt x="65316" y="800003"/>
                        <a:pt x="65254" y="780406"/>
                      </a:cubicBezTo>
                      <a:lnTo>
                        <a:pt x="56715" y="786921"/>
                      </a:lnTo>
                      <a:cubicBezTo>
                        <a:pt x="41832" y="793854"/>
                        <a:pt x="24139" y="790388"/>
                        <a:pt x="12069" y="776521"/>
                      </a:cubicBezTo>
                      <a:cubicBezTo>
                        <a:pt x="-4023" y="758032"/>
                        <a:pt x="-4023" y="728054"/>
                        <a:pt x="12069" y="709564"/>
                      </a:cubicBezTo>
                      <a:lnTo>
                        <a:pt x="84629" y="626199"/>
                      </a:lnTo>
                      <a:lnTo>
                        <a:pt x="87916" y="623690"/>
                      </a:lnTo>
                      <a:lnTo>
                        <a:pt x="100346" y="602511"/>
                      </a:lnTo>
                      <a:cubicBezTo>
                        <a:pt x="111265" y="589966"/>
                        <a:pt x="124266" y="579814"/>
                        <a:pt x="138704" y="572798"/>
                      </a:cubicBezTo>
                      <a:lnTo>
                        <a:pt x="167428" y="566135"/>
                      </a:lnTo>
                      <a:lnTo>
                        <a:pt x="121854" y="56091"/>
                      </a:lnTo>
                      <a:lnTo>
                        <a:pt x="335914" y="0"/>
                      </a:lnTo>
                      <a:lnTo>
                        <a:pt x="308409" y="595960"/>
                      </a:lnTo>
                      <a:lnTo>
                        <a:pt x="316865" y="602511"/>
                      </a:lnTo>
                      <a:cubicBezTo>
                        <a:pt x="338702" y="627601"/>
                        <a:pt x="352209" y="662263"/>
                        <a:pt x="352209" y="700550"/>
                      </a:cubicBezTo>
                      <a:lnTo>
                        <a:pt x="352209" y="837811"/>
                      </a:lnTo>
                      <a:lnTo>
                        <a:pt x="352210" y="837812"/>
                      </a:lnTo>
                      <a:cubicBezTo>
                        <a:pt x="352210" y="837813"/>
                        <a:pt x="352209" y="837813"/>
                        <a:pt x="352209" y="837814"/>
                      </a:cubicBezTo>
                      <a:lnTo>
                        <a:pt x="349293" y="847033"/>
                      </a:ln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2" name="円/楕円 27">
                  <a:extLst>
                    <a:ext uri="{FF2B5EF4-FFF2-40B4-BE49-F238E27FC236}">
                      <a16:creationId xmlns:a16="http://schemas.microsoft.com/office/drawing/2014/main" id="{226FAD37-D0C9-4974-9457-7C3A2B1B046B}"/>
                    </a:ext>
                  </a:extLst>
                </p:cNvPr>
                <p:cNvSpPr/>
                <p:nvPr/>
              </p:nvSpPr>
              <p:spPr>
                <a:xfrm rot="10348532" flipH="1">
                  <a:off x="5744934" y="5051053"/>
                  <a:ext cx="136214" cy="34914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483" name="グループ化 482">
                  <a:extLst>
                    <a:ext uri="{FF2B5EF4-FFF2-40B4-BE49-F238E27FC236}">
                      <a16:creationId xmlns:a16="http://schemas.microsoft.com/office/drawing/2014/main" id="{1D2A22C1-7131-4FB3-8AA8-2077EF671A74}"/>
                    </a:ext>
                  </a:extLst>
                </p:cNvPr>
                <p:cNvGrpSpPr/>
                <p:nvPr/>
              </p:nvGrpSpPr>
              <p:grpSpPr>
                <a:xfrm rot="900000">
                  <a:off x="5657350" y="4922147"/>
                  <a:ext cx="450996" cy="246903"/>
                  <a:chOff x="4556773" y="4108449"/>
                  <a:chExt cx="567677" cy="310781"/>
                </a:xfrm>
              </p:grpSpPr>
              <p:sp>
                <p:nvSpPr>
                  <p:cNvPr id="494" name="四角形: 角を丸くする 493">
                    <a:extLst>
                      <a:ext uri="{FF2B5EF4-FFF2-40B4-BE49-F238E27FC236}">
                        <a16:creationId xmlns:a16="http://schemas.microsoft.com/office/drawing/2014/main" id="{1243DD8C-4E26-43A1-8ECA-3D3DE947622B}"/>
                      </a:ext>
                    </a:extLst>
                  </p:cNvPr>
                  <p:cNvSpPr/>
                  <p:nvPr/>
                </p:nvSpPr>
                <p:spPr>
                  <a:xfrm>
                    <a:off x="4556773" y="4108449"/>
                    <a:ext cx="567677" cy="310781"/>
                  </a:xfrm>
                  <a:prstGeom prst="roundRect">
                    <a:avLst>
                      <a:gd name="adj" fmla="val 7253"/>
                    </a:avLst>
                  </a:prstGeom>
                  <a:solidFill>
                    <a:schemeClr val="tx1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95" name="四角形: 角を丸くする 494">
                    <a:extLst>
                      <a:ext uri="{FF2B5EF4-FFF2-40B4-BE49-F238E27FC236}">
                        <a16:creationId xmlns:a16="http://schemas.microsoft.com/office/drawing/2014/main" id="{E2282202-9214-4C0C-9914-60C524B376B3}"/>
                      </a:ext>
                    </a:extLst>
                  </p:cNvPr>
                  <p:cNvSpPr/>
                  <p:nvPr/>
                </p:nvSpPr>
                <p:spPr>
                  <a:xfrm>
                    <a:off x="4589948" y="4126706"/>
                    <a:ext cx="504046" cy="274266"/>
                  </a:xfrm>
                  <a:prstGeom prst="roundRect">
                    <a:avLst>
                      <a:gd name="adj" fmla="val 0"/>
                    </a:avLst>
                  </a:prstGeom>
                  <a:solidFill>
                    <a:srgbClr val="00B0F0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484" name="グループ化 483">
                  <a:extLst>
                    <a:ext uri="{FF2B5EF4-FFF2-40B4-BE49-F238E27FC236}">
                      <a16:creationId xmlns:a16="http://schemas.microsoft.com/office/drawing/2014/main" id="{F012AEF5-F547-4B96-B3FF-F43CB022C7ED}"/>
                    </a:ext>
                  </a:extLst>
                </p:cNvPr>
                <p:cNvGrpSpPr/>
                <p:nvPr/>
              </p:nvGrpSpPr>
              <p:grpSpPr>
                <a:xfrm rot="20694430">
                  <a:off x="5770805" y="4820583"/>
                  <a:ext cx="312819" cy="244707"/>
                  <a:chOff x="5752058" y="4835232"/>
                  <a:chExt cx="312819" cy="244707"/>
                </a:xfrm>
              </p:grpSpPr>
              <p:sp>
                <p:nvSpPr>
                  <p:cNvPr id="486" name="四角形: 角を丸くする 485">
                    <a:extLst>
                      <a:ext uri="{FF2B5EF4-FFF2-40B4-BE49-F238E27FC236}">
                        <a16:creationId xmlns:a16="http://schemas.microsoft.com/office/drawing/2014/main" id="{2E0B18D5-4FE4-4BF3-86DC-DC056B737276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5783054" y="4822421"/>
                    <a:ext cx="58690" cy="120681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0000">
                      <a:alpha val="30196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87" name="四角形: 角を丸くする 486">
                    <a:extLst>
                      <a:ext uri="{FF2B5EF4-FFF2-40B4-BE49-F238E27FC236}">
                        <a16:creationId xmlns:a16="http://schemas.microsoft.com/office/drawing/2014/main" id="{ED660DBC-9D05-48B6-A1C8-0FB1C0C4A847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5843567" y="4852014"/>
                    <a:ext cx="68680" cy="145924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0000">
                      <a:alpha val="30196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88" name="四角形: 角を丸くする 487">
                    <a:extLst>
                      <a:ext uri="{FF2B5EF4-FFF2-40B4-BE49-F238E27FC236}">
                        <a16:creationId xmlns:a16="http://schemas.microsoft.com/office/drawing/2014/main" id="{806B790E-33A7-469F-883E-F651B242F0EC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5903121" y="4905483"/>
                    <a:ext cx="68680" cy="145924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0000">
                      <a:alpha val="30196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89" name="四角形: 角を丸くする 488">
                    <a:extLst>
                      <a:ext uri="{FF2B5EF4-FFF2-40B4-BE49-F238E27FC236}">
                        <a16:creationId xmlns:a16="http://schemas.microsoft.com/office/drawing/2014/main" id="{5D6A8D9B-CB3D-4D91-97EC-B5053836C3D3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5954288" y="4980260"/>
                    <a:ext cx="68680" cy="130677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0000">
                      <a:alpha val="30196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90" name="四角形: 角を丸くする 489">
                    <a:extLst>
                      <a:ext uri="{FF2B5EF4-FFF2-40B4-BE49-F238E27FC236}">
                        <a16:creationId xmlns:a16="http://schemas.microsoft.com/office/drawing/2014/main" id="{79080CAA-41C2-4EC8-91C9-F59C51FEDB01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5793964" y="4804236"/>
                    <a:ext cx="58690" cy="120681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91" name="四角形: 角を丸くする 490">
                    <a:extLst>
                      <a:ext uri="{FF2B5EF4-FFF2-40B4-BE49-F238E27FC236}">
                        <a16:creationId xmlns:a16="http://schemas.microsoft.com/office/drawing/2014/main" id="{F8F676F6-8456-4A0E-91B7-5558B37D6492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5854477" y="4833830"/>
                    <a:ext cx="68680" cy="145924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92" name="四角形: 角を丸くする 491">
                    <a:extLst>
                      <a:ext uri="{FF2B5EF4-FFF2-40B4-BE49-F238E27FC236}">
                        <a16:creationId xmlns:a16="http://schemas.microsoft.com/office/drawing/2014/main" id="{4ECE89D3-18B6-4205-A878-B01DF9492A3D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5914032" y="4887299"/>
                    <a:ext cx="68680" cy="145924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93" name="四角形: 角を丸くする 492">
                    <a:extLst>
                      <a:ext uri="{FF2B5EF4-FFF2-40B4-BE49-F238E27FC236}">
                        <a16:creationId xmlns:a16="http://schemas.microsoft.com/office/drawing/2014/main" id="{43BD5D22-6237-4ECC-A9FC-483D577BD30D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5965199" y="4962076"/>
                    <a:ext cx="68680" cy="130677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485" name="四角形: 角を丸くする 484">
                  <a:extLst>
                    <a:ext uri="{FF2B5EF4-FFF2-40B4-BE49-F238E27FC236}">
                      <a16:creationId xmlns:a16="http://schemas.microsoft.com/office/drawing/2014/main" id="{3376F1BD-C596-4A0A-9212-6D747E315C4A}"/>
                    </a:ext>
                  </a:extLst>
                </p:cNvPr>
                <p:cNvSpPr/>
                <p:nvPr/>
              </p:nvSpPr>
              <p:spPr>
                <a:xfrm rot="3600000">
                  <a:off x="5881667" y="5076325"/>
                  <a:ext cx="86520" cy="150803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</p:grpSp>
          <p:sp>
            <p:nvSpPr>
              <p:cNvPr id="480" name="フリーフォーム: 図形 479">
                <a:extLst>
                  <a:ext uri="{FF2B5EF4-FFF2-40B4-BE49-F238E27FC236}">
                    <a16:creationId xmlns:a16="http://schemas.microsoft.com/office/drawing/2014/main" id="{7F821AE7-5761-4E59-88AC-902D1D319278}"/>
                  </a:ext>
                </a:extLst>
              </p:cNvPr>
              <p:cNvSpPr/>
              <p:nvPr/>
            </p:nvSpPr>
            <p:spPr>
              <a:xfrm rot="15300000" flipH="1">
                <a:off x="2478155" y="6909283"/>
                <a:ext cx="744715" cy="649553"/>
              </a:xfrm>
              <a:custGeom>
                <a:avLst/>
                <a:gdLst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28746 w 1014326"/>
                  <a:gd name="connsiteY6" fmla="*/ 356466 h 824598"/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52756 w 1014326"/>
                  <a:gd name="connsiteY6" fmla="*/ 359329 h 824598"/>
                  <a:gd name="connsiteX7" fmla="*/ 0 w 1014326"/>
                  <a:gd name="connsiteY7" fmla="*/ 186512 h 824598"/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52756 w 1014326"/>
                  <a:gd name="connsiteY6" fmla="*/ 359329 h 824598"/>
                  <a:gd name="connsiteX7" fmla="*/ 0 w 1014326"/>
                  <a:gd name="connsiteY7" fmla="*/ 186512 h 824598"/>
                  <a:gd name="connsiteX0" fmla="*/ 0 w 1014326"/>
                  <a:gd name="connsiteY0" fmla="*/ 186512 h 827598"/>
                  <a:gd name="connsiteX1" fmla="*/ 858269 w 1014326"/>
                  <a:gd name="connsiteY1" fmla="*/ 0 h 827598"/>
                  <a:gd name="connsiteX2" fmla="*/ 976165 w 1014326"/>
                  <a:gd name="connsiteY2" fmla="*/ 100225 h 827598"/>
                  <a:gd name="connsiteX3" fmla="*/ 1014326 w 1014326"/>
                  <a:gd name="connsiteY3" fmla="*/ 824598 h 827598"/>
                  <a:gd name="connsiteX4" fmla="*/ 819433 w 1014326"/>
                  <a:gd name="connsiteY4" fmla="*/ 827598 h 827598"/>
                  <a:gd name="connsiteX5" fmla="*/ 641381 w 1014326"/>
                  <a:gd name="connsiteY5" fmla="*/ 824598 h 827598"/>
                  <a:gd name="connsiteX6" fmla="*/ 669304 w 1014326"/>
                  <a:gd name="connsiteY6" fmla="*/ 294570 h 827598"/>
                  <a:gd name="connsiteX7" fmla="*/ 52756 w 1014326"/>
                  <a:gd name="connsiteY7" fmla="*/ 359329 h 827598"/>
                  <a:gd name="connsiteX8" fmla="*/ 0 w 1014326"/>
                  <a:gd name="connsiteY8" fmla="*/ 186512 h 827598"/>
                  <a:gd name="connsiteX0" fmla="*/ 819433 w 1014326"/>
                  <a:gd name="connsiteY0" fmla="*/ 827598 h 919038"/>
                  <a:gd name="connsiteX1" fmla="*/ 641381 w 1014326"/>
                  <a:gd name="connsiteY1" fmla="*/ 824598 h 919038"/>
                  <a:gd name="connsiteX2" fmla="*/ 669304 w 1014326"/>
                  <a:gd name="connsiteY2" fmla="*/ 294570 h 919038"/>
                  <a:gd name="connsiteX3" fmla="*/ 52756 w 1014326"/>
                  <a:gd name="connsiteY3" fmla="*/ 359329 h 919038"/>
                  <a:gd name="connsiteX4" fmla="*/ 0 w 1014326"/>
                  <a:gd name="connsiteY4" fmla="*/ 186512 h 919038"/>
                  <a:gd name="connsiteX5" fmla="*/ 858269 w 1014326"/>
                  <a:gd name="connsiteY5" fmla="*/ 0 h 919038"/>
                  <a:gd name="connsiteX6" fmla="*/ 976165 w 1014326"/>
                  <a:gd name="connsiteY6" fmla="*/ 100225 h 919038"/>
                  <a:gd name="connsiteX7" fmla="*/ 1014326 w 1014326"/>
                  <a:gd name="connsiteY7" fmla="*/ 824598 h 919038"/>
                  <a:gd name="connsiteX8" fmla="*/ 910873 w 1014326"/>
                  <a:gd name="connsiteY8" fmla="*/ 919038 h 919038"/>
                  <a:gd name="connsiteX0" fmla="*/ 641381 w 1014326"/>
                  <a:gd name="connsiteY0" fmla="*/ 824598 h 919038"/>
                  <a:gd name="connsiteX1" fmla="*/ 669304 w 1014326"/>
                  <a:gd name="connsiteY1" fmla="*/ 294570 h 919038"/>
                  <a:gd name="connsiteX2" fmla="*/ 52756 w 1014326"/>
                  <a:gd name="connsiteY2" fmla="*/ 359329 h 919038"/>
                  <a:gd name="connsiteX3" fmla="*/ 0 w 1014326"/>
                  <a:gd name="connsiteY3" fmla="*/ 186512 h 919038"/>
                  <a:gd name="connsiteX4" fmla="*/ 858269 w 1014326"/>
                  <a:gd name="connsiteY4" fmla="*/ 0 h 919038"/>
                  <a:gd name="connsiteX5" fmla="*/ 976165 w 1014326"/>
                  <a:gd name="connsiteY5" fmla="*/ 100225 h 919038"/>
                  <a:gd name="connsiteX6" fmla="*/ 1014326 w 1014326"/>
                  <a:gd name="connsiteY6" fmla="*/ 824598 h 919038"/>
                  <a:gd name="connsiteX7" fmla="*/ 910873 w 1014326"/>
                  <a:gd name="connsiteY7" fmla="*/ 919038 h 919038"/>
                  <a:gd name="connsiteX0" fmla="*/ 641381 w 1014326"/>
                  <a:gd name="connsiteY0" fmla="*/ 824598 h 824598"/>
                  <a:gd name="connsiteX1" fmla="*/ 669304 w 1014326"/>
                  <a:gd name="connsiteY1" fmla="*/ 294570 h 824598"/>
                  <a:gd name="connsiteX2" fmla="*/ 52756 w 1014326"/>
                  <a:gd name="connsiteY2" fmla="*/ 359329 h 824598"/>
                  <a:gd name="connsiteX3" fmla="*/ 0 w 1014326"/>
                  <a:gd name="connsiteY3" fmla="*/ 186512 h 824598"/>
                  <a:gd name="connsiteX4" fmla="*/ 858269 w 1014326"/>
                  <a:gd name="connsiteY4" fmla="*/ 0 h 824598"/>
                  <a:gd name="connsiteX5" fmla="*/ 976165 w 1014326"/>
                  <a:gd name="connsiteY5" fmla="*/ 100225 h 824598"/>
                  <a:gd name="connsiteX6" fmla="*/ 1014326 w 1014326"/>
                  <a:gd name="connsiteY6" fmla="*/ 824598 h 824598"/>
                  <a:gd name="connsiteX0" fmla="*/ 641381 w 1014326"/>
                  <a:gd name="connsiteY0" fmla="*/ 824598 h 824598"/>
                  <a:gd name="connsiteX1" fmla="*/ 669304 w 1014326"/>
                  <a:gd name="connsiteY1" fmla="*/ 294570 h 824598"/>
                  <a:gd name="connsiteX2" fmla="*/ 240923 w 1014326"/>
                  <a:gd name="connsiteY2" fmla="*/ 376314 h 824598"/>
                  <a:gd name="connsiteX3" fmla="*/ 0 w 1014326"/>
                  <a:gd name="connsiteY3" fmla="*/ 186512 h 824598"/>
                  <a:gd name="connsiteX4" fmla="*/ 858269 w 1014326"/>
                  <a:gd name="connsiteY4" fmla="*/ 0 h 824598"/>
                  <a:gd name="connsiteX5" fmla="*/ 976165 w 1014326"/>
                  <a:gd name="connsiteY5" fmla="*/ 100225 h 824598"/>
                  <a:gd name="connsiteX6" fmla="*/ 1014326 w 1014326"/>
                  <a:gd name="connsiteY6" fmla="*/ 824598 h 824598"/>
                  <a:gd name="connsiteX0" fmla="*/ 443772 w 816717"/>
                  <a:gd name="connsiteY0" fmla="*/ 824598 h 824598"/>
                  <a:gd name="connsiteX1" fmla="*/ 471695 w 816717"/>
                  <a:gd name="connsiteY1" fmla="*/ 294570 h 824598"/>
                  <a:gd name="connsiteX2" fmla="*/ 43314 w 816717"/>
                  <a:gd name="connsiteY2" fmla="*/ 376314 h 824598"/>
                  <a:gd name="connsiteX3" fmla="*/ 0 w 816717"/>
                  <a:gd name="connsiteY3" fmla="*/ 117293 h 824598"/>
                  <a:gd name="connsiteX4" fmla="*/ 660660 w 816717"/>
                  <a:gd name="connsiteY4" fmla="*/ 0 h 824598"/>
                  <a:gd name="connsiteX5" fmla="*/ 778556 w 816717"/>
                  <a:gd name="connsiteY5" fmla="*/ 100225 h 824598"/>
                  <a:gd name="connsiteX6" fmla="*/ 816717 w 816717"/>
                  <a:gd name="connsiteY6" fmla="*/ 824598 h 824598"/>
                  <a:gd name="connsiteX0" fmla="*/ 443772 w 816717"/>
                  <a:gd name="connsiteY0" fmla="*/ 826528 h 826528"/>
                  <a:gd name="connsiteX1" fmla="*/ 471695 w 816717"/>
                  <a:gd name="connsiteY1" fmla="*/ 296500 h 826528"/>
                  <a:gd name="connsiteX2" fmla="*/ 43314 w 816717"/>
                  <a:gd name="connsiteY2" fmla="*/ 378244 h 826528"/>
                  <a:gd name="connsiteX3" fmla="*/ 0 w 816717"/>
                  <a:gd name="connsiteY3" fmla="*/ 119223 h 826528"/>
                  <a:gd name="connsiteX4" fmla="*/ 660660 w 816717"/>
                  <a:gd name="connsiteY4" fmla="*/ 1930 h 826528"/>
                  <a:gd name="connsiteX5" fmla="*/ 778556 w 816717"/>
                  <a:gd name="connsiteY5" fmla="*/ 102155 h 826528"/>
                  <a:gd name="connsiteX6" fmla="*/ 816717 w 816717"/>
                  <a:gd name="connsiteY6" fmla="*/ 826528 h 826528"/>
                  <a:gd name="connsiteX0" fmla="*/ 443772 w 816717"/>
                  <a:gd name="connsiteY0" fmla="*/ 826528 h 826528"/>
                  <a:gd name="connsiteX1" fmla="*/ 471695 w 816717"/>
                  <a:gd name="connsiteY1" fmla="*/ 296500 h 826528"/>
                  <a:gd name="connsiteX2" fmla="*/ 43314 w 816717"/>
                  <a:gd name="connsiteY2" fmla="*/ 378244 h 826528"/>
                  <a:gd name="connsiteX3" fmla="*/ 0 w 816717"/>
                  <a:gd name="connsiteY3" fmla="*/ 119223 h 826528"/>
                  <a:gd name="connsiteX4" fmla="*/ 660660 w 816717"/>
                  <a:gd name="connsiteY4" fmla="*/ 1930 h 826528"/>
                  <a:gd name="connsiteX5" fmla="*/ 778556 w 816717"/>
                  <a:gd name="connsiteY5" fmla="*/ 102155 h 826528"/>
                  <a:gd name="connsiteX6" fmla="*/ 816717 w 816717"/>
                  <a:gd name="connsiteY6" fmla="*/ 826528 h 826528"/>
                  <a:gd name="connsiteX0" fmla="*/ 443772 w 779224"/>
                  <a:gd name="connsiteY0" fmla="*/ 826528 h 826528"/>
                  <a:gd name="connsiteX1" fmla="*/ 471695 w 779224"/>
                  <a:gd name="connsiteY1" fmla="*/ 296500 h 826528"/>
                  <a:gd name="connsiteX2" fmla="*/ 43314 w 779224"/>
                  <a:gd name="connsiteY2" fmla="*/ 378244 h 826528"/>
                  <a:gd name="connsiteX3" fmla="*/ 0 w 779224"/>
                  <a:gd name="connsiteY3" fmla="*/ 119223 h 826528"/>
                  <a:gd name="connsiteX4" fmla="*/ 660660 w 779224"/>
                  <a:gd name="connsiteY4" fmla="*/ 1930 h 826528"/>
                  <a:gd name="connsiteX5" fmla="*/ 778556 w 779224"/>
                  <a:gd name="connsiteY5" fmla="*/ 102155 h 826528"/>
                  <a:gd name="connsiteX6" fmla="*/ 736127 w 779224"/>
                  <a:gd name="connsiteY6" fmla="*/ 794664 h 826528"/>
                  <a:gd name="connsiteX0" fmla="*/ 443772 w 779224"/>
                  <a:gd name="connsiteY0" fmla="*/ 808748 h 808748"/>
                  <a:gd name="connsiteX1" fmla="*/ 471695 w 779224"/>
                  <a:gd name="connsiteY1" fmla="*/ 278720 h 808748"/>
                  <a:gd name="connsiteX2" fmla="*/ 43314 w 779224"/>
                  <a:gd name="connsiteY2" fmla="*/ 360464 h 808748"/>
                  <a:gd name="connsiteX3" fmla="*/ 0 w 779224"/>
                  <a:gd name="connsiteY3" fmla="*/ 101443 h 808748"/>
                  <a:gd name="connsiteX4" fmla="*/ 584178 w 779224"/>
                  <a:gd name="connsiteY4" fmla="*/ 2319 h 808748"/>
                  <a:gd name="connsiteX5" fmla="*/ 778556 w 779224"/>
                  <a:gd name="connsiteY5" fmla="*/ 84375 h 808748"/>
                  <a:gd name="connsiteX6" fmla="*/ 736127 w 779224"/>
                  <a:gd name="connsiteY6" fmla="*/ 776884 h 808748"/>
                  <a:gd name="connsiteX0" fmla="*/ 443772 w 736127"/>
                  <a:gd name="connsiteY0" fmla="*/ 806430 h 806430"/>
                  <a:gd name="connsiteX1" fmla="*/ 471695 w 736127"/>
                  <a:gd name="connsiteY1" fmla="*/ 276402 h 806430"/>
                  <a:gd name="connsiteX2" fmla="*/ 43314 w 736127"/>
                  <a:gd name="connsiteY2" fmla="*/ 358146 h 806430"/>
                  <a:gd name="connsiteX3" fmla="*/ 0 w 736127"/>
                  <a:gd name="connsiteY3" fmla="*/ 99125 h 806430"/>
                  <a:gd name="connsiteX4" fmla="*/ 584178 w 736127"/>
                  <a:gd name="connsiteY4" fmla="*/ 1 h 806430"/>
                  <a:gd name="connsiteX5" fmla="*/ 724923 w 736127"/>
                  <a:gd name="connsiteY5" fmla="*/ 98752 h 806430"/>
                  <a:gd name="connsiteX6" fmla="*/ 736127 w 736127"/>
                  <a:gd name="connsiteY6" fmla="*/ 774566 h 806430"/>
                  <a:gd name="connsiteX0" fmla="*/ 443772 w 736127"/>
                  <a:gd name="connsiteY0" fmla="*/ 806430 h 806430"/>
                  <a:gd name="connsiteX1" fmla="*/ 471695 w 736127"/>
                  <a:gd name="connsiteY1" fmla="*/ 276402 h 806430"/>
                  <a:gd name="connsiteX2" fmla="*/ 34329 w 736127"/>
                  <a:gd name="connsiteY2" fmla="*/ 341958 h 806430"/>
                  <a:gd name="connsiteX3" fmla="*/ 0 w 736127"/>
                  <a:gd name="connsiteY3" fmla="*/ 99125 h 806430"/>
                  <a:gd name="connsiteX4" fmla="*/ 584178 w 736127"/>
                  <a:gd name="connsiteY4" fmla="*/ 1 h 806430"/>
                  <a:gd name="connsiteX5" fmla="*/ 724923 w 736127"/>
                  <a:gd name="connsiteY5" fmla="*/ 98752 h 806430"/>
                  <a:gd name="connsiteX6" fmla="*/ 736127 w 736127"/>
                  <a:gd name="connsiteY6" fmla="*/ 774566 h 806430"/>
                  <a:gd name="connsiteX0" fmla="*/ 443772 w 736127"/>
                  <a:gd name="connsiteY0" fmla="*/ 806430 h 806430"/>
                  <a:gd name="connsiteX1" fmla="*/ 471695 w 736127"/>
                  <a:gd name="connsiteY1" fmla="*/ 276402 h 806430"/>
                  <a:gd name="connsiteX2" fmla="*/ 40945 w 736127"/>
                  <a:gd name="connsiteY2" fmla="*/ 447801 h 806430"/>
                  <a:gd name="connsiteX3" fmla="*/ 0 w 736127"/>
                  <a:gd name="connsiteY3" fmla="*/ 99125 h 806430"/>
                  <a:gd name="connsiteX4" fmla="*/ 584178 w 736127"/>
                  <a:gd name="connsiteY4" fmla="*/ 1 h 806430"/>
                  <a:gd name="connsiteX5" fmla="*/ 724923 w 736127"/>
                  <a:gd name="connsiteY5" fmla="*/ 98752 h 806430"/>
                  <a:gd name="connsiteX6" fmla="*/ 736127 w 736127"/>
                  <a:gd name="connsiteY6" fmla="*/ 774566 h 806430"/>
                  <a:gd name="connsiteX0" fmla="*/ 496694 w 789049"/>
                  <a:gd name="connsiteY0" fmla="*/ 807991 h 807991"/>
                  <a:gd name="connsiteX1" fmla="*/ 524617 w 789049"/>
                  <a:gd name="connsiteY1" fmla="*/ 277963 h 807991"/>
                  <a:gd name="connsiteX2" fmla="*/ 93867 w 789049"/>
                  <a:gd name="connsiteY2" fmla="*/ 449362 h 807991"/>
                  <a:gd name="connsiteX3" fmla="*/ 0 w 789049"/>
                  <a:gd name="connsiteY3" fmla="*/ 180069 h 807991"/>
                  <a:gd name="connsiteX4" fmla="*/ 637100 w 789049"/>
                  <a:gd name="connsiteY4" fmla="*/ 1562 h 807991"/>
                  <a:gd name="connsiteX5" fmla="*/ 777845 w 789049"/>
                  <a:gd name="connsiteY5" fmla="*/ 100313 h 807991"/>
                  <a:gd name="connsiteX6" fmla="*/ 789049 w 789049"/>
                  <a:gd name="connsiteY6" fmla="*/ 776127 h 807991"/>
                  <a:gd name="connsiteX0" fmla="*/ 496694 w 789049"/>
                  <a:gd name="connsiteY0" fmla="*/ 807991 h 807991"/>
                  <a:gd name="connsiteX1" fmla="*/ 484925 w 789049"/>
                  <a:gd name="connsiteY1" fmla="*/ 357346 h 807991"/>
                  <a:gd name="connsiteX2" fmla="*/ 93867 w 789049"/>
                  <a:gd name="connsiteY2" fmla="*/ 449362 h 807991"/>
                  <a:gd name="connsiteX3" fmla="*/ 0 w 789049"/>
                  <a:gd name="connsiteY3" fmla="*/ 180069 h 807991"/>
                  <a:gd name="connsiteX4" fmla="*/ 637100 w 789049"/>
                  <a:gd name="connsiteY4" fmla="*/ 1562 h 807991"/>
                  <a:gd name="connsiteX5" fmla="*/ 777845 w 789049"/>
                  <a:gd name="connsiteY5" fmla="*/ 100313 h 807991"/>
                  <a:gd name="connsiteX6" fmla="*/ 789049 w 789049"/>
                  <a:gd name="connsiteY6" fmla="*/ 776127 h 807991"/>
                  <a:gd name="connsiteX0" fmla="*/ 457003 w 749358"/>
                  <a:gd name="connsiteY0" fmla="*/ 807774 h 807774"/>
                  <a:gd name="connsiteX1" fmla="*/ 445234 w 749358"/>
                  <a:gd name="connsiteY1" fmla="*/ 357129 h 807774"/>
                  <a:gd name="connsiteX2" fmla="*/ 54176 w 749358"/>
                  <a:gd name="connsiteY2" fmla="*/ 449145 h 807774"/>
                  <a:gd name="connsiteX3" fmla="*/ 0 w 749358"/>
                  <a:gd name="connsiteY3" fmla="*/ 173237 h 807774"/>
                  <a:gd name="connsiteX4" fmla="*/ 597409 w 749358"/>
                  <a:gd name="connsiteY4" fmla="*/ 1345 h 807774"/>
                  <a:gd name="connsiteX5" fmla="*/ 738154 w 749358"/>
                  <a:gd name="connsiteY5" fmla="*/ 100096 h 807774"/>
                  <a:gd name="connsiteX6" fmla="*/ 749358 w 749358"/>
                  <a:gd name="connsiteY6" fmla="*/ 775910 h 807774"/>
                  <a:gd name="connsiteX0" fmla="*/ 457003 w 749358"/>
                  <a:gd name="connsiteY0" fmla="*/ 807774 h 807774"/>
                  <a:gd name="connsiteX1" fmla="*/ 445234 w 749358"/>
                  <a:gd name="connsiteY1" fmla="*/ 357129 h 807774"/>
                  <a:gd name="connsiteX2" fmla="*/ 54176 w 749358"/>
                  <a:gd name="connsiteY2" fmla="*/ 449145 h 807774"/>
                  <a:gd name="connsiteX3" fmla="*/ 0 w 749358"/>
                  <a:gd name="connsiteY3" fmla="*/ 173237 h 807774"/>
                  <a:gd name="connsiteX4" fmla="*/ 597409 w 749358"/>
                  <a:gd name="connsiteY4" fmla="*/ 1345 h 807774"/>
                  <a:gd name="connsiteX5" fmla="*/ 738154 w 749358"/>
                  <a:gd name="connsiteY5" fmla="*/ 100096 h 807774"/>
                  <a:gd name="connsiteX6" fmla="*/ 749358 w 749358"/>
                  <a:gd name="connsiteY6" fmla="*/ 775910 h 807774"/>
                  <a:gd name="connsiteX0" fmla="*/ 457003 w 749358"/>
                  <a:gd name="connsiteY0" fmla="*/ 807774 h 807774"/>
                  <a:gd name="connsiteX1" fmla="*/ 445234 w 749358"/>
                  <a:gd name="connsiteY1" fmla="*/ 310822 h 807774"/>
                  <a:gd name="connsiteX2" fmla="*/ 54176 w 749358"/>
                  <a:gd name="connsiteY2" fmla="*/ 449145 h 807774"/>
                  <a:gd name="connsiteX3" fmla="*/ 0 w 749358"/>
                  <a:gd name="connsiteY3" fmla="*/ 173237 h 807774"/>
                  <a:gd name="connsiteX4" fmla="*/ 597409 w 749358"/>
                  <a:gd name="connsiteY4" fmla="*/ 1345 h 807774"/>
                  <a:gd name="connsiteX5" fmla="*/ 738154 w 749358"/>
                  <a:gd name="connsiteY5" fmla="*/ 100096 h 807774"/>
                  <a:gd name="connsiteX6" fmla="*/ 749358 w 749358"/>
                  <a:gd name="connsiteY6" fmla="*/ 775910 h 807774"/>
                  <a:gd name="connsiteX0" fmla="*/ 457003 w 749358"/>
                  <a:gd name="connsiteY0" fmla="*/ 807774 h 807774"/>
                  <a:gd name="connsiteX1" fmla="*/ 445234 w 749358"/>
                  <a:gd name="connsiteY1" fmla="*/ 310822 h 807774"/>
                  <a:gd name="connsiteX2" fmla="*/ 54176 w 749358"/>
                  <a:gd name="connsiteY2" fmla="*/ 422684 h 807774"/>
                  <a:gd name="connsiteX3" fmla="*/ 0 w 749358"/>
                  <a:gd name="connsiteY3" fmla="*/ 173237 h 807774"/>
                  <a:gd name="connsiteX4" fmla="*/ 597409 w 749358"/>
                  <a:gd name="connsiteY4" fmla="*/ 1345 h 807774"/>
                  <a:gd name="connsiteX5" fmla="*/ 738154 w 749358"/>
                  <a:gd name="connsiteY5" fmla="*/ 100096 h 807774"/>
                  <a:gd name="connsiteX6" fmla="*/ 749358 w 749358"/>
                  <a:gd name="connsiteY6" fmla="*/ 775910 h 807774"/>
                  <a:gd name="connsiteX0" fmla="*/ 457003 w 749358"/>
                  <a:gd name="connsiteY0" fmla="*/ 807774 h 807774"/>
                  <a:gd name="connsiteX1" fmla="*/ 445234 w 749358"/>
                  <a:gd name="connsiteY1" fmla="*/ 357129 h 807774"/>
                  <a:gd name="connsiteX2" fmla="*/ 54176 w 749358"/>
                  <a:gd name="connsiteY2" fmla="*/ 422684 h 807774"/>
                  <a:gd name="connsiteX3" fmla="*/ 0 w 749358"/>
                  <a:gd name="connsiteY3" fmla="*/ 173237 h 807774"/>
                  <a:gd name="connsiteX4" fmla="*/ 597409 w 749358"/>
                  <a:gd name="connsiteY4" fmla="*/ 1345 h 807774"/>
                  <a:gd name="connsiteX5" fmla="*/ 738154 w 749358"/>
                  <a:gd name="connsiteY5" fmla="*/ 100096 h 807774"/>
                  <a:gd name="connsiteX6" fmla="*/ 749358 w 749358"/>
                  <a:gd name="connsiteY6" fmla="*/ 775910 h 807774"/>
                  <a:gd name="connsiteX0" fmla="*/ 457003 w 749358"/>
                  <a:gd name="connsiteY0" fmla="*/ 807774 h 807774"/>
                  <a:gd name="connsiteX1" fmla="*/ 445234 w 749358"/>
                  <a:gd name="connsiteY1" fmla="*/ 324053 h 807774"/>
                  <a:gd name="connsiteX2" fmla="*/ 54176 w 749358"/>
                  <a:gd name="connsiteY2" fmla="*/ 422684 h 807774"/>
                  <a:gd name="connsiteX3" fmla="*/ 0 w 749358"/>
                  <a:gd name="connsiteY3" fmla="*/ 173237 h 807774"/>
                  <a:gd name="connsiteX4" fmla="*/ 597409 w 749358"/>
                  <a:gd name="connsiteY4" fmla="*/ 1345 h 807774"/>
                  <a:gd name="connsiteX5" fmla="*/ 738154 w 749358"/>
                  <a:gd name="connsiteY5" fmla="*/ 100096 h 807774"/>
                  <a:gd name="connsiteX6" fmla="*/ 749358 w 749358"/>
                  <a:gd name="connsiteY6" fmla="*/ 775910 h 807774"/>
                  <a:gd name="connsiteX0" fmla="*/ 463618 w 749358"/>
                  <a:gd name="connsiteY0" fmla="*/ 642394 h 775909"/>
                  <a:gd name="connsiteX1" fmla="*/ 445234 w 749358"/>
                  <a:gd name="connsiteY1" fmla="*/ 324053 h 775909"/>
                  <a:gd name="connsiteX2" fmla="*/ 54176 w 749358"/>
                  <a:gd name="connsiteY2" fmla="*/ 422684 h 775909"/>
                  <a:gd name="connsiteX3" fmla="*/ 0 w 749358"/>
                  <a:gd name="connsiteY3" fmla="*/ 173237 h 775909"/>
                  <a:gd name="connsiteX4" fmla="*/ 597409 w 749358"/>
                  <a:gd name="connsiteY4" fmla="*/ 1345 h 775909"/>
                  <a:gd name="connsiteX5" fmla="*/ 738154 w 749358"/>
                  <a:gd name="connsiteY5" fmla="*/ 100096 h 775909"/>
                  <a:gd name="connsiteX6" fmla="*/ 749358 w 749358"/>
                  <a:gd name="connsiteY6" fmla="*/ 775910 h 775909"/>
                  <a:gd name="connsiteX0" fmla="*/ 463618 w 775819"/>
                  <a:gd name="connsiteY0" fmla="*/ 642394 h 676682"/>
                  <a:gd name="connsiteX1" fmla="*/ 445234 w 775819"/>
                  <a:gd name="connsiteY1" fmla="*/ 324053 h 676682"/>
                  <a:gd name="connsiteX2" fmla="*/ 54176 w 775819"/>
                  <a:gd name="connsiteY2" fmla="*/ 422684 h 676682"/>
                  <a:gd name="connsiteX3" fmla="*/ 0 w 775819"/>
                  <a:gd name="connsiteY3" fmla="*/ 173237 h 676682"/>
                  <a:gd name="connsiteX4" fmla="*/ 597409 w 775819"/>
                  <a:gd name="connsiteY4" fmla="*/ 1345 h 676682"/>
                  <a:gd name="connsiteX5" fmla="*/ 738154 w 775819"/>
                  <a:gd name="connsiteY5" fmla="*/ 100096 h 676682"/>
                  <a:gd name="connsiteX6" fmla="*/ 775819 w 775819"/>
                  <a:gd name="connsiteY6" fmla="*/ 676682 h 6766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775819" h="676682">
                    <a:moveTo>
                      <a:pt x="463618" y="642394"/>
                    </a:moveTo>
                    <a:lnTo>
                      <a:pt x="445234" y="324053"/>
                    </a:lnTo>
                    <a:lnTo>
                      <a:pt x="54176" y="422684"/>
                    </a:lnTo>
                    <a:cubicBezTo>
                      <a:pt x="42733" y="341740"/>
                      <a:pt x="11443" y="254181"/>
                      <a:pt x="0" y="173237"/>
                    </a:cubicBezTo>
                    <a:lnTo>
                      <a:pt x="597409" y="1345"/>
                    </a:lnTo>
                    <a:cubicBezTo>
                      <a:pt x="720435" y="-10845"/>
                      <a:pt x="730378" y="62890"/>
                      <a:pt x="738154" y="100096"/>
                    </a:cubicBezTo>
                    <a:cubicBezTo>
                      <a:pt x="745930" y="137302"/>
                      <a:pt x="763099" y="435224"/>
                      <a:pt x="775819" y="676682"/>
                    </a:cubicBezTo>
                  </a:path>
                </a:pathLst>
              </a:custGeom>
              <a:pattFill prst="plaid">
                <a:fgClr>
                  <a:srgbClr val="FF0000"/>
                </a:fgClr>
                <a:bgClr>
                  <a:srgbClr val="FF6699"/>
                </a:bgClr>
              </a:patt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433" name="グループ化 432">
              <a:extLst>
                <a:ext uri="{FF2B5EF4-FFF2-40B4-BE49-F238E27FC236}">
                  <a16:creationId xmlns:a16="http://schemas.microsoft.com/office/drawing/2014/main" id="{883FC10E-0921-4751-90D3-BE91EA6C2E0A}"/>
                </a:ext>
              </a:extLst>
            </p:cNvPr>
            <p:cNvGrpSpPr/>
            <p:nvPr/>
          </p:nvGrpSpPr>
          <p:grpSpPr>
            <a:xfrm>
              <a:off x="2144911" y="4291040"/>
              <a:ext cx="1008121" cy="2161985"/>
              <a:chOff x="1475560" y="1157935"/>
              <a:chExt cx="1114604" cy="2390345"/>
            </a:xfrm>
          </p:grpSpPr>
          <p:sp>
            <p:nvSpPr>
              <p:cNvPr id="457" name="月 456">
                <a:extLst>
                  <a:ext uri="{FF2B5EF4-FFF2-40B4-BE49-F238E27FC236}">
                    <a16:creationId xmlns:a16="http://schemas.microsoft.com/office/drawing/2014/main" id="{5F49CEB6-6E63-4BB7-84B6-748AED8B3EAB}"/>
                  </a:ext>
                </a:extLst>
              </p:cNvPr>
              <p:cNvSpPr/>
              <p:nvPr/>
            </p:nvSpPr>
            <p:spPr>
              <a:xfrm flipH="1">
                <a:off x="1629142" y="1604625"/>
                <a:ext cx="104457" cy="846766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58" name="月 457">
                <a:extLst>
                  <a:ext uri="{FF2B5EF4-FFF2-40B4-BE49-F238E27FC236}">
                    <a16:creationId xmlns:a16="http://schemas.microsoft.com/office/drawing/2014/main" id="{D18031E7-7DE5-4577-BD93-88F184B4B645}"/>
                  </a:ext>
                </a:extLst>
              </p:cNvPr>
              <p:cNvSpPr/>
              <p:nvPr/>
            </p:nvSpPr>
            <p:spPr>
              <a:xfrm flipH="1">
                <a:off x="2255481" y="1604625"/>
                <a:ext cx="143298" cy="846766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59" name="楕円 458">
                <a:extLst>
                  <a:ext uri="{FF2B5EF4-FFF2-40B4-BE49-F238E27FC236}">
                    <a16:creationId xmlns:a16="http://schemas.microsoft.com/office/drawing/2014/main" id="{3DD2E121-0FE4-4789-8629-C547A63A2767}"/>
                  </a:ext>
                </a:extLst>
              </p:cNvPr>
              <p:cNvSpPr/>
              <p:nvPr/>
            </p:nvSpPr>
            <p:spPr>
              <a:xfrm>
                <a:off x="1775673" y="1162395"/>
                <a:ext cx="802427" cy="657594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60" name="楕円 459">
                <a:extLst>
                  <a:ext uri="{FF2B5EF4-FFF2-40B4-BE49-F238E27FC236}">
                    <a16:creationId xmlns:a16="http://schemas.microsoft.com/office/drawing/2014/main" id="{A03F102D-1B9D-4DF1-8948-B02844FB8723}"/>
                  </a:ext>
                </a:extLst>
              </p:cNvPr>
              <p:cNvSpPr/>
              <p:nvPr/>
            </p:nvSpPr>
            <p:spPr>
              <a:xfrm>
                <a:off x="1475560" y="1252700"/>
                <a:ext cx="1114604" cy="944845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61" name="フリーフォーム: 図形 460">
                <a:extLst>
                  <a:ext uri="{FF2B5EF4-FFF2-40B4-BE49-F238E27FC236}">
                    <a16:creationId xmlns:a16="http://schemas.microsoft.com/office/drawing/2014/main" id="{DB30D4B8-2548-4C44-B684-2B958CBE6939}"/>
                  </a:ext>
                </a:extLst>
              </p:cNvPr>
              <p:cNvSpPr/>
              <p:nvPr/>
            </p:nvSpPr>
            <p:spPr>
              <a:xfrm>
                <a:off x="1543402" y="1408719"/>
                <a:ext cx="897082" cy="1466720"/>
              </a:xfrm>
              <a:custGeom>
                <a:avLst/>
                <a:gdLst>
                  <a:gd name="connsiteX0" fmla="*/ 448541 w 897082"/>
                  <a:gd name="connsiteY0" fmla="*/ 0 h 1466720"/>
                  <a:gd name="connsiteX1" fmla="*/ 897082 w 897082"/>
                  <a:gd name="connsiteY1" fmla="*/ 448541 h 1466720"/>
                  <a:gd name="connsiteX2" fmla="*/ 897082 w 897082"/>
                  <a:gd name="connsiteY2" fmla="*/ 572384 h 1466720"/>
                  <a:gd name="connsiteX3" fmla="*/ 623133 w 897082"/>
                  <a:gd name="connsiteY3" fmla="*/ 985676 h 1466720"/>
                  <a:gd name="connsiteX4" fmla="*/ 564119 w 897082"/>
                  <a:gd name="connsiteY4" fmla="*/ 1003996 h 1466720"/>
                  <a:gd name="connsiteX5" fmla="*/ 575827 w 897082"/>
                  <a:gd name="connsiteY5" fmla="*/ 1118635 h 1466720"/>
                  <a:gd name="connsiteX6" fmla="*/ 603105 w 897082"/>
                  <a:gd name="connsiteY6" fmla="*/ 1118635 h 1466720"/>
                  <a:gd name="connsiteX7" fmla="*/ 786798 w 897082"/>
                  <a:gd name="connsiteY7" fmla="*/ 1292678 h 1466720"/>
                  <a:gd name="connsiteX8" fmla="*/ 786797 w 897082"/>
                  <a:gd name="connsiteY8" fmla="*/ 1466720 h 1466720"/>
                  <a:gd name="connsiteX9" fmla="*/ 188668 w 897082"/>
                  <a:gd name="connsiteY9" fmla="*/ 1466720 h 1466720"/>
                  <a:gd name="connsiteX10" fmla="*/ 188668 w 897082"/>
                  <a:gd name="connsiteY10" fmla="*/ 1292678 h 1466720"/>
                  <a:gd name="connsiteX11" fmla="*/ 300860 w 897082"/>
                  <a:gd name="connsiteY11" fmla="*/ 1132312 h 1466720"/>
                  <a:gd name="connsiteX12" fmla="*/ 352270 w 897082"/>
                  <a:gd name="connsiteY12" fmla="*/ 1122478 h 1466720"/>
                  <a:gd name="connsiteX13" fmla="*/ 363516 w 897082"/>
                  <a:gd name="connsiteY13" fmla="*/ 1012354 h 1466720"/>
                  <a:gd name="connsiteX14" fmla="*/ 358144 w 897082"/>
                  <a:gd name="connsiteY14" fmla="*/ 1011812 h 1466720"/>
                  <a:gd name="connsiteX15" fmla="*/ 0 w 897082"/>
                  <a:gd name="connsiteY15" fmla="*/ 572384 h 1466720"/>
                  <a:gd name="connsiteX16" fmla="*/ 0 w 897082"/>
                  <a:gd name="connsiteY16" fmla="*/ 448541 h 1466720"/>
                  <a:gd name="connsiteX17" fmla="*/ 448541 w 897082"/>
                  <a:gd name="connsiteY17" fmla="*/ 0 h 14667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897082" h="1466720">
                    <a:moveTo>
                      <a:pt x="448541" y="0"/>
                    </a:moveTo>
                    <a:cubicBezTo>
                      <a:pt x="696263" y="0"/>
                      <a:pt x="897082" y="200819"/>
                      <a:pt x="897082" y="448541"/>
                    </a:cubicBezTo>
                    <a:lnTo>
                      <a:pt x="897082" y="572384"/>
                    </a:lnTo>
                    <a:cubicBezTo>
                      <a:pt x="897082" y="758175"/>
                      <a:pt x="784121" y="917584"/>
                      <a:pt x="623133" y="985676"/>
                    </a:cubicBezTo>
                    <a:lnTo>
                      <a:pt x="564119" y="1003996"/>
                    </a:lnTo>
                    <a:lnTo>
                      <a:pt x="575827" y="1118635"/>
                    </a:lnTo>
                    <a:lnTo>
                      <a:pt x="603105" y="1118635"/>
                    </a:lnTo>
                    <a:cubicBezTo>
                      <a:pt x="704556" y="1118635"/>
                      <a:pt x="786798" y="1196557"/>
                      <a:pt x="786798" y="1292678"/>
                    </a:cubicBezTo>
                    <a:cubicBezTo>
                      <a:pt x="786798" y="1350692"/>
                      <a:pt x="786797" y="1408706"/>
                      <a:pt x="786797" y="1466720"/>
                    </a:cubicBezTo>
                    <a:lnTo>
                      <a:pt x="188668" y="1466720"/>
                    </a:lnTo>
                    <a:lnTo>
                      <a:pt x="188668" y="1292678"/>
                    </a:lnTo>
                    <a:cubicBezTo>
                      <a:pt x="188668" y="1220587"/>
                      <a:pt x="234929" y="1158734"/>
                      <a:pt x="300860" y="1132312"/>
                    </a:cubicBezTo>
                    <a:lnTo>
                      <a:pt x="352270" y="1122478"/>
                    </a:lnTo>
                    <a:lnTo>
                      <a:pt x="363516" y="1012354"/>
                    </a:lnTo>
                    <a:lnTo>
                      <a:pt x="358144" y="1011812"/>
                    </a:lnTo>
                    <a:cubicBezTo>
                      <a:pt x="153752" y="969988"/>
                      <a:pt x="0" y="789141"/>
                      <a:pt x="0" y="572384"/>
                    </a:cubicBezTo>
                    <a:lnTo>
                      <a:pt x="0" y="448541"/>
                    </a:lnTo>
                    <a:cubicBezTo>
                      <a:pt x="0" y="200819"/>
                      <a:pt x="200819" y="0"/>
                      <a:pt x="448541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62" name="フリーフォーム: 図形 461">
                <a:extLst>
                  <a:ext uri="{FF2B5EF4-FFF2-40B4-BE49-F238E27FC236}">
                    <a16:creationId xmlns:a16="http://schemas.microsoft.com/office/drawing/2014/main" id="{3287FC67-9504-4123-8447-6C11309AE80F}"/>
                  </a:ext>
                </a:extLst>
              </p:cNvPr>
              <p:cNvSpPr/>
              <p:nvPr/>
            </p:nvSpPr>
            <p:spPr>
              <a:xfrm>
                <a:off x="1896400" y="2412716"/>
                <a:ext cx="180209" cy="92359"/>
              </a:xfrm>
              <a:custGeom>
                <a:avLst/>
                <a:gdLst>
                  <a:gd name="connsiteX0" fmla="*/ 209318 w 211408"/>
                  <a:gd name="connsiteY0" fmla="*/ 0 h 93697"/>
                  <a:gd name="connsiteX1" fmla="*/ 211408 w 211408"/>
                  <a:gd name="connsiteY1" fmla="*/ 20463 h 93697"/>
                  <a:gd name="connsiteX2" fmla="*/ 206348 w 211408"/>
                  <a:gd name="connsiteY2" fmla="*/ 24396 h 93697"/>
                  <a:gd name="connsiteX3" fmla="*/ 7260 w 211408"/>
                  <a:gd name="connsiteY3" fmla="*/ 93228 h 93697"/>
                  <a:gd name="connsiteX4" fmla="*/ 0 w 211408"/>
                  <a:gd name="connsiteY4" fmla="*/ 93697 h 93697"/>
                  <a:gd name="connsiteX5" fmla="*/ 8715 w 211408"/>
                  <a:gd name="connsiteY5" fmla="*/ 8358 h 93697"/>
                  <a:gd name="connsiteX6" fmla="*/ 93740 w 211408"/>
                  <a:gd name="connsiteY6" fmla="*/ 16929 h 93697"/>
                  <a:gd name="connsiteX7" fmla="*/ 184137 w 211408"/>
                  <a:gd name="connsiteY7" fmla="*/ 7816 h 93697"/>
                  <a:gd name="connsiteX0" fmla="*/ 209318 w 211408"/>
                  <a:gd name="connsiteY0" fmla="*/ 0 h 93697"/>
                  <a:gd name="connsiteX1" fmla="*/ 211408 w 211408"/>
                  <a:gd name="connsiteY1" fmla="*/ 20463 h 93697"/>
                  <a:gd name="connsiteX2" fmla="*/ 7260 w 211408"/>
                  <a:gd name="connsiteY2" fmla="*/ 93228 h 93697"/>
                  <a:gd name="connsiteX3" fmla="*/ 0 w 211408"/>
                  <a:gd name="connsiteY3" fmla="*/ 93697 h 93697"/>
                  <a:gd name="connsiteX4" fmla="*/ 8715 w 211408"/>
                  <a:gd name="connsiteY4" fmla="*/ 8358 h 93697"/>
                  <a:gd name="connsiteX5" fmla="*/ 93740 w 211408"/>
                  <a:gd name="connsiteY5" fmla="*/ 16929 h 93697"/>
                  <a:gd name="connsiteX6" fmla="*/ 184137 w 211408"/>
                  <a:gd name="connsiteY6" fmla="*/ 7816 h 93697"/>
                  <a:gd name="connsiteX7" fmla="*/ 209318 w 211408"/>
                  <a:gd name="connsiteY7" fmla="*/ 0 h 93697"/>
                  <a:gd name="connsiteX0" fmla="*/ 209318 w 209318"/>
                  <a:gd name="connsiteY0" fmla="*/ 0 h 93697"/>
                  <a:gd name="connsiteX1" fmla="*/ 7260 w 209318"/>
                  <a:gd name="connsiteY1" fmla="*/ 93228 h 93697"/>
                  <a:gd name="connsiteX2" fmla="*/ 0 w 209318"/>
                  <a:gd name="connsiteY2" fmla="*/ 93697 h 93697"/>
                  <a:gd name="connsiteX3" fmla="*/ 8715 w 209318"/>
                  <a:gd name="connsiteY3" fmla="*/ 8358 h 93697"/>
                  <a:gd name="connsiteX4" fmla="*/ 93740 w 209318"/>
                  <a:gd name="connsiteY4" fmla="*/ 16929 h 93697"/>
                  <a:gd name="connsiteX5" fmla="*/ 184137 w 209318"/>
                  <a:gd name="connsiteY5" fmla="*/ 7816 h 93697"/>
                  <a:gd name="connsiteX6" fmla="*/ 209318 w 209318"/>
                  <a:gd name="connsiteY6" fmla="*/ 0 h 93697"/>
                  <a:gd name="connsiteX0" fmla="*/ 209318 w 209318"/>
                  <a:gd name="connsiteY0" fmla="*/ 0 h 93697"/>
                  <a:gd name="connsiteX1" fmla="*/ 7260 w 209318"/>
                  <a:gd name="connsiteY1" fmla="*/ 93228 h 93697"/>
                  <a:gd name="connsiteX2" fmla="*/ 0 w 209318"/>
                  <a:gd name="connsiteY2" fmla="*/ 93697 h 93697"/>
                  <a:gd name="connsiteX3" fmla="*/ 8715 w 209318"/>
                  <a:gd name="connsiteY3" fmla="*/ 8358 h 93697"/>
                  <a:gd name="connsiteX4" fmla="*/ 93740 w 209318"/>
                  <a:gd name="connsiteY4" fmla="*/ 16929 h 93697"/>
                  <a:gd name="connsiteX5" fmla="*/ 184137 w 209318"/>
                  <a:gd name="connsiteY5" fmla="*/ 7816 h 93697"/>
                  <a:gd name="connsiteX6" fmla="*/ 209318 w 209318"/>
                  <a:gd name="connsiteY6" fmla="*/ 0 h 93697"/>
                  <a:gd name="connsiteX0" fmla="*/ 209318 w 209318"/>
                  <a:gd name="connsiteY0" fmla="*/ 0 h 93697"/>
                  <a:gd name="connsiteX1" fmla="*/ 0 w 209318"/>
                  <a:gd name="connsiteY1" fmla="*/ 93697 h 93697"/>
                  <a:gd name="connsiteX2" fmla="*/ 8715 w 209318"/>
                  <a:gd name="connsiteY2" fmla="*/ 8358 h 93697"/>
                  <a:gd name="connsiteX3" fmla="*/ 93740 w 209318"/>
                  <a:gd name="connsiteY3" fmla="*/ 16929 h 93697"/>
                  <a:gd name="connsiteX4" fmla="*/ 184137 w 209318"/>
                  <a:gd name="connsiteY4" fmla="*/ 7816 h 93697"/>
                  <a:gd name="connsiteX5" fmla="*/ 209318 w 209318"/>
                  <a:gd name="connsiteY5" fmla="*/ 0 h 93697"/>
                  <a:gd name="connsiteX0" fmla="*/ 209318 w 209318"/>
                  <a:gd name="connsiteY0" fmla="*/ 0 h 93697"/>
                  <a:gd name="connsiteX1" fmla="*/ 0 w 209318"/>
                  <a:gd name="connsiteY1" fmla="*/ 93697 h 93697"/>
                  <a:gd name="connsiteX2" fmla="*/ 8715 w 209318"/>
                  <a:gd name="connsiteY2" fmla="*/ 8358 h 93697"/>
                  <a:gd name="connsiteX3" fmla="*/ 93740 w 209318"/>
                  <a:gd name="connsiteY3" fmla="*/ 16929 h 93697"/>
                  <a:gd name="connsiteX4" fmla="*/ 184137 w 209318"/>
                  <a:gd name="connsiteY4" fmla="*/ 7816 h 93697"/>
                  <a:gd name="connsiteX5" fmla="*/ 209318 w 209318"/>
                  <a:gd name="connsiteY5" fmla="*/ 0 h 936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9318" h="93697">
                    <a:moveTo>
                      <a:pt x="209318" y="0"/>
                    </a:moveTo>
                    <a:cubicBezTo>
                      <a:pt x="148204" y="60213"/>
                      <a:pt x="33434" y="92304"/>
                      <a:pt x="0" y="93697"/>
                    </a:cubicBezTo>
                    <a:lnTo>
                      <a:pt x="8715" y="8358"/>
                    </a:lnTo>
                    <a:lnTo>
                      <a:pt x="93740" y="16929"/>
                    </a:lnTo>
                    <a:cubicBezTo>
                      <a:pt x="124705" y="16929"/>
                      <a:pt x="154938" y="13791"/>
                      <a:pt x="184137" y="7816"/>
                    </a:cubicBezTo>
                    <a:lnTo>
                      <a:pt x="209318" y="0"/>
                    </a:lnTo>
                    <a:close/>
                  </a:path>
                </a:pathLst>
              </a:custGeom>
              <a:solidFill>
                <a:srgbClr val="000000">
                  <a:alpha val="50196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63" name="フリーフォーム: 図形 462">
                <a:extLst>
                  <a:ext uri="{FF2B5EF4-FFF2-40B4-BE49-F238E27FC236}">
                    <a16:creationId xmlns:a16="http://schemas.microsoft.com/office/drawing/2014/main" id="{319EA439-08BE-484D-9B59-DA4B3D17BEB7}"/>
                  </a:ext>
                </a:extLst>
              </p:cNvPr>
              <p:cNvSpPr/>
              <p:nvPr/>
            </p:nvSpPr>
            <p:spPr>
              <a:xfrm>
                <a:off x="1503914" y="2527355"/>
                <a:ext cx="1045562" cy="1020925"/>
              </a:xfrm>
              <a:custGeom>
                <a:avLst/>
                <a:gdLst>
                  <a:gd name="connsiteX0" fmla="*/ 702404 w 1068476"/>
                  <a:gd name="connsiteY0" fmla="*/ 0 h 1020925"/>
                  <a:gd name="connsiteX1" fmla="*/ 763059 w 1068476"/>
                  <a:gd name="connsiteY1" fmla="*/ 0 h 1020925"/>
                  <a:gd name="connsiteX2" fmla="*/ 1068476 w 1068476"/>
                  <a:gd name="connsiteY2" fmla="*/ 320391 h 1020925"/>
                  <a:gd name="connsiteX3" fmla="*/ 1068476 w 1068476"/>
                  <a:gd name="connsiteY3" fmla="*/ 1020925 h 1020925"/>
                  <a:gd name="connsiteX4" fmla="*/ 139988 w 1068476"/>
                  <a:gd name="connsiteY4" fmla="*/ 1020925 h 1020925"/>
                  <a:gd name="connsiteX5" fmla="*/ 55941 w 1068476"/>
                  <a:gd name="connsiteY5" fmla="*/ 706710 h 1020925"/>
                  <a:gd name="connsiteX6" fmla="*/ 55941 w 1068476"/>
                  <a:gd name="connsiteY6" fmla="*/ 285753 h 1020925"/>
                  <a:gd name="connsiteX7" fmla="*/ 189768 w 1068476"/>
                  <a:gd name="connsiteY7" fmla="*/ 138877 h 1020925"/>
                  <a:gd name="connsiteX8" fmla="*/ 371719 w 1068476"/>
                  <a:gd name="connsiteY8" fmla="*/ 10385 h 1020925"/>
                  <a:gd name="connsiteX9" fmla="*/ 390924 w 1068476"/>
                  <a:gd name="connsiteY9" fmla="*/ 7678 h 1020925"/>
                  <a:gd name="connsiteX10" fmla="*/ 356988 w 1068476"/>
                  <a:gd name="connsiteY10" fmla="*/ 72107 h 1020925"/>
                  <a:gd name="connsiteX11" fmla="*/ 362948 w 1068476"/>
                  <a:gd name="connsiteY11" fmla="*/ 186423 h 1020925"/>
                  <a:gd name="connsiteX12" fmla="*/ 632972 w 1068476"/>
                  <a:gd name="connsiteY12" fmla="*/ 86497 h 1020925"/>
                  <a:gd name="connsiteX13" fmla="*/ 698289 w 1068476"/>
                  <a:gd name="connsiteY13" fmla="*/ 7813 h 1020925"/>
                  <a:gd name="connsiteX0" fmla="*/ 676999 w 1043071"/>
                  <a:gd name="connsiteY0" fmla="*/ 0 h 1020925"/>
                  <a:gd name="connsiteX1" fmla="*/ 737654 w 1043071"/>
                  <a:gd name="connsiteY1" fmla="*/ 0 h 1020925"/>
                  <a:gd name="connsiteX2" fmla="*/ 1043071 w 1043071"/>
                  <a:gd name="connsiteY2" fmla="*/ 320391 h 1020925"/>
                  <a:gd name="connsiteX3" fmla="*/ 1043071 w 1043071"/>
                  <a:gd name="connsiteY3" fmla="*/ 1020925 h 1020925"/>
                  <a:gd name="connsiteX4" fmla="*/ 114583 w 1043071"/>
                  <a:gd name="connsiteY4" fmla="*/ 1020925 h 1020925"/>
                  <a:gd name="connsiteX5" fmla="*/ 30536 w 1043071"/>
                  <a:gd name="connsiteY5" fmla="*/ 706710 h 1020925"/>
                  <a:gd name="connsiteX6" fmla="*/ 61493 w 1043071"/>
                  <a:gd name="connsiteY6" fmla="*/ 340521 h 1020925"/>
                  <a:gd name="connsiteX7" fmla="*/ 164363 w 1043071"/>
                  <a:gd name="connsiteY7" fmla="*/ 138877 h 1020925"/>
                  <a:gd name="connsiteX8" fmla="*/ 346314 w 1043071"/>
                  <a:gd name="connsiteY8" fmla="*/ 10385 h 1020925"/>
                  <a:gd name="connsiteX9" fmla="*/ 365519 w 1043071"/>
                  <a:gd name="connsiteY9" fmla="*/ 7678 h 1020925"/>
                  <a:gd name="connsiteX10" fmla="*/ 331583 w 1043071"/>
                  <a:gd name="connsiteY10" fmla="*/ 72107 h 1020925"/>
                  <a:gd name="connsiteX11" fmla="*/ 337543 w 1043071"/>
                  <a:gd name="connsiteY11" fmla="*/ 186423 h 1020925"/>
                  <a:gd name="connsiteX12" fmla="*/ 607567 w 1043071"/>
                  <a:gd name="connsiteY12" fmla="*/ 86497 h 1020925"/>
                  <a:gd name="connsiteX13" fmla="*/ 672884 w 1043071"/>
                  <a:gd name="connsiteY13" fmla="*/ 7813 h 1020925"/>
                  <a:gd name="connsiteX14" fmla="*/ 676999 w 1043071"/>
                  <a:gd name="connsiteY14" fmla="*/ 0 h 1020925"/>
                  <a:gd name="connsiteX0" fmla="*/ 650472 w 1016544"/>
                  <a:gd name="connsiteY0" fmla="*/ 0 h 1020925"/>
                  <a:gd name="connsiteX1" fmla="*/ 711127 w 1016544"/>
                  <a:gd name="connsiteY1" fmla="*/ 0 h 1020925"/>
                  <a:gd name="connsiteX2" fmla="*/ 1016544 w 1016544"/>
                  <a:gd name="connsiteY2" fmla="*/ 320391 h 1020925"/>
                  <a:gd name="connsiteX3" fmla="*/ 1016544 w 1016544"/>
                  <a:gd name="connsiteY3" fmla="*/ 1020925 h 1020925"/>
                  <a:gd name="connsiteX4" fmla="*/ 88056 w 1016544"/>
                  <a:gd name="connsiteY4" fmla="*/ 1020925 h 1020925"/>
                  <a:gd name="connsiteX5" fmla="*/ 4009 w 1016544"/>
                  <a:gd name="connsiteY5" fmla="*/ 706710 h 1020925"/>
                  <a:gd name="connsiteX6" fmla="*/ 34966 w 1016544"/>
                  <a:gd name="connsiteY6" fmla="*/ 340521 h 1020925"/>
                  <a:gd name="connsiteX7" fmla="*/ 137836 w 1016544"/>
                  <a:gd name="connsiteY7" fmla="*/ 138877 h 1020925"/>
                  <a:gd name="connsiteX8" fmla="*/ 319787 w 1016544"/>
                  <a:gd name="connsiteY8" fmla="*/ 10385 h 1020925"/>
                  <a:gd name="connsiteX9" fmla="*/ 338992 w 1016544"/>
                  <a:gd name="connsiteY9" fmla="*/ 7678 h 1020925"/>
                  <a:gd name="connsiteX10" fmla="*/ 305056 w 1016544"/>
                  <a:gd name="connsiteY10" fmla="*/ 72107 h 1020925"/>
                  <a:gd name="connsiteX11" fmla="*/ 311016 w 1016544"/>
                  <a:gd name="connsiteY11" fmla="*/ 186423 h 1020925"/>
                  <a:gd name="connsiteX12" fmla="*/ 581040 w 1016544"/>
                  <a:gd name="connsiteY12" fmla="*/ 86497 h 1020925"/>
                  <a:gd name="connsiteX13" fmla="*/ 646357 w 1016544"/>
                  <a:gd name="connsiteY13" fmla="*/ 7813 h 1020925"/>
                  <a:gd name="connsiteX14" fmla="*/ 650472 w 1016544"/>
                  <a:gd name="connsiteY14" fmla="*/ 0 h 1020925"/>
                  <a:gd name="connsiteX0" fmla="*/ 620748 w 986820"/>
                  <a:gd name="connsiteY0" fmla="*/ 0 h 1020925"/>
                  <a:gd name="connsiteX1" fmla="*/ 681403 w 986820"/>
                  <a:gd name="connsiteY1" fmla="*/ 0 h 1020925"/>
                  <a:gd name="connsiteX2" fmla="*/ 986820 w 986820"/>
                  <a:gd name="connsiteY2" fmla="*/ 320391 h 1020925"/>
                  <a:gd name="connsiteX3" fmla="*/ 986820 w 986820"/>
                  <a:gd name="connsiteY3" fmla="*/ 1020925 h 1020925"/>
                  <a:gd name="connsiteX4" fmla="*/ 58332 w 986820"/>
                  <a:gd name="connsiteY4" fmla="*/ 1020925 h 1020925"/>
                  <a:gd name="connsiteX5" fmla="*/ 19529 w 986820"/>
                  <a:gd name="connsiteY5" fmla="*/ 704329 h 1020925"/>
                  <a:gd name="connsiteX6" fmla="*/ 5242 w 986820"/>
                  <a:gd name="connsiteY6" fmla="*/ 340521 h 1020925"/>
                  <a:gd name="connsiteX7" fmla="*/ 108112 w 986820"/>
                  <a:gd name="connsiteY7" fmla="*/ 138877 h 1020925"/>
                  <a:gd name="connsiteX8" fmla="*/ 290063 w 986820"/>
                  <a:gd name="connsiteY8" fmla="*/ 10385 h 1020925"/>
                  <a:gd name="connsiteX9" fmla="*/ 309268 w 986820"/>
                  <a:gd name="connsiteY9" fmla="*/ 7678 h 1020925"/>
                  <a:gd name="connsiteX10" fmla="*/ 275332 w 986820"/>
                  <a:gd name="connsiteY10" fmla="*/ 72107 h 1020925"/>
                  <a:gd name="connsiteX11" fmla="*/ 281292 w 986820"/>
                  <a:gd name="connsiteY11" fmla="*/ 186423 h 1020925"/>
                  <a:gd name="connsiteX12" fmla="*/ 551316 w 986820"/>
                  <a:gd name="connsiteY12" fmla="*/ 86497 h 1020925"/>
                  <a:gd name="connsiteX13" fmla="*/ 616633 w 986820"/>
                  <a:gd name="connsiteY13" fmla="*/ 7813 h 1020925"/>
                  <a:gd name="connsiteX14" fmla="*/ 620748 w 986820"/>
                  <a:gd name="connsiteY14" fmla="*/ 0 h 1020925"/>
                  <a:gd name="connsiteX0" fmla="*/ 663135 w 1029207"/>
                  <a:gd name="connsiteY0" fmla="*/ 0 h 1020925"/>
                  <a:gd name="connsiteX1" fmla="*/ 723790 w 1029207"/>
                  <a:gd name="connsiteY1" fmla="*/ 0 h 1020925"/>
                  <a:gd name="connsiteX2" fmla="*/ 1029207 w 1029207"/>
                  <a:gd name="connsiteY2" fmla="*/ 320391 h 1020925"/>
                  <a:gd name="connsiteX3" fmla="*/ 1029207 w 1029207"/>
                  <a:gd name="connsiteY3" fmla="*/ 1020925 h 1020925"/>
                  <a:gd name="connsiteX4" fmla="*/ 100719 w 1029207"/>
                  <a:gd name="connsiteY4" fmla="*/ 1020925 h 1020925"/>
                  <a:gd name="connsiteX5" fmla="*/ 61916 w 1029207"/>
                  <a:gd name="connsiteY5" fmla="*/ 704329 h 1020925"/>
                  <a:gd name="connsiteX6" fmla="*/ 2386 w 1029207"/>
                  <a:gd name="connsiteY6" fmla="*/ 433390 h 1020925"/>
                  <a:gd name="connsiteX7" fmla="*/ 150499 w 1029207"/>
                  <a:gd name="connsiteY7" fmla="*/ 138877 h 1020925"/>
                  <a:gd name="connsiteX8" fmla="*/ 332450 w 1029207"/>
                  <a:gd name="connsiteY8" fmla="*/ 10385 h 1020925"/>
                  <a:gd name="connsiteX9" fmla="*/ 351655 w 1029207"/>
                  <a:gd name="connsiteY9" fmla="*/ 7678 h 1020925"/>
                  <a:gd name="connsiteX10" fmla="*/ 317719 w 1029207"/>
                  <a:gd name="connsiteY10" fmla="*/ 72107 h 1020925"/>
                  <a:gd name="connsiteX11" fmla="*/ 323679 w 1029207"/>
                  <a:gd name="connsiteY11" fmla="*/ 186423 h 1020925"/>
                  <a:gd name="connsiteX12" fmla="*/ 593703 w 1029207"/>
                  <a:gd name="connsiteY12" fmla="*/ 86497 h 1020925"/>
                  <a:gd name="connsiteX13" fmla="*/ 659020 w 1029207"/>
                  <a:gd name="connsiteY13" fmla="*/ 7813 h 1020925"/>
                  <a:gd name="connsiteX14" fmla="*/ 663135 w 1029207"/>
                  <a:gd name="connsiteY14" fmla="*/ 0 h 1020925"/>
                  <a:gd name="connsiteX0" fmla="*/ 676475 w 1042547"/>
                  <a:gd name="connsiteY0" fmla="*/ 0 h 1020925"/>
                  <a:gd name="connsiteX1" fmla="*/ 737130 w 1042547"/>
                  <a:gd name="connsiteY1" fmla="*/ 0 h 1020925"/>
                  <a:gd name="connsiteX2" fmla="*/ 1042547 w 1042547"/>
                  <a:gd name="connsiteY2" fmla="*/ 320391 h 1020925"/>
                  <a:gd name="connsiteX3" fmla="*/ 1042547 w 1042547"/>
                  <a:gd name="connsiteY3" fmla="*/ 1020925 h 1020925"/>
                  <a:gd name="connsiteX4" fmla="*/ 114059 w 1042547"/>
                  <a:gd name="connsiteY4" fmla="*/ 1020925 h 1020925"/>
                  <a:gd name="connsiteX5" fmla="*/ 75256 w 1042547"/>
                  <a:gd name="connsiteY5" fmla="*/ 704329 h 1020925"/>
                  <a:gd name="connsiteX6" fmla="*/ 15726 w 1042547"/>
                  <a:gd name="connsiteY6" fmla="*/ 433390 h 1020925"/>
                  <a:gd name="connsiteX7" fmla="*/ 163839 w 1042547"/>
                  <a:gd name="connsiteY7" fmla="*/ 138877 h 1020925"/>
                  <a:gd name="connsiteX8" fmla="*/ 345790 w 1042547"/>
                  <a:gd name="connsiteY8" fmla="*/ 10385 h 1020925"/>
                  <a:gd name="connsiteX9" fmla="*/ 364995 w 1042547"/>
                  <a:gd name="connsiteY9" fmla="*/ 7678 h 1020925"/>
                  <a:gd name="connsiteX10" fmla="*/ 331059 w 1042547"/>
                  <a:gd name="connsiteY10" fmla="*/ 72107 h 1020925"/>
                  <a:gd name="connsiteX11" fmla="*/ 337019 w 1042547"/>
                  <a:gd name="connsiteY11" fmla="*/ 186423 h 1020925"/>
                  <a:gd name="connsiteX12" fmla="*/ 607043 w 1042547"/>
                  <a:gd name="connsiteY12" fmla="*/ 86497 h 1020925"/>
                  <a:gd name="connsiteX13" fmla="*/ 672360 w 1042547"/>
                  <a:gd name="connsiteY13" fmla="*/ 7813 h 1020925"/>
                  <a:gd name="connsiteX14" fmla="*/ 676475 w 1042547"/>
                  <a:gd name="connsiteY14" fmla="*/ 0 h 1020925"/>
                  <a:gd name="connsiteX0" fmla="*/ 676475 w 1042547"/>
                  <a:gd name="connsiteY0" fmla="*/ 0 h 1020925"/>
                  <a:gd name="connsiteX1" fmla="*/ 737130 w 1042547"/>
                  <a:gd name="connsiteY1" fmla="*/ 0 h 1020925"/>
                  <a:gd name="connsiteX2" fmla="*/ 1042547 w 1042547"/>
                  <a:gd name="connsiteY2" fmla="*/ 320391 h 1020925"/>
                  <a:gd name="connsiteX3" fmla="*/ 1042547 w 1042547"/>
                  <a:gd name="connsiteY3" fmla="*/ 1020925 h 1020925"/>
                  <a:gd name="connsiteX4" fmla="*/ 114059 w 1042547"/>
                  <a:gd name="connsiteY4" fmla="*/ 1020925 h 1020925"/>
                  <a:gd name="connsiteX5" fmla="*/ 75256 w 1042547"/>
                  <a:gd name="connsiteY5" fmla="*/ 704329 h 1020925"/>
                  <a:gd name="connsiteX6" fmla="*/ 15726 w 1042547"/>
                  <a:gd name="connsiteY6" fmla="*/ 433390 h 1020925"/>
                  <a:gd name="connsiteX7" fmla="*/ 163839 w 1042547"/>
                  <a:gd name="connsiteY7" fmla="*/ 138877 h 1020925"/>
                  <a:gd name="connsiteX8" fmla="*/ 345790 w 1042547"/>
                  <a:gd name="connsiteY8" fmla="*/ 10385 h 1020925"/>
                  <a:gd name="connsiteX9" fmla="*/ 364995 w 1042547"/>
                  <a:gd name="connsiteY9" fmla="*/ 7678 h 1020925"/>
                  <a:gd name="connsiteX10" fmla="*/ 331059 w 1042547"/>
                  <a:gd name="connsiteY10" fmla="*/ 72107 h 1020925"/>
                  <a:gd name="connsiteX11" fmla="*/ 337019 w 1042547"/>
                  <a:gd name="connsiteY11" fmla="*/ 186423 h 1020925"/>
                  <a:gd name="connsiteX12" fmla="*/ 607043 w 1042547"/>
                  <a:gd name="connsiteY12" fmla="*/ 86497 h 1020925"/>
                  <a:gd name="connsiteX13" fmla="*/ 672360 w 1042547"/>
                  <a:gd name="connsiteY13" fmla="*/ 7813 h 1020925"/>
                  <a:gd name="connsiteX14" fmla="*/ 676475 w 1042547"/>
                  <a:gd name="connsiteY14" fmla="*/ 0 h 1020925"/>
                  <a:gd name="connsiteX0" fmla="*/ 660749 w 1026821"/>
                  <a:gd name="connsiteY0" fmla="*/ 0 h 1020925"/>
                  <a:gd name="connsiteX1" fmla="*/ 721404 w 1026821"/>
                  <a:gd name="connsiteY1" fmla="*/ 0 h 1020925"/>
                  <a:gd name="connsiteX2" fmla="*/ 1026821 w 1026821"/>
                  <a:gd name="connsiteY2" fmla="*/ 320391 h 1020925"/>
                  <a:gd name="connsiteX3" fmla="*/ 1026821 w 1026821"/>
                  <a:gd name="connsiteY3" fmla="*/ 1020925 h 1020925"/>
                  <a:gd name="connsiteX4" fmla="*/ 98333 w 1026821"/>
                  <a:gd name="connsiteY4" fmla="*/ 1020925 h 1020925"/>
                  <a:gd name="connsiteX5" fmla="*/ 0 w 1026821"/>
                  <a:gd name="connsiteY5" fmla="*/ 433390 h 1020925"/>
                  <a:gd name="connsiteX6" fmla="*/ 148113 w 1026821"/>
                  <a:gd name="connsiteY6" fmla="*/ 138877 h 1020925"/>
                  <a:gd name="connsiteX7" fmla="*/ 330064 w 1026821"/>
                  <a:gd name="connsiteY7" fmla="*/ 10385 h 1020925"/>
                  <a:gd name="connsiteX8" fmla="*/ 349269 w 1026821"/>
                  <a:gd name="connsiteY8" fmla="*/ 7678 h 1020925"/>
                  <a:gd name="connsiteX9" fmla="*/ 315333 w 1026821"/>
                  <a:gd name="connsiteY9" fmla="*/ 72107 h 1020925"/>
                  <a:gd name="connsiteX10" fmla="*/ 321293 w 1026821"/>
                  <a:gd name="connsiteY10" fmla="*/ 186423 h 1020925"/>
                  <a:gd name="connsiteX11" fmla="*/ 591317 w 1026821"/>
                  <a:gd name="connsiteY11" fmla="*/ 86497 h 1020925"/>
                  <a:gd name="connsiteX12" fmla="*/ 656634 w 1026821"/>
                  <a:gd name="connsiteY12" fmla="*/ 7813 h 1020925"/>
                  <a:gd name="connsiteX13" fmla="*/ 660749 w 1026821"/>
                  <a:gd name="connsiteY13" fmla="*/ 0 h 1020925"/>
                  <a:gd name="connsiteX0" fmla="*/ 679490 w 1045562"/>
                  <a:gd name="connsiteY0" fmla="*/ 0 h 1020925"/>
                  <a:gd name="connsiteX1" fmla="*/ 740145 w 1045562"/>
                  <a:gd name="connsiteY1" fmla="*/ 0 h 1020925"/>
                  <a:gd name="connsiteX2" fmla="*/ 1045562 w 1045562"/>
                  <a:gd name="connsiteY2" fmla="*/ 320391 h 1020925"/>
                  <a:gd name="connsiteX3" fmla="*/ 1045562 w 1045562"/>
                  <a:gd name="connsiteY3" fmla="*/ 1020925 h 1020925"/>
                  <a:gd name="connsiteX4" fmla="*/ 117074 w 1045562"/>
                  <a:gd name="connsiteY4" fmla="*/ 1020925 h 1020925"/>
                  <a:gd name="connsiteX5" fmla="*/ 18741 w 1045562"/>
                  <a:gd name="connsiteY5" fmla="*/ 433390 h 1020925"/>
                  <a:gd name="connsiteX6" fmla="*/ 166854 w 1045562"/>
                  <a:gd name="connsiteY6" fmla="*/ 138877 h 1020925"/>
                  <a:gd name="connsiteX7" fmla="*/ 348805 w 1045562"/>
                  <a:gd name="connsiteY7" fmla="*/ 10385 h 1020925"/>
                  <a:gd name="connsiteX8" fmla="*/ 368010 w 1045562"/>
                  <a:gd name="connsiteY8" fmla="*/ 7678 h 1020925"/>
                  <a:gd name="connsiteX9" fmla="*/ 334074 w 1045562"/>
                  <a:gd name="connsiteY9" fmla="*/ 72107 h 1020925"/>
                  <a:gd name="connsiteX10" fmla="*/ 340034 w 1045562"/>
                  <a:gd name="connsiteY10" fmla="*/ 186423 h 1020925"/>
                  <a:gd name="connsiteX11" fmla="*/ 610058 w 1045562"/>
                  <a:gd name="connsiteY11" fmla="*/ 86497 h 1020925"/>
                  <a:gd name="connsiteX12" fmla="*/ 675375 w 1045562"/>
                  <a:gd name="connsiteY12" fmla="*/ 7813 h 1020925"/>
                  <a:gd name="connsiteX13" fmla="*/ 679490 w 1045562"/>
                  <a:gd name="connsiteY13" fmla="*/ 0 h 1020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045562" h="1020925">
                    <a:moveTo>
                      <a:pt x="679490" y="0"/>
                    </a:moveTo>
                    <a:lnTo>
                      <a:pt x="740145" y="0"/>
                    </a:lnTo>
                    <a:cubicBezTo>
                      <a:pt x="908822" y="0"/>
                      <a:pt x="1045562" y="143444"/>
                      <a:pt x="1045562" y="320391"/>
                    </a:cubicBezTo>
                    <a:lnTo>
                      <a:pt x="1045562" y="1020925"/>
                    </a:lnTo>
                    <a:lnTo>
                      <a:pt x="117074" y="1020925"/>
                    </a:lnTo>
                    <a:cubicBezTo>
                      <a:pt x="84296" y="825080"/>
                      <a:pt x="-48493" y="586373"/>
                      <a:pt x="18741" y="433390"/>
                    </a:cubicBezTo>
                    <a:cubicBezTo>
                      <a:pt x="85975" y="280407"/>
                      <a:pt x="111843" y="209378"/>
                      <a:pt x="166854" y="138877"/>
                    </a:cubicBezTo>
                    <a:cubicBezTo>
                      <a:pt x="221865" y="68376"/>
                      <a:pt x="279968" y="30585"/>
                      <a:pt x="348805" y="10385"/>
                    </a:cubicBezTo>
                    <a:lnTo>
                      <a:pt x="368010" y="7678"/>
                    </a:lnTo>
                    <a:lnTo>
                      <a:pt x="334074" y="72107"/>
                    </a:lnTo>
                    <a:cubicBezTo>
                      <a:pt x="315991" y="120971"/>
                      <a:pt x="316549" y="162938"/>
                      <a:pt x="340034" y="186423"/>
                    </a:cubicBezTo>
                    <a:cubicBezTo>
                      <a:pt x="387005" y="233394"/>
                      <a:pt x="507899" y="188655"/>
                      <a:pt x="610058" y="86497"/>
                    </a:cubicBezTo>
                    <a:cubicBezTo>
                      <a:pt x="635597" y="60957"/>
                      <a:pt x="657548" y="34247"/>
                      <a:pt x="675375" y="7813"/>
                    </a:cubicBezTo>
                    <a:lnTo>
                      <a:pt x="679490" y="0"/>
                    </a:lnTo>
                    <a:close/>
                  </a:path>
                </a:pathLst>
              </a:custGeom>
              <a:solidFill>
                <a:srgbClr val="002060"/>
              </a:solidFill>
              <a:ln w="952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64" name="楕円 463">
                <a:extLst>
                  <a:ext uri="{FF2B5EF4-FFF2-40B4-BE49-F238E27FC236}">
                    <a16:creationId xmlns:a16="http://schemas.microsoft.com/office/drawing/2014/main" id="{7396A4AB-6874-4644-84A4-960AADDEA339}"/>
                  </a:ext>
                </a:extLst>
              </p:cNvPr>
              <p:cNvSpPr/>
              <p:nvPr/>
            </p:nvSpPr>
            <p:spPr>
              <a:xfrm rot="19800000">
                <a:off x="1688066" y="2119316"/>
                <a:ext cx="45719" cy="92869"/>
              </a:xfrm>
              <a:prstGeom prst="ellipse">
                <a:avLst/>
              </a:pr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65" name="円/楕円 27">
                <a:extLst>
                  <a:ext uri="{FF2B5EF4-FFF2-40B4-BE49-F238E27FC236}">
                    <a16:creationId xmlns:a16="http://schemas.microsoft.com/office/drawing/2014/main" id="{8DA72888-8EE8-4ACF-BC5F-1AE764B8870E}"/>
                  </a:ext>
                </a:extLst>
              </p:cNvPr>
              <p:cNvSpPr/>
              <p:nvPr/>
            </p:nvSpPr>
            <p:spPr>
              <a:xfrm>
                <a:off x="1760938" y="2241785"/>
                <a:ext cx="182630" cy="101530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  <a:gd name="connsiteX0" fmla="*/ 29 w 3210447"/>
                  <a:gd name="connsiteY0" fmla="*/ 25850 h 372135"/>
                  <a:gd name="connsiteX1" fmla="*/ 1639885 w 3210447"/>
                  <a:gd name="connsiteY1" fmla="*/ 114252 h 372135"/>
                  <a:gd name="connsiteX2" fmla="*/ 3210447 w 3210447"/>
                  <a:gd name="connsiteY2" fmla="*/ 25850 h 372135"/>
                  <a:gd name="connsiteX3" fmla="*/ 1605238 w 3210447"/>
                  <a:gd name="connsiteY3" fmla="*/ 372135 h 372135"/>
                  <a:gd name="connsiteX4" fmla="*/ 29 w 3210447"/>
                  <a:gd name="connsiteY4" fmla="*/ 25850 h 372135"/>
                  <a:gd name="connsiteX0" fmla="*/ 771 w 3211189"/>
                  <a:gd name="connsiteY0" fmla="*/ 25850 h 528393"/>
                  <a:gd name="connsiteX1" fmla="*/ 1640627 w 3211189"/>
                  <a:gd name="connsiteY1" fmla="*/ 114252 h 528393"/>
                  <a:gd name="connsiteX2" fmla="*/ 3211189 w 3211189"/>
                  <a:gd name="connsiteY2" fmla="*/ 25850 h 528393"/>
                  <a:gd name="connsiteX3" fmla="*/ 1813891 w 3211189"/>
                  <a:gd name="connsiteY3" fmla="*/ 528393 h 528393"/>
                  <a:gd name="connsiteX4" fmla="*/ 771 w 3211189"/>
                  <a:gd name="connsiteY4" fmla="*/ 25850 h 528393"/>
                  <a:gd name="connsiteX0" fmla="*/ 6810 w 3217228"/>
                  <a:gd name="connsiteY0" fmla="*/ 25850 h 528393"/>
                  <a:gd name="connsiteX1" fmla="*/ 1369462 w 3217228"/>
                  <a:gd name="connsiteY1" fmla="*/ 114252 h 528393"/>
                  <a:gd name="connsiteX2" fmla="*/ 3217228 w 3217228"/>
                  <a:gd name="connsiteY2" fmla="*/ 25850 h 528393"/>
                  <a:gd name="connsiteX3" fmla="*/ 1819930 w 3217228"/>
                  <a:gd name="connsiteY3" fmla="*/ 528393 h 528393"/>
                  <a:gd name="connsiteX4" fmla="*/ 6810 w 3217228"/>
                  <a:gd name="connsiteY4" fmla="*/ 25850 h 528393"/>
                  <a:gd name="connsiteX0" fmla="*/ 5791 w 2939005"/>
                  <a:gd name="connsiteY0" fmla="*/ 71235 h 529237"/>
                  <a:gd name="connsiteX1" fmla="*/ 1091239 w 2939005"/>
                  <a:gd name="connsiteY1" fmla="*/ 114993 h 529237"/>
                  <a:gd name="connsiteX2" fmla="*/ 2939005 w 2939005"/>
                  <a:gd name="connsiteY2" fmla="*/ 26591 h 529237"/>
                  <a:gd name="connsiteX3" fmla="*/ 1541707 w 2939005"/>
                  <a:gd name="connsiteY3" fmla="*/ 529134 h 529237"/>
                  <a:gd name="connsiteX4" fmla="*/ 5791 w 2939005"/>
                  <a:gd name="connsiteY4" fmla="*/ 71235 h 529237"/>
                  <a:gd name="connsiteX0" fmla="*/ 1833 w 2935047"/>
                  <a:gd name="connsiteY0" fmla="*/ 78781 h 536830"/>
                  <a:gd name="connsiteX1" fmla="*/ 1087281 w 2935047"/>
                  <a:gd name="connsiteY1" fmla="*/ 122539 h 536830"/>
                  <a:gd name="connsiteX2" fmla="*/ 2935047 w 2935047"/>
                  <a:gd name="connsiteY2" fmla="*/ 34137 h 536830"/>
                  <a:gd name="connsiteX3" fmla="*/ 1537749 w 2935047"/>
                  <a:gd name="connsiteY3" fmla="*/ 536680 h 536830"/>
                  <a:gd name="connsiteX4" fmla="*/ 1833 w 2935047"/>
                  <a:gd name="connsiteY4" fmla="*/ 78781 h 536830"/>
                  <a:gd name="connsiteX0" fmla="*/ 3885 w 2937099"/>
                  <a:gd name="connsiteY0" fmla="*/ 77403 h 535405"/>
                  <a:gd name="connsiteX1" fmla="*/ 1158641 w 2937099"/>
                  <a:gd name="connsiteY1" fmla="*/ 76512 h 535405"/>
                  <a:gd name="connsiteX2" fmla="*/ 2937099 w 2937099"/>
                  <a:gd name="connsiteY2" fmla="*/ 32759 h 535405"/>
                  <a:gd name="connsiteX3" fmla="*/ 1539801 w 2937099"/>
                  <a:gd name="connsiteY3" fmla="*/ 535302 h 535405"/>
                  <a:gd name="connsiteX4" fmla="*/ 3885 w 2937099"/>
                  <a:gd name="connsiteY4" fmla="*/ 77403 h 535405"/>
                  <a:gd name="connsiteX0" fmla="*/ 3492 w 3040661"/>
                  <a:gd name="connsiteY0" fmla="*/ 100284 h 536108"/>
                  <a:gd name="connsiteX1" fmla="*/ 1262203 w 3040661"/>
                  <a:gd name="connsiteY1" fmla="*/ 77074 h 536108"/>
                  <a:gd name="connsiteX2" fmla="*/ 3040661 w 3040661"/>
                  <a:gd name="connsiteY2" fmla="*/ 33321 h 536108"/>
                  <a:gd name="connsiteX3" fmla="*/ 1643363 w 3040661"/>
                  <a:gd name="connsiteY3" fmla="*/ 535864 h 536108"/>
                  <a:gd name="connsiteX4" fmla="*/ 3492 w 3040661"/>
                  <a:gd name="connsiteY4" fmla="*/ 100284 h 536108"/>
                  <a:gd name="connsiteX0" fmla="*/ 3754 w 2971629"/>
                  <a:gd name="connsiteY0" fmla="*/ 77403 h 535405"/>
                  <a:gd name="connsiteX1" fmla="*/ 1193171 w 2971629"/>
                  <a:gd name="connsiteY1" fmla="*/ 76512 h 535405"/>
                  <a:gd name="connsiteX2" fmla="*/ 2971629 w 2971629"/>
                  <a:gd name="connsiteY2" fmla="*/ 32759 h 535405"/>
                  <a:gd name="connsiteX3" fmla="*/ 1574331 w 2971629"/>
                  <a:gd name="connsiteY3" fmla="*/ 535302 h 535405"/>
                  <a:gd name="connsiteX4" fmla="*/ 3754 w 2971629"/>
                  <a:gd name="connsiteY4" fmla="*/ 77403 h 535405"/>
                  <a:gd name="connsiteX0" fmla="*/ 3492 w 3040675"/>
                  <a:gd name="connsiteY0" fmla="*/ 77402 h 535405"/>
                  <a:gd name="connsiteX1" fmla="*/ 1262217 w 3040675"/>
                  <a:gd name="connsiteY1" fmla="*/ 76512 h 535405"/>
                  <a:gd name="connsiteX2" fmla="*/ 3040675 w 3040675"/>
                  <a:gd name="connsiteY2" fmla="*/ 32759 h 535405"/>
                  <a:gd name="connsiteX3" fmla="*/ 1643377 w 3040675"/>
                  <a:gd name="connsiteY3" fmla="*/ 535302 h 535405"/>
                  <a:gd name="connsiteX4" fmla="*/ 3492 w 3040675"/>
                  <a:gd name="connsiteY4" fmla="*/ 77402 h 535405"/>
                  <a:gd name="connsiteX0" fmla="*/ 0 w 3078174"/>
                  <a:gd name="connsiteY0" fmla="*/ 86139 h 544142"/>
                  <a:gd name="connsiteX1" fmla="*/ 3037183 w 3078174"/>
                  <a:gd name="connsiteY1" fmla="*/ 41496 h 544142"/>
                  <a:gd name="connsiteX2" fmla="*/ 1639885 w 3078174"/>
                  <a:gd name="connsiteY2" fmla="*/ 544039 h 544142"/>
                  <a:gd name="connsiteX3" fmla="*/ 0 w 3078174"/>
                  <a:gd name="connsiteY3" fmla="*/ 86139 h 544142"/>
                  <a:gd name="connsiteX0" fmla="*/ 16268 w 3103071"/>
                  <a:gd name="connsiteY0" fmla="*/ 89232 h 614195"/>
                  <a:gd name="connsiteX1" fmla="*/ 3053451 w 3103071"/>
                  <a:gd name="connsiteY1" fmla="*/ 44589 h 614195"/>
                  <a:gd name="connsiteX2" fmla="*/ 1898710 w 3103071"/>
                  <a:gd name="connsiteY2" fmla="*/ 614101 h 614195"/>
                  <a:gd name="connsiteX3" fmla="*/ 16268 w 3103071"/>
                  <a:gd name="connsiteY3" fmla="*/ 89232 h 614195"/>
                  <a:gd name="connsiteX0" fmla="*/ 8177 w 2765042"/>
                  <a:gd name="connsiteY0" fmla="*/ 89232 h 614195"/>
                  <a:gd name="connsiteX1" fmla="*/ 2698862 w 2765042"/>
                  <a:gd name="connsiteY1" fmla="*/ 44593 h 614195"/>
                  <a:gd name="connsiteX2" fmla="*/ 1890619 w 2765042"/>
                  <a:gd name="connsiteY2" fmla="*/ 614101 h 614195"/>
                  <a:gd name="connsiteX3" fmla="*/ 8177 w 2765042"/>
                  <a:gd name="connsiteY3" fmla="*/ 89232 h 614195"/>
                  <a:gd name="connsiteX0" fmla="*/ 18101 w 2757533"/>
                  <a:gd name="connsiteY0" fmla="*/ 83279 h 474342"/>
                  <a:gd name="connsiteX1" fmla="*/ 2708786 w 2757533"/>
                  <a:gd name="connsiteY1" fmla="*/ 38640 h 474342"/>
                  <a:gd name="connsiteX2" fmla="*/ 1588692 w 2757533"/>
                  <a:gd name="connsiteY2" fmla="*/ 474220 h 474342"/>
                  <a:gd name="connsiteX3" fmla="*/ 18101 w 2757533"/>
                  <a:gd name="connsiteY3" fmla="*/ 83279 h 474342"/>
                  <a:gd name="connsiteX0" fmla="*/ 15031 w 2654422"/>
                  <a:gd name="connsiteY0" fmla="*/ 157888 h 549926"/>
                  <a:gd name="connsiteX1" fmla="*/ 2601761 w 2654422"/>
                  <a:gd name="connsiteY1" fmla="*/ 23960 h 549926"/>
                  <a:gd name="connsiteX2" fmla="*/ 1585622 w 2654422"/>
                  <a:gd name="connsiteY2" fmla="*/ 548829 h 549926"/>
                  <a:gd name="connsiteX3" fmla="*/ 15031 w 2654422"/>
                  <a:gd name="connsiteY3" fmla="*/ 157888 h 549926"/>
                  <a:gd name="connsiteX0" fmla="*/ 10491 w 2657521"/>
                  <a:gd name="connsiteY0" fmla="*/ 158750 h 595325"/>
                  <a:gd name="connsiteX1" fmla="*/ 2597221 w 2657521"/>
                  <a:gd name="connsiteY1" fmla="*/ 24822 h 595325"/>
                  <a:gd name="connsiteX2" fmla="*/ 1719684 w 2657521"/>
                  <a:gd name="connsiteY2" fmla="*/ 594340 h 595325"/>
                  <a:gd name="connsiteX3" fmla="*/ 10491 w 2657521"/>
                  <a:gd name="connsiteY3" fmla="*/ 158750 h 595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57521" h="595325">
                    <a:moveTo>
                      <a:pt x="10491" y="158750"/>
                    </a:moveTo>
                    <a:cubicBezTo>
                      <a:pt x="156747" y="63830"/>
                      <a:pt x="2323907" y="-51495"/>
                      <a:pt x="2597221" y="24822"/>
                    </a:cubicBezTo>
                    <a:cubicBezTo>
                      <a:pt x="2870535" y="101139"/>
                      <a:pt x="2150806" y="572019"/>
                      <a:pt x="1719684" y="594340"/>
                    </a:cubicBezTo>
                    <a:cubicBezTo>
                      <a:pt x="1288562" y="616661"/>
                      <a:pt x="-135765" y="253670"/>
                      <a:pt x="10491" y="15875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466" name="グループ化 465">
                <a:extLst>
                  <a:ext uri="{FF2B5EF4-FFF2-40B4-BE49-F238E27FC236}">
                    <a16:creationId xmlns:a16="http://schemas.microsoft.com/office/drawing/2014/main" id="{7C0F0C40-2196-46FF-AB18-E3862F269406}"/>
                  </a:ext>
                </a:extLst>
              </p:cNvPr>
              <p:cNvGrpSpPr/>
              <p:nvPr/>
            </p:nvGrpSpPr>
            <p:grpSpPr>
              <a:xfrm>
                <a:off x="1918535" y="1673402"/>
                <a:ext cx="224061" cy="393812"/>
                <a:chOff x="1905302" y="1626259"/>
                <a:chExt cx="224061" cy="393812"/>
              </a:xfrm>
            </p:grpSpPr>
            <p:sp>
              <p:nvSpPr>
                <p:cNvPr id="476" name="円/楕円 27">
                  <a:extLst>
                    <a:ext uri="{FF2B5EF4-FFF2-40B4-BE49-F238E27FC236}">
                      <a16:creationId xmlns:a16="http://schemas.microsoft.com/office/drawing/2014/main" id="{91FB8516-C8DD-4385-BD22-A4D89D09B445}"/>
                    </a:ext>
                  </a:extLst>
                </p:cNvPr>
                <p:cNvSpPr/>
                <p:nvPr/>
              </p:nvSpPr>
              <p:spPr>
                <a:xfrm rot="10800000">
                  <a:off x="1905302" y="1626259"/>
                  <a:ext cx="224061" cy="397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77" name="円/楕円 127">
                  <a:extLst>
                    <a:ext uri="{FF2B5EF4-FFF2-40B4-BE49-F238E27FC236}">
                      <a16:creationId xmlns:a16="http://schemas.microsoft.com/office/drawing/2014/main" id="{0B85EF50-4A63-4ECC-B15F-70045E5348FA}"/>
                    </a:ext>
                  </a:extLst>
                </p:cNvPr>
                <p:cNvSpPr/>
                <p:nvPr/>
              </p:nvSpPr>
              <p:spPr>
                <a:xfrm>
                  <a:off x="1946366" y="1824433"/>
                  <a:ext cx="114489" cy="19563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3926" h="143413">
                      <a:moveTo>
                        <a:pt x="12759" y="0"/>
                      </a:moveTo>
                      <a:cubicBezTo>
                        <a:pt x="8263" y="9969"/>
                        <a:pt x="9023" y="21953"/>
                        <a:pt x="14783" y="31931"/>
                      </a:cubicBezTo>
                      <a:lnTo>
                        <a:pt x="15311" y="32495"/>
                      </a:lnTo>
                      <a:cubicBezTo>
                        <a:pt x="22472" y="20393"/>
                        <a:pt x="32600" y="12933"/>
                        <a:pt x="43800" y="12933"/>
                      </a:cubicBezTo>
                      <a:cubicBezTo>
                        <a:pt x="65961" y="12933"/>
                        <a:pt x="83926" y="42142"/>
                        <a:pt x="83926" y="78173"/>
                      </a:cubicBezTo>
                      <a:cubicBezTo>
                        <a:pt x="83926" y="114204"/>
                        <a:pt x="65961" y="143413"/>
                        <a:pt x="43800" y="143413"/>
                      </a:cubicBezTo>
                      <a:cubicBezTo>
                        <a:pt x="21639" y="143413"/>
                        <a:pt x="3674" y="114204"/>
                        <a:pt x="3674" y="78173"/>
                      </a:cubicBezTo>
                      <a:lnTo>
                        <a:pt x="12211" y="44663"/>
                      </a:lnTo>
                      <a:cubicBezTo>
                        <a:pt x="8264" y="44011"/>
                        <a:pt x="5947" y="41284"/>
                        <a:pt x="4106" y="38095"/>
                      </a:cubicBezTo>
                      <a:cubicBezTo>
                        <a:pt x="-3810" y="24385"/>
                        <a:pt x="64" y="7329"/>
                        <a:pt x="12759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78" name="楕円 477">
                  <a:extLst>
                    <a:ext uri="{FF2B5EF4-FFF2-40B4-BE49-F238E27FC236}">
                      <a16:creationId xmlns:a16="http://schemas.microsoft.com/office/drawing/2014/main" id="{271EB536-E4F6-4ABE-B8C5-338F440C39E5}"/>
                    </a:ext>
                  </a:extLst>
                </p:cNvPr>
                <p:cNvSpPr/>
                <p:nvPr/>
              </p:nvSpPr>
              <p:spPr>
                <a:xfrm>
                  <a:off x="1984006" y="1881745"/>
                  <a:ext cx="45719" cy="45719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67" name="グループ化 466">
                <a:extLst>
                  <a:ext uri="{FF2B5EF4-FFF2-40B4-BE49-F238E27FC236}">
                    <a16:creationId xmlns:a16="http://schemas.microsoft.com/office/drawing/2014/main" id="{3F6D36D6-7968-4B85-B539-AC2F6EF288FA}"/>
                  </a:ext>
                </a:extLst>
              </p:cNvPr>
              <p:cNvGrpSpPr/>
              <p:nvPr/>
            </p:nvGrpSpPr>
            <p:grpSpPr>
              <a:xfrm>
                <a:off x="1563730" y="1673402"/>
                <a:ext cx="148565" cy="393812"/>
                <a:chOff x="1905302" y="1626259"/>
                <a:chExt cx="224061" cy="393812"/>
              </a:xfrm>
            </p:grpSpPr>
            <p:sp>
              <p:nvSpPr>
                <p:cNvPr id="473" name="円/楕円 27">
                  <a:extLst>
                    <a:ext uri="{FF2B5EF4-FFF2-40B4-BE49-F238E27FC236}">
                      <a16:creationId xmlns:a16="http://schemas.microsoft.com/office/drawing/2014/main" id="{5BDBC5E1-07BB-4273-B170-5D9BAAF6C9C5}"/>
                    </a:ext>
                  </a:extLst>
                </p:cNvPr>
                <p:cNvSpPr/>
                <p:nvPr/>
              </p:nvSpPr>
              <p:spPr>
                <a:xfrm rot="10800000">
                  <a:off x="1905302" y="1626259"/>
                  <a:ext cx="224061" cy="397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74" name="円/楕円 127">
                  <a:extLst>
                    <a:ext uri="{FF2B5EF4-FFF2-40B4-BE49-F238E27FC236}">
                      <a16:creationId xmlns:a16="http://schemas.microsoft.com/office/drawing/2014/main" id="{599285AA-7DB2-4BB9-A655-A76D08168BEE}"/>
                    </a:ext>
                  </a:extLst>
                </p:cNvPr>
                <p:cNvSpPr/>
                <p:nvPr/>
              </p:nvSpPr>
              <p:spPr>
                <a:xfrm>
                  <a:off x="1946367" y="1824433"/>
                  <a:ext cx="114488" cy="19563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3926" h="143413">
                      <a:moveTo>
                        <a:pt x="12759" y="0"/>
                      </a:moveTo>
                      <a:cubicBezTo>
                        <a:pt x="8263" y="9969"/>
                        <a:pt x="9023" y="21953"/>
                        <a:pt x="14783" y="31931"/>
                      </a:cubicBezTo>
                      <a:lnTo>
                        <a:pt x="15311" y="32495"/>
                      </a:lnTo>
                      <a:cubicBezTo>
                        <a:pt x="22472" y="20393"/>
                        <a:pt x="32600" y="12933"/>
                        <a:pt x="43800" y="12933"/>
                      </a:cubicBezTo>
                      <a:cubicBezTo>
                        <a:pt x="65961" y="12933"/>
                        <a:pt x="83926" y="42142"/>
                        <a:pt x="83926" y="78173"/>
                      </a:cubicBezTo>
                      <a:cubicBezTo>
                        <a:pt x="83926" y="114204"/>
                        <a:pt x="65961" y="143413"/>
                        <a:pt x="43800" y="143413"/>
                      </a:cubicBezTo>
                      <a:cubicBezTo>
                        <a:pt x="21639" y="143413"/>
                        <a:pt x="3674" y="114204"/>
                        <a:pt x="3674" y="78173"/>
                      </a:cubicBezTo>
                      <a:lnTo>
                        <a:pt x="12211" y="44663"/>
                      </a:lnTo>
                      <a:cubicBezTo>
                        <a:pt x="8264" y="44011"/>
                        <a:pt x="5947" y="41284"/>
                        <a:pt x="4106" y="38095"/>
                      </a:cubicBezTo>
                      <a:cubicBezTo>
                        <a:pt x="-3810" y="24385"/>
                        <a:pt x="64" y="7329"/>
                        <a:pt x="12759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75" name="楕円 474">
                  <a:extLst>
                    <a:ext uri="{FF2B5EF4-FFF2-40B4-BE49-F238E27FC236}">
                      <a16:creationId xmlns:a16="http://schemas.microsoft.com/office/drawing/2014/main" id="{B174DCC2-4EFF-4E77-9798-E243C040E4B2}"/>
                    </a:ext>
                  </a:extLst>
                </p:cNvPr>
                <p:cNvSpPr/>
                <p:nvPr/>
              </p:nvSpPr>
              <p:spPr>
                <a:xfrm>
                  <a:off x="1984006" y="1881745"/>
                  <a:ext cx="45719" cy="45719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68" name="月 467">
                <a:extLst>
                  <a:ext uri="{FF2B5EF4-FFF2-40B4-BE49-F238E27FC236}">
                    <a16:creationId xmlns:a16="http://schemas.microsoft.com/office/drawing/2014/main" id="{22B0327B-37E3-44F7-BFA5-FA5846F16027}"/>
                  </a:ext>
                </a:extLst>
              </p:cNvPr>
              <p:cNvSpPr/>
              <p:nvPr/>
            </p:nvSpPr>
            <p:spPr>
              <a:xfrm rot="18900000" flipH="1">
                <a:off x="2014905" y="1157935"/>
                <a:ext cx="418634" cy="857012"/>
              </a:xfrm>
              <a:prstGeom prst="moon">
                <a:avLst>
                  <a:gd name="adj" fmla="val 56681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69" name="円/楕円 368">
                <a:extLst>
                  <a:ext uri="{FF2B5EF4-FFF2-40B4-BE49-F238E27FC236}">
                    <a16:creationId xmlns:a16="http://schemas.microsoft.com/office/drawing/2014/main" id="{6E98F73F-0DCD-4E45-AB22-8C705C7B058C}"/>
                  </a:ext>
                </a:extLst>
              </p:cNvPr>
              <p:cNvSpPr/>
              <p:nvPr/>
            </p:nvSpPr>
            <p:spPr>
              <a:xfrm rot="900000" flipH="1">
                <a:off x="2303514" y="1838852"/>
                <a:ext cx="203820" cy="337309"/>
              </a:xfrm>
              <a:custGeom>
                <a:avLst/>
                <a:gdLst>
                  <a:gd name="connsiteX0" fmla="*/ 0 w 216246"/>
                  <a:gd name="connsiteY0" fmla="*/ 168522 h 337044"/>
                  <a:gd name="connsiteX1" fmla="*/ 108123 w 216246"/>
                  <a:gd name="connsiteY1" fmla="*/ 0 h 337044"/>
                  <a:gd name="connsiteX2" fmla="*/ 216246 w 216246"/>
                  <a:gd name="connsiteY2" fmla="*/ 168522 h 337044"/>
                  <a:gd name="connsiteX3" fmla="*/ 108123 w 216246"/>
                  <a:gd name="connsiteY3" fmla="*/ 337044 h 337044"/>
                  <a:gd name="connsiteX4" fmla="*/ 0 w 216246"/>
                  <a:gd name="connsiteY4" fmla="*/ 168522 h 337044"/>
                  <a:gd name="connsiteX0" fmla="*/ 0 w 227371"/>
                  <a:gd name="connsiteY0" fmla="*/ 170508 h 339030"/>
                  <a:gd name="connsiteX1" fmla="*/ 108123 w 227371"/>
                  <a:gd name="connsiteY1" fmla="*/ 1986 h 339030"/>
                  <a:gd name="connsiteX2" fmla="*/ 211667 w 227371"/>
                  <a:gd name="connsiteY2" fmla="*/ 83801 h 339030"/>
                  <a:gd name="connsiteX3" fmla="*/ 216246 w 227371"/>
                  <a:gd name="connsiteY3" fmla="*/ 170508 h 339030"/>
                  <a:gd name="connsiteX4" fmla="*/ 108123 w 227371"/>
                  <a:gd name="connsiteY4" fmla="*/ 339030 h 339030"/>
                  <a:gd name="connsiteX5" fmla="*/ 0 w 227371"/>
                  <a:gd name="connsiteY5" fmla="*/ 170508 h 339030"/>
                  <a:gd name="connsiteX0" fmla="*/ 216246 w 307686"/>
                  <a:gd name="connsiteY0" fmla="*/ 170508 h 339030"/>
                  <a:gd name="connsiteX1" fmla="*/ 108123 w 307686"/>
                  <a:gd name="connsiteY1" fmla="*/ 339030 h 339030"/>
                  <a:gd name="connsiteX2" fmla="*/ 0 w 307686"/>
                  <a:gd name="connsiteY2" fmla="*/ 170508 h 339030"/>
                  <a:gd name="connsiteX3" fmla="*/ 108123 w 307686"/>
                  <a:gd name="connsiteY3" fmla="*/ 1986 h 339030"/>
                  <a:gd name="connsiteX4" fmla="*/ 211667 w 307686"/>
                  <a:gd name="connsiteY4" fmla="*/ 83801 h 339030"/>
                  <a:gd name="connsiteX5" fmla="*/ 307686 w 307686"/>
                  <a:gd name="connsiteY5" fmla="*/ 261948 h 339030"/>
                  <a:gd name="connsiteX0" fmla="*/ 216246 w 216246"/>
                  <a:gd name="connsiteY0" fmla="*/ 170508 h 339030"/>
                  <a:gd name="connsiteX1" fmla="*/ 108123 w 216246"/>
                  <a:gd name="connsiteY1" fmla="*/ 339030 h 339030"/>
                  <a:gd name="connsiteX2" fmla="*/ 0 w 216246"/>
                  <a:gd name="connsiteY2" fmla="*/ 170508 h 339030"/>
                  <a:gd name="connsiteX3" fmla="*/ 108123 w 216246"/>
                  <a:gd name="connsiteY3" fmla="*/ 1986 h 339030"/>
                  <a:gd name="connsiteX4" fmla="*/ 211667 w 216246"/>
                  <a:gd name="connsiteY4" fmla="*/ 83801 h 339030"/>
                  <a:gd name="connsiteX0" fmla="*/ 108123 w 211667"/>
                  <a:gd name="connsiteY0" fmla="*/ 339030 h 339030"/>
                  <a:gd name="connsiteX1" fmla="*/ 0 w 211667"/>
                  <a:gd name="connsiteY1" fmla="*/ 170508 h 339030"/>
                  <a:gd name="connsiteX2" fmla="*/ 108123 w 211667"/>
                  <a:gd name="connsiteY2" fmla="*/ 1986 h 339030"/>
                  <a:gd name="connsiteX3" fmla="*/ 211667 w 211667"/>
                  <a:gd name="connsiteY3" fmla="*/ 83801 h 339030"/>
                  <a:gd name="connsiteX0" fmla="*/ 108123 w 211667"/>
                  <a:gd name="connsiteY0" fmla="*/ 340366 h 340366"/>
                  <a:gd name="connsiteX1" fmla="*/ 0 w 211667"/>
                  <a:gd name="connsiteY1" fmla="*/ 171844 h 340366"/>
                  <a:gd name="connsiteX2" fmla="*/ 108123 w 211667"/>
                  <a:gd name="connsiteY2" fmla="*/ 3322 h 340366"/>
                  <a:gd name="connsiteX3" fmla="*/ 211667 w 211667"/>
                  <a:gd name="connsiteY3" fmla="*/ 85137 h 340366"/>
                  <a:gd name="connsiteX0" fmla="*/ 108123 w 203820"/>
                  <a:gd name="connsiteY0" fmla="*/ 338586 h 338586"/>
                  <a:gd name="connsiteX1" fmla="*/ 0 w 203820"/>
                  <a:gd name="connsiteY1" fmla="*/ 170064 h 338586"/>
                  <a:gd name="connsiteX2" fmla="*/ 108123 w 203820"/>
                  <a:gd name="connsiteY2" fmla="*/ 1542 h 338586"/>
                  <a:gd name="connsiteX3" fmla="*/ 203820 w 203820"/>
                  <a:gd name="connsiteY3" fmla="*/ 103441 h 338586"/>
                  <a:gd name="connsiteX0" fmla="*/ 108123 w 203820"/>
                  <a:gd name="connsiteY0" fmla="*/ 337309 h 337309"/>
                  <a:gd name="connsiteX1" fmla="*/ 0 w 203820"/>
                  <a:gd name="connsiteY1" fmla="*/ 168787 h 337309"/>
                  <a:gd name="connsiteX2" fmla="*/ 108123 w 203820"/>
                  <a:gd name="connsiteY2" fmla="*/ 265 h 337309"/>
                  <a:gd name="connsiteX3" fmla="*/ 203820 w 203820"/>
                  <a:gd name="connsiteY3" fmla="*/ 102164 h 337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3820" h="337309">
                    <a:moveTo>
                      <a:pt x="108123" y="337309"/>
                    </a:moveTo>
                    <a:cubicBezTo>
                      <a:pt x="48408" y="337309"/>
                      <a:pt x="0" y="261859"/>
                      <a:pt x="0" y="168787"/>
                    </a:cubicBezTo>
                    <a:cubicBezTo>
                      <a:pt x="0" y="75715"/>
                      <a:pt x="49017" y="-5227"/>
                      <a:pt x="108123" y="265"/>
                    </a:cubicBezTo>
                    <a:cubicBezTo>
                      <a:pt x="167229" y="5757"/>
                      <a:pt x="195044" y="39575"/>
                      <a:pt x="203820" y="102164"/>
                    </a:cubicBezTo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70" name="円/楕円 369">
                <a:extLst>
                  <a:ext uri="{FF2B5EF4-FFF2-40B4-BE49-F238E27FC236}">
                    <a16:creationId xmlns:a16="http://schemas.microsoft.com/office/drawing/2014/main" id="{F9489BE1-192C-4C26-A482-2028DEA5BDD6}"/>
                  </a:ext>
                </a:extLst>
              </p:cNvPr>
              <p:cNvSpPr/>
              <p:nvPr/>
            </p:nvSpPr>
            <p:spPr>
              <a:xfrm rot="900000" flipH="1">
                <a:off x="2347489" y="1897406"/>
                <a:ext cx="120663" cy="221097"/>
              </a:xfrm>
              <a:custGeom>
                <a:avLst/>
                <a:gdLst>
                  <a:gd name="connsiteX0" fmla="*/ 0 w 137951"/>
                  <a:gd name="connsiteY0" fmla="*/ 109765 h 219530"/>
                  <a:gd name="connsiteX1" fmla="*/ 68976 w 137951"/>
                  <a:gd name="connsiteY1" fmla="*/ 0 h 219530"/>
                  <a:gd name="connsiteX2" fmla="*/ 137952 w 137951"/>
                  <a:gd name="connsiteY2" fmla="*/ 109765 h 219530"/>
                  <a:gd name="connsiteX3" fmla="*/ 68976 w 137951"/>
                  <a:gd name="connsiteY3" fmla="*/ 219530 h 219530"/>
                  <a:gd name="connsiteX4" fmla="*/ 0 w 137951"/>
                  <a:gd name="connsiteY4" fmla="*/ 109765 h 219530"/>
                  <a:gd name="connsiteX0" fmla="*/ 0 w 137952"/>
                  <a:gd name="connsiteY0" fmla="*/ 109765 h 219530"/>
                  <a:gd name="connsiteX1" fmla="*/ 68976 w 137952"/>
                  <a:gd name="connsiteY1" fmla="*/ 0 h 219530"/>
                  <a:gd name="connsiteX2" fmla="*/ 137952 w 137952"/>
                  <a:gd name="connsiteY2" fmla="*/ 109765 h 219530"/>
                  <a:gd name="connsiteX3" fmla="*/ 68976 w 137952"/>
                  <a:gd name="connsiteY3" fmla="*/ 219530 h 219530"/>
                  <a:gd name="connsiteX4" fmla="*/ 0 w 137952"/>
                  <a:gd name="connsiteY4" fmla="*/ 109765 h 219530"/>
                  <a:gd name="connsiteX0" fmla="*/ 0 w 120663"/>
                  <a:gd name="connsiteY0" fmla="*/ 110869 h 221097"/>
                  <a:gd name="connsiteX1" fmla="*/ 68976 w 120663"/>
                  <a:gd name="connsiteY1" fmla="*/ 1104 h 221097"/>
                  <a:gd name="connsiteX2" fmla="*/ 120663 w 120663"/>
                  <a:gd name="connsiteY2" fmla="*/ 74187 h 221097"/>
                  <a:gd name="connsiteX3" fmla="*/ 68976 w 120663"/>
                  <a:gd name="connsiteY3" fmla="*/ 220634 h 221097"/>
                  <a:gd name="connsiteX4" fmla="*/ 0 w 120663"/>
                  <a:gd name="connsiteY4" fmla="*/ 110869 h 221097"/>
                  <a:gd name="connsiteX0" fmla="*/ 0 w 120663"/>
                  <a:gd name="connsiteY0" fmla="*/ 110869 h 221097"/>
                  <a:gd name="connsiteX1" fmla="*/ 68976 w 120663"/>
                  <a:gd name="connsiteY1" fmla="*/ 1104 h 221097"/>
                  <a:gd name="connsiteX2" fmla="*/ 120663 w 120663"/>
                  <a:gd name="connsiteY2" fmla="*/ 74187 h 221097"/>
                  <a:gd name="connsiteX3" fmla="*/ 68976 w 120663"/>
                  <a:gd name="connsiteY3" fmla="*/ 220634 h 221097"/>
                  <a:gd name="connsiteX4" fmla="*/ 0 w 120663"/>
                  <a:gd name="connsiteY4" fmla="*/ 110869 h 221097"/>
                  <a:gd name="connsiteX0" fmla="*/ 0 w 120663"/>
                  <a:gd name="connsiteY0" fmla="*/ 110869 h 221097"/>
                  <a:gd name="connsiteX1" fmla="*/ 68976 w 120663"/>
                  <a:gd name="connsiteY1" fmla="*/ 1104 h 221097"/>
                  <a:gd name="connsiteX2" fmla="*/ 120663 w 120663"/>
                  <a:gd name="connsiteY2" fmla="*/ 74187 h 221097"/>
                  <a:gd name="connsiteX3" fmla="*/ 68976 w 120663"/>
                  <a:gd name="connsiteY3" fmla="*/ 220634 h 221097"/>
                  <a:gd name="connsiteX4" fmla="*/ 0 w 120663"/>
                  <a:gd name="connsiteY4" fmla="*/ 110869 h 2210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0663" h="221097">
                    <a:moveTo>
                      <a:pt x="0" y="110869"/>
                    </a:moveTo>
                    <a:cubicBezTo>
                      <a:pt x="0" y="50247"/>
                      <a:pt x="48866" y="7218"/>
                      <a:pt x="68976" y="1104"/>
                    </a:cubicBezTo>
                    <a:cubicBezTo>
                      <a:pt x="89086" y="-5010"/>
                      <a:pt x="120663" y="13565"/>
                      <a:pt x="120663" y="74187"/>
                    </a:cubicBezTo>
                    <a:cubicBezTo>
                      <a:pt x="77082" y="150249"/>
                      <a:pt x="71181" y="180139"/>
                      <a:pt x="68976" y="220634"/>
                    </a:cubicBezTo>
                    <a:cubicBezTo>
                      <a:pt x="48866" y="226748"/>
                      <a:pt x="0" y="171491"/>
                      <a:pt x="0" y="110869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71" name="フリーフォーム: 図形 470">
                <a:extLst>
                  <a:ext uri="{FF2B5EF4-FFF2-40B4-BE49-F238E27FC236}">
                    <a16:creationId xmlns:a16="http://schemas.microsoft.com/office/drawing/2014/main" id="{C9EA1903-E394-4CCD-8958-3392A2B501E5}"/>
                  </a:ext>
                </a:extLst>
              </p:cNvPr>
              <p:cNvSpPr/>
              <p:nvPr/>
            </p:nvSpPr>
            <p:spPr>
              <a:xfrm>
                <a:off x="1493658" y="2575979"/>
                <a:ext cx="267783" cy="972301"/>
              </a:xfrm>
              <a:custGeom>
                <a:avLst/>
                <a:gdLst>
                  <a:gd name="connsiteX0" fmla="*/ 267783 w 267783"/>
                  <a:gd name="connsiteY0" fmla="*/ 0 h 972301"/>
                  <a:gd name="connsiteX1" fmla="*/ 258371 w 267783"/>
                  <a:gd name="connsiteY1" fmla="*/ 30320 h 972301"/>
                  <a:gd name="connsiteX2" fmla="*/ 179731 w 267783"/>
                  <a:gd name="connsiteY2" fmla="*/ 331547 h 972301"/>
                  <a:gd name="connsiteX3" fmla="*/ 191393 w 267783"/>
                  <a:gd name="connsiteY3" fmla="*/ 800992 h 972301"/>
                  <a:gd name="connsiteX4" fmla="*/ 222404 w 267783"/>
                  <a:gd name="connsiteY4" fmla="*/ 972301 h 972301"/>
                  <a:gd name="connsiteX5" fmla="*/ 117074 w 267783"/>
                  <a:gd name="connsiteY5" fmla="*/ 972301 h 972301"/>
                  <a:gd name="connsiteX6" fmla="*/ 18741 w 267783"/>
                  <a:gd name="connsiteY6" fmla="*/ 384766 h 972301"/>
                  <a:gd name="connsiteX7" fmla="*/ 166854 w 267783"/>
                  <a:gd name="connsiteY7" fmla="*/ 90253 h 972301"/>
                  <a:gd name="connsiteX8" fmla="*/ 252645 w 267783"/>
                  <a:gd name="connsiteY8" fmla="*/ 7144 h 9723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67783" h="972301">
                    <a:moveTo>
                      <a:pt x="267783" y="0"/>
                    </a:moveTo>
                    <a:lnTo>
                      <a:pt x="258371" y="30320"/>
                    </a:lnTo>
                    <a:cubicBezTo>
                      <a:pt x="236624" y="107564"/>
                      <a:pt x="213348" y="202238"/>
                      <a:pt x="179731" y="331547"/>
                    </a:cubicBezTo>
                    <a:cubicBezTo>
                      <a:pt x="146114" y="460857"/>
                      <a:pt x="162503" y="626396"/>
                      <a:pt x="191393" y="800992"/>
                    </a:cubicBezTo>
                    <a:lnTo>
                      <a:pt x="222404" y="972301"/>
                    </a:lnTo>
                    <a:lnTo>
                      <a:pt x="117074" y="972301"/>
                    </a:lnTo>
                    <a:cubicBezTo>
                      <a:pt x="84296" y="776456"/>
                      <a:pt x="-48493" y="537749"/>
                      <a:pt x="18741" y="384766"/>
                    </a:cubicBezTo>
                    <a:cubicBezTo>
                      <a:pt x="85975" y="231783"/>
                      <a:pt x="111843" y="160754"/>
                      <a:pt x="166854" y="90253"/>
                    </a:cubicBezTo>
                    <a:cubicBezTo>
                      <a:pt x="194360" y="55003"/>
                      <a:pt x="222638" y="27930"/>
                      <a:pt x="252645" y="7144"/>
                    </a:cubicBezTo>
                    <a:close/>
                  </a:path>
                </a:pathLst>
              </a:custGeom>
              <a:pattFill prst="plaid">
                <a:fgClr>
                  <a:srgbClr val="FF0000"/>
                </a:fgClr>
                <a:bgClr>
                  <a:srgbClr val="FF6699"/>
                </a:bgClr>
              </a:patt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72" name="フリーフォーム: 図形 471">
                <a:extLst>
                  <a:ext uri="{FF2B5EF4-FFF2-40B4-BE49-F238E27FC236}">
                    <a16:creationId xmlns:a16="http://schemas.microsoft.com/office/drawing/2014/main" id="{EFBA010E-3B44-44BF-866B-0A2A37FB6B81}"/>
                  </a:ext>
                </a:extLst>
              </p:cNvPr>
              <p:cNvSpPr/>
              <p:nvPr/>
            </p:nvSpPr>
            <p:spPr>
              <a:xfrm>
                <a:off x="2187960" y="2527355"/>
                <a:ext cx="368200" cy="1020925"/>
              </a:xfrm>
              <a:custGeom>
                <a:avLst/>
                <a:gdLst>
                  <a:gd name="connsiteX0" fmla="*/ 2128 w 368200"/>
                  <a:gd name="connsiteY0" fmla="*/ 0 h 1020925"/>
                  <a:gd name="connsiteX1" fmla="*/ 62783 w 368200"/>
                  <a:gd name="connsiteY1" fmla="*/ 0 h 1020925"/>
                  <a:gd name="connsiteX2" fmla="*/ 368200 w 368200"/>
                  <a:gd name="connsiteY2" fmla="*/ 320391 h 1020925"/>
                  <a:gd name="connsiteX3" fmla="*/ 368200 w 368200"/>
                  <a:gd name="connsiteY3" fmla="*/ 1020925 h 1020925"/>
                  <a:gd name="connsiteX4" fmla="*/ 0 w 368200"/>
                  <a:gd name="connsiteY4" fmla="*/ 1020925 h 1020925"/>
                  <a:gd name="connsiteX5" fmla="*/ 0 w 368200"/>
                  <a:gd name="connsiteY5" fmla="*/ 4041 h 1020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68200" h="1020925">
                    <a:moveTo>
                      <a:pt x="2128" y="0"/>
                    </a:moveTo>
                    <a:lnTo>
                      <a:pt x="62783" y="0"/>
                    </a:lnTo>
                    <a:cubicBezTo>
                      <a:pt x="231460" y="0"/>
                      <a:pt x="368200" y="143444"/>
                      <a:pt x="368200" y="320391"/>
                    </a:cubicBezTo>
                    <a:lnTo>
                      <a:pt x="368200" y="1020925"/>
                    </a:lnTo>
                    <a:lnTo>
                      <a:pt x="0" y="1020925"/>
                    </a:lnTo>
                    <a:lnTo>
                      <a:pt x="0" y="4041"/>
                    </a:lnTo>
                    <a:close/>
                  </a:path>
                </a:pathLst>
              </a:custGeom>
              <a:pattFill prst="plaid">
                <a:fgClr>
                  <a:srgbClr val="FF0000"/>
                </a:fgClr>
                <a:bgClr>
                  <a:srgbClr val="FF6699"/>
                </a:bgClr>
              </a:patt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434" name="グループ化 433">
              <a:extLst>
                <a:ext uri="{FF2B5EF4-FFF2-40B4-BE49-F238E27FC236}">
                  <a16:creationId xmlns:a16="http://schemas.microsoft.com/office/drawing/2014/main" id="{4849C59C-8B4F-464F-B62A-414283102A80}"/>
                </a:ext>
              </a:extLst>
            </p:cNvPr>
            <p:cNvGrpSpPr/>
            <p:nvPr/>
          </p:nvGrpSpPr>
          <p:grpSpPr>
            <a:xfrm>
              <a:off x="2028567" y="5802500"/>
              <a:ext cx="1072675" cy="636425"/>
              <a:chOff x="2028567" y="2885940"/>
              <a:chExt cx="1072675" cy="636425"/>
            </a:xfrm>
          </p:grpSpPr>
          <p:grpSp>
            <p:nvGrpSpPr>
              <p:cNvPr id="450" name="グループ化 449">
                <a:extLst>
                  <a:ext uri="{FF2B5EF4-FFF2-40B4-BE49-F238E27FC236}">
                    <a16:creationId xmlns:a16="http://schemas.microsoft.com/office/drawing/2014/main" id="{9E38D7E7-A84E-4D47-BA70-038C560B6A4B}"/>
                  </a:ext>
                </a:extLst>
              </p:cNvPr>
              <p:cNvGrpSpPr/>
              <p:nvPr/>
            </p:nvGrpSpPr>
            <p:grpSpPr>
              <a:xfrm>
                <a:off x="2028567" y="3136514"/>
                <a:ext cx="822106" cy="295136"/>
                <a:chOff x="1966479" y="3059902"/>
                <a:chExt cx="839064" cy="301224"/>
              </a:xfrm>
            </p:grpSpPr>
            <p:grpSp>
              <p:nvGrpSpPr>
                <p:cNvPr id="452" name="グループ化 451">
                  <a:extLst>
                    <a:ext uri="{FF2B5EF4-FFF2-40B4-BE49-F238E27FC236}">
                      <a16:creationId xmlns:a16="http://schemas.microsoft.com/office/drawing/2014/main" id="{CC049EFE-DB71-4109-A42C-7A299A7D9B23}"/>
                    </a:ext>
                  </a:extLst>
                </p:cNvPr>
                <p:cNvGrpSpPr/>
                <p:nvPr/>
              </p:nvGrpSpPr>
              <p:grpSpPr>
                <a:xfrm>
                  <a:off x="1968091" y="3059902"/>
                  <a:ext cx="152581" cy="245345"/>
                  <a:chOff x="3696965" y="3132430"/>
                  <a:chExt cx="140232" cy="212394"/>
                </a:xfrm>
              </p:grpSpPr>
              <p:sp>
                <p:nvSpPr>
                  <p:cNvPr id="454" name="四角形: 角を丸くする 453">
                    <a:extLst>
                      <a:ext uri="{FF2B5EF4-FFF2-40B4-BE49-F238E27FC236}">
                        <a16:creationId xmlns:a16="http://schemas.microsoft.com/office/drawing/2014/main" id="{7F1B9AC0-E90E-4682-8830-EB06ACFA2919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3785701" y="3187552"/>
                    <a:ext cx="51496" cy="144423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55" name="四角形: 角を丸くする 454">
                    <a:extLst>
                      <a:ext uri="{FF2B5EF4-FFF2-40B4-BE49-F238E27FC236}">
                        <a16:creationId xmlns:a16="http://schemas.microsoft.com/office/drawing/2014/main" id="{1298343A-530F-40AD-8326-E15DD4554ECB}"/>
                      </a:ext>
                    </a:extLst>
                  </p:cNvPr>
                  <p:cNvSpPr/>
                  <p:nvPr/>
                </p:nvSpPr>
                <p:spPr>
                  <a:xfrm>
                    <a:off x="3744758" y="3157376"/>
                    <a:ext cx="60516" cy="18744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56" name="四角形: 角を丸くする 455">
                    <a:extLst>
                      <a:ext uri="{FF2B5EF4-FFF2-40B4-BE49-F238E27FC236}">
                        <a16:creationId xmlns:a16="http://schemas.microsoft.com/office/drawing/2014/main" id="{7C2C4206-43A9-4380-BB71-CB267FD86050}"/>
                      </a:ext>
                    </a:extLst>
                  </p:cNvPr>
                  <p:cNvSpPr/>
                  <p:nvPr/>
                </p:nvSpPr>
                <p:spPr>
                  <a:xfrm rot="2634547">
                    <a:off x="3696965" y="3132430"/>
                    <a:ext cx="60517" cy="203393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453" name="フリーフォーム: 図形 452">
                  <a:extLst>
                    <a:ext uri="{FF2B5EF4-FFF2-40B4-BE49-F238E27FC236}">
                      <a16:creationId xmlns:a16="http://schemas.microsoft.com/office/drawing/2014/main" id="{26098D3C-2D78-46AA-98A2-E6278E01975F}"/>
                    </a:ext>
                  </a:extLst>
                </p:cNvPr>
                <p:cNvSpPr/>
                <p:nvPr/>
              </p:nvSpPr>
              <p:spPr>
                <a:xfrm>
                  <a:off x="1966479" y="3060657"/>
                  <a:ext cx="839064" cy="300469"/>
                </a:xfrm>
                <a:custGeom>
                  <a:avLst/>
                  <a:gdLst>
                    <a:gd name="connsiteX0" fmla="*/ 225258 w 1057498"/>
                    <a:gd name="connsiteY0" fmla="*/ 0 h 338307"/>
                    <a:gd name="connsiteX1" fmla="*/ 350686 w 1057498"/>
                    <a:gd name="connsiteY1" fmla="*/ 10380 h 338307"/>
                    <a:gd name="connsiteX2" fmla="*/ 362052 w 1057498"/>
                    <a:gd name="connsiteY2" fmla="*/ 15644 h 338307"/>
                    <a:gd name="connsiteX3" fmla="*/ 839064 w 1057498"/>
                    <a:gd name="connsiteY3" fmla="*/ 125169 h 338307"/>
                    <a:gd name="connsiteX4" fmla="*/ 839064 w 1057498"/>
                    <a:gd name="connsiteY4" fmla="*/ 13072 h 338307"/>
                    <a:gd name="connsiteX5" fmla="*/ 1057498 w 1057498"/>
                    <a:gd name="connsiteY5" fmla="*/ 13072 h 338307"/>
                    <a:gd name="connsiteX6" fmla="*/ 1057498 w 1057498"/>
                    <a:gd name="connsiteY6" fmla="*/ 259705 h 338307"/>
                    <a:gd name="connsiteX7" fmla="*/ 1052705 w 1057498"/>
                    <a:gd name="connsiteY7" fmla="*/ 259705 h 338307"/>
                    <a:gd name="connsiteX8" fmla="*/ 1056977 w 1057498"/>
                    <a:gd name="connsiteY8" fmla="*/ 275694 h 338307"/>
                    <a:gd name="connsiteX9" fmla="*/ 1056976 w 1057498"/>
                    <a:gd name="connsiteY9" fmla="*/ 275692 h 338307"/>
                    <a:gd name="connsiteX10" fmla="*/ 907395 w 1057498"/>
                    <a:gd name="connsiteY10" fmla="*/ 332219 h 338307"/>
                    <a:gd name="connsiteX11" fmla="*/ 303273 w 1057498"/>
                    <a:gd name="connsiteY11" fmla="*/ 140087 h 338307"/>
                    <a:gd name="connsiteX12" fmla="*/ 303967 w 1057498"/>
                    <a:gd name="connsiteY12" fmla="*/ 137495 h 338307"/>
                    <a:gd name="connsiteX13" fmla="*/ 294303 w 1057498"/>
                    <a:gd name="connsiteY13" fmla="*/ 140796 h 338307"/>
                    <a:gd name="connsiteX14" fmla="*/ 225258 w 1057498"/>
                    <a:gd name="connsiteY14" fmla="*/ 147859 h 338307"/>
                    <a:gd name="connsiteX15" fmla="*/ 99830 w 1057498"/>
                    <a:gd name="connsiteY15" fmla="*/ 121536 h 338307"/>
                    <a:gd name="connsiteX16" fmla="*/ 98623 w 1057498"/>
                    <a:gd name="connsiteY16" fmla="*/ 120627 h 338307"/>
                    <a:gd name="connsiteX17" fmla="*/ 64054 w 1057498"/>
                    <a:gd name="connsiteY17" fmla="*/ 230891 h 338307"/>
                    <a:gd name="connsiteX18" fmla="*/ 47347 w 1057498"/>
                    <a:gd name="connsiteY18" fmla="*/ 251647 h 338307"/>
                    <a:gd name="connsiteX19" fmla="*/ 22196 w 1057498"/>
                    <a:gd name="connsiteY19" fmla="*/ 253324 h 338307"/>
                    <a:gd name="connsiteX20" fmla="*/ 3333 w 1057498"/>
                    <a:gd name="connsiteY20" fmla="*/ 234942 h 338307"/>
                    <a:gd name="connsiteX21" fmla="*/ 1808 w 1057498"/>
                    <a:gd name="connsiteY21" fmla="*/ 207268 h 338307"/>
                    <a:gd name="connsiteX22" fmla="*/ 48285 w 1057498"/>
                    <a:gd name="connsiteY22" fmla="*/ 59010 h 338307"/>
                    <a:gd name="connsiteX23" fmla="*/ 47877 w 1057498"/>
                    <a:gd name="connsiteY23" fmla="*/ 57986 h 338307"/>
                    <a:gd name="connsiteX24" fmla="*/ 225258 w 1057498"/>
                    <a:gd name="connsiteY24" fmla="*/ 0 h 338307"/>
                    <a:gd name="connsiteX0" fmla="*/ 225258 w 1057498"/>
                    <a:gd name="connsiteY0" fmla="*/ 0 h 338307"/>
                    <a:gd name="connsiteX1" fmla="*/ 350686 w 1057498"/>
                    <a:gd name="connsiteY1" fmla="*/ 10380 h 338307"/>
                    <a:gd name="connsiteX2" fmla="*/ 362052 w 1057498"/>
                    <a:gd name="connsiteY2" fmla="*/ 15644 h 338307"/>
                    <a:gd name="connsiteX3" fmla="*/ 839064 w 1057498"/>
                    <a:gd name="connsiteY3" fmla="*/ 125169 h 338307"/>
                    <a:gd name="connsiteX4" fmla="*/ 839064 w 1057498"/>
                    <a:gd name="connsiteY4" fmla="*/ 13072 h 338307"/>
                    <a:gd name="connsiteX5" fmla="*/ 1057498 w 1057498"/>
                    <a:gd name="connsiteY5" fmla="*/ 13072 h 338307"/>
                    <a:gd name="connsiteX6" fmla="*/ 1057498 w 1057498"/>
                    <a:gd name="connsiteY6" fmla="*/ 259705 h 338307"/>
                    <a:gd name="connsiteX7" fmla="*/ 1056977 w 1057498"/>
                    <a:gd name="connsiteY7" fmla="*/ 275694 h 338307"/>
                    <a:gd name="connsiteX8" fmla="*/ 1056976 w 1057498"/>
                    <a:gd name="connsiteY8" fmla="*/ 275692 h 338307"/>
                    <a:gd name="connsiteX9" fmla="*/ 907395 w 1057498"/>
                    <a:gd name="connsiteY9" fmla="*/ 332219 h 338307"/>
                    <a:gd name="connsiteX10" fmla="*/ 303273 w 1057498"/>
                    <a:gd name="connsiteY10" fmla="*/ 140087 h 338307"/>
                    <a:gd name="connsiteX11" fmla="*/ 303967 w 1057498"/>
                    <a:gd name="connsiteY11" fmla="*/ 137495 h 338307"/>
                    <a:gd name="connsiteX12" fmla="*/ 294303 w 1057498"/>
                    <a:gd name="connsiteY12" fmla="*/ 140796 h 338307"/>
                    <a:gd name="connsiteX13" fmla="*/ 225258 w 1057498"/>
                    <a:gd name="connsiteY13" fmla="*/ 147859 h 338307"/>
                    <a:gd name="connsiteX14" fmla="*/ 99830 w 1057498"/>
                    <a:gd name="connsiteY14" fmla="*/ 121536 h 338307"/>
                    <a:gd name="connsiteX15" fmla="*/ 98623 w 1057498"/>
                    <a:gd name="connsiteY15" fmla="*/ 120627 h 338307"/>
                    <a:gd name="connsiteX16" fmla="*/ 64054 w 1057498"/>
                    <a:gd name="connsiteY16" fmla="*/ 230891 h 338307"/>
                    <a:gd name="connsiteX17" fmla="*/ 47347 w 1057498"/>
                    <a:gd name="connsiteY17" fmla="*/ 251647 h 338307"/>
                    <a:gd name="connsiteX18" fmla="*/ 22196 w 1057498"/>
                    <a:gd name="connsiteY18" fmla="*/ 253324 h 338307"/>
                    <a:gd name="connsiteX19" fmla="*/ 3333 w 1057498"/>
                    <a:gd name="connsiteY19" fmla="*/ 234942 h 338307"/>
                    <a:gd name="connsiteX20" fmla="*/ 1808 w 1057498"/>
                    <a:gd name="connsiteY20" fmla="*/ 207268 h 338307"/>
                    <a:gd name="connsiteX21" fmla="*/ 48285 w 1057498"/>
                    <a:gd name="connsiteY21" fmla="*/ 59010 h 338307"/>
                    <a:gd name="connsiteX22" fmla="*/ 47877 w 1057498"/>
                    <a:gd name="connsiteY22" fmla="*/ 57986 h 338307"/>
                    <a:gd name="connsiteX23" fmla="*/ 225258 w 1057498"/>
                    <a:gd name="connsiteY23" fmla="*/ 0 h 338307"/>
                    <a:gd name="connsiteX0" fmla="*/ 225258 w 1057498"/>
                    <a:gd name="connsiteY0" fmla="*/ 0 h 338307"/>
                    <a:gd name="connsiteX1" fmla="*/ 350686 w 1057498"/>
                    <a:gd name="connsiteY1" fmla="*/ 10380 h 338307"/>
                    <a:gd name="connsiteX2" fmla="*/ 362052 w 1057498"/>
                    <a:gd name="connsiteY2" fmla="*/ 15644 h 338307"/>
                    <a:gd name="connsiteX3" fmla="*/ 839064 w 1057498"/>
                    <a:gd name="connsiteY3" fmla="*/ 125169 h 338307"/>
                    <a:gd name="connsiteX4" fmla="*/ 839064 w 1057498"/>
                    <a:gd name="connsiteY4" fmla="*/ 13072 h 338307"/>
                    <a:gd name="connsiteX5" fmla="*/ 1057498 w 1057498"/>
                    <a:gd name="connsiteY5" fmla="*/ 13072 h 338307"/>
                    <a:gd name="connsiteX6" fmla="*/ 1056977 w 1057498"/>
                    <a:gd name="connsiteY6" fmla="*/ 275694 h 338307"/>
                    <a:gd name="connsiteX7" fmla="*/ 1056976 w 1057498"/>
                    <a:gd name="connsiteY7" fmla="*/ 275692 h 338307"/>
                    <a:gd name="connsiteX8" fmla="*/ 907395 w 1057498"/>
                    <a:gd name="connsiteY8" fmla="*/ 332219 h 338307"/>
                    <a:gd name="connsiteX9" fmla="*/ 303273 w 1057498"/>
                    <a:gd name="connsiteY9" fmla="*/ 140087 h 338307"/>
                    <a:gd name="connsiteX10" fmla="*/ 303967 w 1057498"/>
                    <a:gd name="connsiteY10" fmla="*/ 137495 h 338307"/>
                    <a:gd name="connsiteX11" fmla="*/ 294303 w 1057498"/>
                    <a:gd name="connsiteY11" fmla="*/ 140796 h 338307"/>
                    <a:gd name="connsiteX12" fmla="*/ 225258 w 1057498"/>
                    <a:gd name="connsiteY12" fmla="*/ 147859 h 338307"/>
                    <a:gd name="connsiteX13" fmla="*/ 99830 w 1057498"/>
                    <a:gd name="connsiteY13" fmla="*/ 121536 h 338307"/>
                    <a:gd name="connsiteX14" fmla="*/ 98623 w 1057498"/>
                    <a:gd name="connsiteY14" fmla="*/ 120627 h 338307"/>
                    <a:gd name="connsiteX15" fmla="*/ 64054 w 1057498"/>
                    <a:gd name="connsiteY15" fmla="*/ 230891 h 338307"/>
                    <a:gd name="connsiteX16" fmla="*/ 47347 w 1057498"/>
                    <a:gd name="connsiteY16" fmla="*/ 251647 h 338307"/>
                    <a:gd name="connsiteX17" fmla="*/ 22196 w 1057498"/>
                    <a:gd name="connsiteY17" fmla="*/ 253324 h 338307"/>
                    <a:gd name="connsiteX18" fmla="*/ 3333 w 1057498"/>
                    <a:gd name="connsiteY18" fmla="*/ 234942 h 338307"/>
                    <a:gd name="connsiteX19" fmla="*/ 1808 w 1057498"/>
                    <a:gd name="connsiteY19" fmla="*/ 207268 h 338307"/>
                    <a:gd name="connsiteX20" fmla="*/ 48285 w 1057498"/>
                    <a:gd name="connsiteY20" fmla="*/ 59010 h 338307"/>
                    <a:gd name="connsiteX21" fmla="*/ 47877 w 1057498"/>
                    <a:gd name="connsiteY21" fmla="*/ 57986 h 338307"/>
                    <a:gd name="connsiteX22" fmla="*/ 225258 w 1057498"/>
                    <a:gd name="connsiteY22" fmla="*/ 0 h 338307"/>
                    <a:gd name="connsiteX0" fmla="*/ 225258 w 1057498"/>
                    <a:gd name="connsiteY0" fmla="*/ 0 h 338307"/>
                    <a:gd name="connsiteX1" fmla="*/ 350686 w 1057498"/>
                    <a:gd name="connsiteY1" fmla="*/ 10380 h 338307"/>
                    <a:gd name="connsiteX2" fmla="*/ 362052 w 1057498"/>
                    <a:gd name="connsiteY2" fmla="*/ 15644 h 338307"/>
                    <a:gd name="connsiteX3" fmla="*/ 839064 w 1057498"/>
                    <a:gd name="connsiteY3" fmla="*/ 125169 h 338307"/>
                    <a:gd name="connsiteX4" fmla="*/ 839064 w 1057498"/>
                    <a:gd name="connsiteY4" fmla="*/ 13072 h 338307"/>
                    <a:gd name="connsiteX5" fmla="*/ 1057498 w 1057498"/>
                    <a:gd name="connsiteY5" fmla="*/ 13072 h 338307"/>
                    <a:gd name="connsiteX6" fmla="*/ 1056977 w 1057498"/>
                    <a:gd name="connsiteY6" fmla="*/ 275694 h 338307"/>
                    <a:gd name="connsiteX7" fmla="*/ 1056976 w 1057498"/>
                    <a:gd name="connsiteY7" fmla="*/ 275692 h 338307"/>
                    <a:gd name="connsiteX8" fmla="*/ 907395 w 1057498"/>
                    <a:gd name="connsiteY8" fmla="*/ 332219 h 338307"/>
                    <a:gd name="connsiteX9" fmla="*/ 303273 w 1057498"/>
                    <a:gd name="connsiteY9" fmla="*/ 140087 h 338307"/>
                    <a:gd name="connsiteX10" fmla="*/ 303967 w 1057498"/>
                    <a:gd name="connsiteY10" fmla="*/ 137495 h 338307"/>
                    <a:gd name="connsiteX11" fmla="*/ 225258 w 1057498"/>
                    <a:gd name="connsiteY11" fmla="*/ 147859 h 338307"/>
                    <a:gd name="connsiteX12" fmla="*/ 99830 w 1057498"/>
                    <a:gd name="connsiteY12" fmla="*/ 121536 h 338307"/>
                    <a:gd name="connsiteX13" fmla="*/ 98623 w 1057498"/>
                    <a:gd name="connsiteY13" fmla="*/ 120627 h 338307"/>
                    <a:gd name="connsiteX14" fmla="*/ 64054 w 1057498"/>
                    <a:gd name="connsiteY14" fmla="*/ 230891 h 338307"/>
                    <a:gd name="connsiteX15" fmla="*/ 47347 w 1057498"/>
                    <a:gd name="connsiteY15" fmla="*/ 251647 h 338307"/>
                    <a:gd name="connsiteX16" fmla="*/ 22196 w 1057498"/>
                    <a:gd name="connsiteY16" fmla="*/ 253324 h 338307"/>
                    <a:gd name="connsiteX17" fmla="*/ 3333 w 1057498"/>
                    <a:gd name="connsiteY17" fmla="*/ 234942 h 338307"/>
                    <a:gd name="connsiteX18" fmla="*/ 1808 w 1057498"/>
                    <a:gd name="connsiteY18" fmla="*/ 207268 h 338307"/>
                    <a:gd name="connsiteX19" fmla="*/ 48285 w 1057498"/>
                    <a:gd name="connsiteY19" fmla="*/ 59010 h 338307"/>
                    <a:gd name="connsiteX20" fmla="*/ 47877 w 1057498"/>
                    <a:gd name="connsiteY20" fmla="*/ 57986 h 338307"/>
                    <a:gd name="connsiteX21" fmla="*/ 225258 w 1057498"/>
                    <a:gd name="connsiteY21" fmla="*/ 0 h 338307"/>
                    <a:gd name="connsiteX0" fmla="*/ 225258 w 1057498"/>
                    <a:gd name="connsiteY0" fmla="*/ 0 h 338307"/>
                    <a:gd name="connsiteX1" fmla="*/ 350686 w 1057498"/>
                    <a:gd name="connsiteY1" fmla="*/ 10380 h 338307"/>
                    <a:gd name="connsiteX2" fmla="*/ 362052 w 1057498"/>
                    <a:gd name="connsiteY2" fmla="*/ 15644 h 338307"/>
                    <a:gd name="connsiteX3" fmla="*/ 839064 w 1057498"/>
                    <a:gd name="connsiteY3" fmla="*/ 125169 h 338307"/>
                    <a:gd name="connsiteX4" fmla="*/ 839064 w 1057498"/>
                    <a:gd name="connsiteY4" fmla="*/ 13072 h 338307"/>
                    <a:gd name="connsiteX5" fmla="*/ 1057498 w 1057498"/>
                    <a:gd name="connsiteY5" fmla="*/ 13072 h 338307"/>
                    <a:gd name="connsiteX6" fmla="*/ 1056977 w 1057498"/>
                    <a:gd name="connsiteY6" fmla="*/ 275694 h 338307"/>
                    <a:gd name="connsiteX7" fmla="*/ 1056976 w 1057498"/>
                    <a:gd name="connsiteY7" fmla="*/ 275692 h 338307"/>
                    <a:gd name="connsiteX8" fmla="*/ 907395 w 1057498"/>
                    <a:gd name="connsiteY8" fmla="*/ 332219 h 338307"/>
                    <a:gd name="connsiteX9" fmla="*/ 303273 w 1057498"/>
                    <a:gd name="connsiteY9" fmla="*/ 140087 h 338307"/>
                    <a:gd name="connsiteX10" fmla="*/ 225258 w 1057498"/>
                    <a:gd name="connsiteY10" fmla="*/ 147859 h 338307"/>
                    <a:gd name="connsiteX11" fmla="*/ 99830 w 1057498"/>
                    <a:gd name="connsiteY11" fmla="*/ 121536 h 338307"/>
                    <a:gd name="connsiteX12" fmla="*/ 98623 w 1057498"/>
                    <a:gd name="connsiteY12" fmla="*/ 120627 h 338307"/>
                    <a:gd name="connsiteX13" fmla="*/ 64054 w 1057498"/>
                    <a:gd name="connsiteY13" fmla="*/ 230891 h 338307"/>
                    <a:gd name="connsiteX14" fmla="*/ 47347 w 1057498"/>
                    <a:gd name="connsiteY14" fmla="*/ 251647 h 338307"/>
                    <a:gd name="connsiteX15" fmla="*/ 22196 w 1057498"/>
                    <a:gd name="connsiteY15" fmla="*/ 253324 h 338307"/>
                    <a:gd name="connsiteX16" fmla="*/ 3333 w 1057498"/>
                    <a:gd name="connsiteY16" fmla="*/ 234942 h 338307"/>
                    <a:gd name="connsiteX17" fmla="*/ 1808 w 1057498"/>
                    <a:gd name="connsiteY17" fmla="*/ 207268 h 338307"/>
                    <a:gd name="connsiteX18" fmla="*/ 48285 w 1057498"/>
                    <a:gd name="connsiteY18" fmla="*/ 59010 h 338307"/>
                    <a:gd name="connsiteX19" fmla="*/ 47877 w 1057498"/>
                    <a:gd name="connsiteY19" fmla="*/ 57986 h 338307"/>
                    <a:gd name="connsiteX20" fmla="*/ 225258 w 1057498"/>
                    <a:gd name="connsiteY20" fmla="*/ 0 h 338307"/>
                    <a:gd name="connsiteX0" fmla="*/ 225258 w 1057498"/>
                    <a:gd name="connsiteY0" fmla="*/ 0 h 338307"/>
                    <a:gd name="connsiteX1" fmla="*/ 350686 w 1057498"/>
                    <a:gd name="connsiteY1" fmla="*/ 10380 h 338307"/>
                    <a:gd name="connsiteX2" fmla="*/ 839064 w 1057498"/>
                    <a:gd name="connsiteY2" fmla="*/ 125169 h 338307"/>
                    <a:gd name="connsiteX3" fmla="*/ 839064 w 1057498"/>
                    <a:gd name="connsiteY3" fmla="*/ 13072 h 338307"/>
                    <a:gd name="connsiteX4" fmla="*/ 1057498 w 1057498"/>
                    <a:gd name="connsiteY4" fmla="*/ 13072 h 338307"/>
                    <a:gd name="connsiteX5" fmla="*/ 1056977 w 1057498"/>
                    <a:gd name="connsiteY5" fmla="*/ 275694 h 338307"/>
                    <a:gd name="connsiteX6" fmla="*/ 1056976 w 1057498"/>
                    <a:gd name="connsiteY6" fmla="*/ 275692 h 338307"/>
                    <a:gd name="connsiteX7" fmla="*/ 907395 w 1057498"/>
                    <a:gd name="connsiteY7" fmla="*/ 332219 h 338307"/>
                    <a:gd name="connsiteX8" fmla="*/ 303273 w 1057498"/>
                    <a:gd name="connsiteY8" fmla="*/ 140087 h 338307"/>
                    <a:gd name="connsiteX9" fmla="*/ 225258 w 1057498"/>
                    <a:gd name="connsiteY9" fmla="*/ 147859 h 338307"/>
                    <a:gd name="connsiteX10" fmla="*/ 99830 w 1057498"/>
                    <a:gd name="connsiteY10" fmla="*/ 121536 h 338307"/>
                    <a:gd name="connsiteX11" fmla="*/ 98623 w 1057498"/>
                    <a:gd name="connsiteY11" fmla="*/ 120627 h 338307"/>
                    <a:gd name="connsiteX12" fmla="*/ 64054 w 1057498"/>
                    <a:gd name="connsiteY12" fmla="*/ 230891 h 338307"/>
                    <a:gd name="connsiteX13" fmla="*/ 47347 w 1057498"/>
                    <a:gd name="connsiteY13" fmla="*/ 251647 h 338307"/>
                    <a:gd name="connsiteX14" fmla="*/ 22196 w 1057498"/>
                    <a:gd name="connsiteY14" fmla="*/ 253324 h 338307"/>
                    <a:gd name="connsiteX15" fmla="*/ 3333 w 1057498"/>
                    <a:gd name="connsiteY15" fmla="*/ 234942 h 338307"/>
                    <a:gd name="connsiteX16" fmla="*/ 1808 w 1057498"/>
                    <a:gd name="connsiteY16" fmla="*/ 207268 h 338307"/>
                    <a:gd name="connsiteX17" fmla="*/ 48285 w 1057498"/>
                    <a:gd name="connsiteY17" fmla="*/ 59010 h 338307"/>
                    <a:gd name="connsiteX18" fmla="*/ 47877 w 1057498"/>
                    <a:gd name="connsiteY18" fmla="*/ 57986 h 338307"/>
                    <a:gd name="connsiteX19" fmla="*/ 225258 w 1057498"/>
                    <a:gd name="connsiteY19" fmla="*/ 0 h 338307"/>
                    <a:gd name="connsiteX0" fmla="*/ 225258 w 1057498"/>
                    <a:gd name="connsiteY0" fmla="*/ 0 h 338307"/>
                    <a:gd name="connsiteX1" fmla="*/ 350686 w 1057498"/>
                    <a:gd name="connsiteY1" fmla="*/ 10380 h 338307"/>
                    <a:gd name="connsiteX2" fmla="*/ 839064 w 1057498"/>
                    <a:gd name="connsiteY2" fmla="*/ 125169 h 338307"/>
                    <a:gd name="connsiteX3" fmla="*/ 1057498 w 1057498"/>
                    <a:gd name="connsiteY3" fmla="*/ 13072 h 338307"/>
                    <a:gd name="connsiteX4" fmla="*/ 1056977 w 1057498"/>
                    <a:gd name="connsiteY4" fmla="*/ 275694 h 338307"/>
                    <a:gd name="connsiteX5" fmla="*/ 1056976 w 1057498"/>
                    <a:gd name="connsiteY5" fmla="*/ 275692 h 338307"/>
                    <a:gd name="connsiteX6" fmla="*/ 907395 w 1057498"/>
                    <a:gd name="connsiteY6" fmla="*/ 332219 h 338307"/>
                    <a:gd name="connsiteX7" fmla="*/ 303273 w 1057498"/>
                    <a:gd name="connsiteY7" fmla="*/ 140087 h 338307"/>
                    <a:gd name="connsiteX8" fmla="*/ 225258 w 1057498"/>
                    <a:gd name="connsiteY8" fmla="*/ 147859 h 338307"/>
                    <a:gd name="connsiteX9" fmla="*/ 99830 w 1057498"/>
                    <a:gd name="connsiteY9" fmla="*/ 121536 h 338307"/>
                    <a:gd name="connsiteX10" fmla="*/ 98623 w 1057498"/>
                    <a:gd name="connsiteY10" fmla="*/ 120627 h 338307"/>
                    <a:gd name="connsiteX11" fmla="*/ 64054 w 1057498"/>
                    <a:gd name="connsiteY11" fmla="*/ 230891 h 338307"/>
                    <a:gd name="connsiteX12" fmla="*/ 47347 w 1057498"/>
                    <a:gd name="connsiteY12" fmla="*/ 251647 h 338307"/>
                    <a:gd name="connsiteX13" fmla="*/ 22196 w 1057498"/>
                    <a:gd name="connsiteY13" fmla="*/ 253324 h 338307"/>
                    <a:gd name="connsiteX14" fmla="*/ 3333 w 1057498"/>
                    <a:gd name="connsiteY14" fmla="*/ 234942 h 338307"/>
                    <a:gd name="connsiteX15" fmla="*/ 1808 w 1057498"/>
                    <a:gd name="connsiteY15" fmla="*/ 207268 h 338307"/>
                    <a:gd name="connsiteX16" fmla="*/ 48285 w 1057498"/>
                    <a:gd name="connsiteY16" fmla="*/ 59010 h 338307"/>
                    <a:gd name="connsiteX17" fmla="*/ 47877 w 1057498"/>
                    <a:gd name="connsiteY17" fmla="*/ 57986 h 338307"/>
                    <a:gd name="connsiteX18" fmla="*/ 225258 w 1057498"/>
                    <a:gd name="connsiteY18" fmla="*/ 0 h 338307"/>
                    <a:gd name="connsiteX0" fmla="*/ 225258 w 1056977"/>
                    <a:gd name="connsiteY0" fmla="*/ 0 h 338307"/>
                    <a:gd name="connsiteX1" fmla="*/ 350686 w 1056977"/>
                    <a:gd name="connsiteY1" fmla="*/ 10380 h 338307"/>
                    <a:gd name="connsiteX2" fmla="*/ 839064 w 1056977"/>
                    <a:gd name="connsiteY2" fmla="*/ 125169 h 338307"/>
                    <a:gd name="connsiteX3" fmla="*/ 1056977 w 1056977"/>
                    <a:gd name="connsiteY3" fmla="*/ 275694 h 338307"/>
                    <a:gd name="connsiteX4" fmla="*/ 1056976 w 1056977"/>
                    <a:gd name="connsiteY4" fmla="*/ 275692 h 338307"/>
                    <a:gd name="connsiteX5" fmla="*/ 907395 w 1056977"/>
                    <a:gd name="connsiteY5" fmla="*/ 332219 h 338307"/>
                    <a:gd name="connsiteX6" fmla="*/ 303273 w 1056977"/>
                    <a:gd name="connsiteY6" fmla="*/ 140087 h 338307"/>
                    <a:gd name="connsiteX7" fmla="*/ 225258 w 1056977"/>
                    <a:gd name="connsiteY7" fmla="*/ 147859 h 338307"/>
                    <a:gd name="connsiteX8" fmla="*/ 99830 w 1056977"/>
                    <a:gd name="connsiteY8" fmla="*/ 121536 h 338307"/>
                    <a:gd name="connsiteX9" fmla="*/ 98623 w 1056977"/>
                    <a:gd name="connsiteY9" fmla="*/ 120627 h 338307"/>
                    <a:gd name="connsiteX10" fmla="*/ 64054 w 1056977"/>
                    <a:gd name="connsiteY10" fmla="*/ 230891 h 338307"/>
                    <a:gd name="connsiteX11" fmla="*/ 47347 w 1056977"/>
                    <a:gd name="connsiteY11" fmla="*/ 251647 h 338307"/>
                    <a:gd name="connsiteX12" fmla="*/ 22196 w 1056977"/>
                    <a:gd name="connsiteY12" fmla="*/ 253324 h 338307"/>
                    <a:gd name="connsiteX13" fmla="*/ 3333 w 1056977"/>
                    <a:gd name="connsiteY13" fmla="*/ 234942 h 338307"/>
                    <a:gd name="connsiteX14" fmla="*/ 1808 w 1056977"/>
                    <a:gd name="connsiteY14" fmla="*/ 207268 h 338307"/>
                    <a:gd name="connsiteX15" fmla="*/ 48285 w 1056977"/>
                    <a:gd name="connsiteY15" fmla="*/ 59010 h 338307"/>
                    <a:gd name="connsiteX16" fmla="*/ 47877 w 1056977"/>
                    <a:gd name="connsiteY16" fmla="*/ 57986 h 338307"/>
                    <a:gd name="connsiteX17" fmla="*/ 225258 w 1056977"/>
                    <a:gd name="connsiteY17" fmla="*/ 0 h 338307"/>
                    <a:gd name="connsiteX0" fmla="*/ 225258 w 1058985"/>
                    <a:gd name="connsiteY0" fmla="*/ 0 h 338352"/>
                    <a:gd name="connsiteX1" fmla="*/ 350686 w 1058985"/>
                    <a:gd name="connsiteY1" fmla="*/ 10380 h 338352"/>
                    <a:gd name="connsiteX2" fmla="*/ 839064 w 1058985"/>
                    <a:gd name="connsiteY2" fmla="*/ 125169 h 338352"/>
                    <a:gd name="connsiteX3" fmla="*/ 1056977 w 1058985"/>
                    <a:gd name="connsiteY3" fmla="*/ 275694 h 338352"/>
                    <a:gd name="connsiteX4" fmla="*/ 907395 w 1058985"/>
                    <a:gd name="connsiteY4" fmla="*/ 332219 h 338352"/>
                    <a:gd name="connsiteX5" fmla="*/ 303273 w 1058985"/>
                    <a:gd name="connsiteY5" fmla="*/ 140087 h 338352"/>
                    <a:gd name="connsiteX6" fmla="*/ 225258 w 1058985"/>
                    <a:gd name="connsiteY6" fmla="*/ 147859 h 338352"/>
                    <a:gd name="connsiteX7" fmla="*/ 99830 w 1058985"/>
                    <a:gd name="connsiteY7" fmla="*/ 121536 h 338352"/>
                    <a:gd name="connsiteX8" fmla="*/ 98623 w 1058985"/>
                    <a:gd name="connsiteY8" fmla="*/ 120627 h 338352"/>
                    <a:gd name="connsiteX9" fmla="*/ 64054 w 1058985"/>
                    <a:gd name="connsiteY9" fmla="*/ 230891 h 338352"/>
                    <a:gd name="connsiteX10" fmla="*/ 47347 w 1058985"/>
                    <a:gd name="connsiteY10" fmla="*/ 251647 h 338352"/>
                    <a:gd name="connsiteX11" fmla="*/ 22196 w 1058985"/>
                    <a:gd name="connsiteY11" fmla="*/ 253324 h 338352"/>
                    <a:gd name="connsiteX12" fmla="*/ 3333 w 1058985"/>
                    <a:gd name="connsiteY12" fmla="*/ 234942 h 338352"/>
                    <a:gd name="connsiteX13" fmla="*/ 1808 w 1058985"/>
                    <a:gd name="connsiteY13" fmla="*/ 207268 h 338352"/>
                    <a:gd name="connsiteX14" fmla="*/ 48285 w 1058985"/>
                    <a:gd name="connsiteY14" fmla="*/ 59010 h 338352"/>
                    <a:gd name="connsiteX15" fmla="*/ 47877 w 1058985"/>
                    <a:gd name="connsiteY15" fmla="*/ 57986 h 338352"/>
                    <a:gd name="connsiteX16" fmla="*/ 225258 w 1058985"/>
                    <a:gd name="connsiteY16" fmla="*/ 0 h 338352"/>
                    <a:gd name="connsiteX0" fmla="*/ 225258 w 907395"/>
                    <a:gd name="connsiteY0" fmla="*/ 0 h 332219"/>
                    <a:gd name="connsiteX1" fmla="*/ 350686 w 907395"/>
                    <a:gd name="connsiteY1" fmla="*/ 10380 h 332219"/>
                    <a:gd name="connsiteX2" fmla="*/ 839064 w 907395"/>
                    <a:gd name="connsiteY2" fmla="*/ 125169 h 332219"/>
                    <a:gd name="connsiteX3" fmla="*/ 907395 w 907395"/>
                    <a:gd name="connsiteY3" fmla="*/ 332219 h 332219"/>
                    <a:gd name="connsiteX4" fmla="*/ 303273 w 907395"/>
                    <a:gd name="connsiteY4" fmla="*/ 140087 h 332219"/>
                    <a:gd name="connsiteX5" fmla="*/ 225258 w 907395"/>
                    <a:gd name="connsiteY5" fmla="*/ 147859 h 332219"/>
                    <a:gd name="connsiteX6" fmla="*/ 99830 w 907395"/>
                    <a:gd name="connsiteY6" fmla="*/ 121536 h 332219"/>
                    <a:gd name="connsiteX7" fmla="*/ 98623 w 907395"/>
                    <a:gd name="connsiteY7" fmla="*/ 120627 h 332219"/>
                    <a:gd name="connsiteX8" fmla="*/ 64054 w 907395"/>
                    <a:gd name="connsiteY8" fmla="*/ 230891 h 332219"/>
                    <a:gd name="connsiteX9" fmla="*/ 47347 w 907395"/>
                    <a:gd name="connsiteY9" fmla="*/ 251647 h 332219"/>
                    <a:gd name="connsiteX10" fmla="*/ 22196 w 907395"/>
                    <a:gd name="connsiteY10" fmla="*/ 253324 h 332219"/>
                    <a:gd name="connsiteX11" fmla="*/ 3333 w 907395"/>
                    <a:gd name="connsiteY11" fmla="*/ 234942 h 332219"/>
                    <a:gd name="connsiteX12" fmla="*/ 1808 w 907395"/>
                    <a:gd name="connsiteY12" fmla="*/ 207268 h 332219"/>
                    <a:gd name="connsiteX13" fmla="*/ 48285 w 907395"/>
                    <a:gd name="connsiteY13" fmla="*/ 59010 h 332219"/>
                    <a:gd name="connsiteX14" fmla="*/ 47877 w 907395"/>
                    <a:gd name="connsiteY14" fmla="*/ 57986 h 332219"/>
                    <a:gd name="connsiteX15" fmla="*/ 225258 w 907395"/>
                    <a:gd name="connsiteY15" fmla="*/ 0 h 332219"/>
                    <a:gd name="connsiteX0" fmla="*/ 225258 w 839064"/>
                    <a:gd name="connsiteY0" fmla="*/ 0 h 300469"/>
                    <a:gd name="connsiteX1" fmla="*/ 350686 w 839064"/>
                    <a:gd name="connsiteY1" fmla="*/ 10380 h 300469"/>
                    <a:gd name="connsiteX2" fmla="*/ 839064 w 839064"/>
                    <a:gd name="connsiteY2" fmla="*/ 125169 h 300469"/>
                    <a:gd name="connsiteX3" fmla="*/ 780395 w 839064"/>
                    <a:gd name="connsiteY3" fmla="*/ 300469 h 300469"/>
                    <a:gd name="connsiteX4" fmla="*/ 303273 w 839064"/>
                    <a:gd name="connsiteY4" fmla="*/ 140087 h 300469"/>
                    <a:gd name="connsiteX5" fmla="*/ 225258 w 839064"/>
                    <a:gd name="connsiteY5" fmla="*/ 147859 h 300469"/>
                    <a:gd name="connsiteX6" fmla="*/ 99830 w 839064"/>
                    <a:gd name="connsiteY6" fmla="*/ 121536 h 300469"/>
                    <a:gd name="connsiteX7" fmla="*/ 98623 w 839064"/>
                    <a:gd name="connsiteY7" fmla="*/ 120627 h 300469"/>
                    <a:gd name="connsiteX8" fmla="*/ 64054 w 839064"/>
                    <a:gd name="connsiteY8" fmla="*/ 230891 h 300469"/>
                    <a:gd name="connsiteX9" fmla="*/ 47347 w 839064"/>
                    <a:gd name="connsiteY9" fmla="*/ 251647 h 300469"/>
                    <a:gd name="connsiteX10" fmla="*/ 22196 w 839064"/>
                    <a:gd name="connsiteY10" fmla="*/ 253324 h 300469"/>
                    <a:gd name="connsiteX11" fmla="*/ 3333 w 839064"/>
                    <a:gd name="connsiteY11" fmla="*/ 234942 h 300469"/>
                    <a:gd name="connsiteX12" fmla="*/ 1808 w 839064"/>
                    <a:gd name="connsiteY12" fmla="*/ 207268 h 300469"/>
                    <a:gd name="connsiteX13" fmla="*/ 48285 w 839064"/>
                    <a:gd name="connsiteY13" fmla="*/ 59010 h 300469"/>
                    <a:gd name="connsiteX14" fmla="*/ 47877 w 839064"/>
                    <a:gd name="connsiteY14" fmla="*/ 57986 h 300469"/>
                    <a:gd name="connsiteX15" fmla="*/ 225258 w 839064"/>
                    <a:gd name="connsiteY15" fmla="*/ 0 h 3004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839064" h="300469">
                      <a:moveTo>
                        <a:pt x="225258" y="0"/>
                      </a:moveTo>
                      <a:cubicBezTo>
                        <a:pt x="274241" y="0"/>
                        <a:pt x="318586" y="2088"/>
                        <a:pt x="350686" y="10380"/>
                      </a:cubicBezTo>
                      <a:lnTo>
                        <a:pt x="839064" y="125169"/>
                      </a:lnTo>
                      <a:lnTo>
                        <a:pt x="780395" y="300469"/>
                      </a:lnTo>
                      <a:lnTo>
                        <a:pt x="303273" y="140087"/>
                      </a:lnTo>
                      <a:lnTo>
                        <a:pt x="225258" y="147859"/>
                      </a:lnTo>
                      <a:cubicBezTo>
                        <a:pt x="176276" y="147859"/>
                        <a:pt x="131930" y="137800"/>
                        <a:pt x="99830" y="121536"/>
                      </a:cubicBezTo>
                      <a:lnTo>
                        <a:pt x="98623" y="120627"/>
                      </a:lnTo>
                      <a:lnTo>
                        <a:pt x="64054" y="230891"/>
                      </a:lnTo>
                      <a:cubicBezTo>
                        <a:pt x="61090" y="240348"/>
                        <a:pt x="54922" y="247587"/>
                        <a:pt x="47347" y="251647"/>
                      </a:cubicBezTo>
                      <a:lnTo>
                        <a:pt x="22196" y="253324"/>
                      </a:lnTo>
                      <a:lnTo>
                        <a:pt x="3333" y="234942"/>
                      </a:lnTo>
                      <a:cubicBezTo>
                        <a:pt x="-357" y="226607"/>
                        <a:pt x="-1156" y="216724"/>
                        <a:pt x="1808" y="207268"/>
                      </a:cubicBezTo>
                      <a:lnTo>
                        <a:pt x="48285" y="59010"/>
                      </a:lnTo>
                      <a:lnTo>
                        <a:pt x="47877" y="57986"/>
                      </a:lnTo>
                      <a:cubicBezTo>
                        <a:pt x="47877" y="8350"/>
                        <a:pt x="127293" y="0"/>
                        <a:pt x="225258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451" name="フリーフォーム: 図形 450">
                <a:extLst>
                  <a:ext uri="{FF2B5EF4-FFF2-40B4-BE49-F238E27FC236}">
                    <a16:creationId xmlns:a16="http://schemas.microsoft.com/office/drawing/2014/main" id="{017BDBA2-A4BA-4A7E-B7AA-E92B33ACA018}"/>
                  </a:ext>
                </a:extLst>
              </p:cNvPr>
              <p:cNvSpPr/>
              <p:nvPr/>
            </p:nvSpPr>
            <p:spPr>
              <a:xfrm rot="10800000" flipH="1">
                <a:off x="2371578" y="2885940"/>
                <a:ext cx="729664" cy="636425"/>
              </a:xfrm>
              <a:custGeom>
                <a:avLst/>
                <a:gdLst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28746 w 1014326"/>
                  <a:gd name="connsiteY6" fmla="*/ 356466 h 824598"/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52756 w 1014326"/>
                  <a:gd name="connsiteY6" fmla="*/ 359329 h 824598"/>
                  <a:gd name="connsiteX7" fmla="*/ 0 w 1014326"/>
                  <a:gd name="connsiteY7" fmla="*/ 186512 h 824598"/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52756 w 1014326"/>
                  <a:gd name="connsiteY6" fmla="*/ 359329 h 824598"/>
                  <a:gd name="connsiteX7" fmla="*/ 0 w 1014326"/>
                  <a:gd name="connsiteY7" fmla="*/ 186512 h 824598"/>
                  <a:gd name="connsiteX0" fmla="*/ 0 w 1014326"/>
                  <a:gd name="connsiteY0" fmla="*/ 186512 h 827598"/>
                  <a:gd name="connsiteX1" fmla="*/ 858269 w 1014326"/>
                  <a:gd name="connsiteY1" fmla="*/ 0 h 827598"/>
                  <a:gd name="connsiteX2" fmla="*/ 976165 w 1014326"/>
                  <a:gd name="connsiteY2" fmla="*/ 100225 h 827598"/>
                  <a:gd name="connsiteX3" fmla="*/ 1014326 w 1014326"/>
                  <a:gd name="connsiteY3" fmla="*/ 824598 h 827598"/>
                  <a:gd name="connsiteX4" fmla="*/ 819433 w 1014326"/>
                  <a:gd name="connsiteY4" fmla="*/ 827598 h 827598"/>
                  <a:gd name="connsiteX5" fmla="*/ 641381 w 1014326"/>
                  <a:gd name="connsiteY5" fmla="*/ 824598 h 827598"/>
                  <a:gd name="connsiteX6" fmla="*/ 669304 w 1014326"/>
                  <a:gd name="connsiteY6" fmla="*/ 294570 h 827598"/>
                  <a:gd name="connsiteX7" fmla="*/ 52756 w 1014326"/>
                  <a:gd name="connsiteY7" fmla="*/ 359329 h 827598"/>
                  <a:gd name="connsiteX8" fmla="*/ 0 w 1014326"/>
                  <a:gd name="connsiteY8" fmla="*/ 186512 h 827598"/>
                  <a:gd name="connsiteX0" fmla="*/ 819433 w 1014326"/>
                  <a:gd name="connsiteY0" fmla="*/ 827598 h 919038"/>
                  <a:gd name="connsiteX1" fmla="*/ 641381 w 1014326"/>
                  <a:gd name="connsiteY1" fmla="*/ 824598 h 919038"/>
                  <a:gd name="connsiteX2" fmla="*/ 669304 w 1014326"/>
                  <a:gd name="connsiteY2" fmla="*/ 294570 h 919038"/>
                  <a:gd name="connsiteX3" fmla="*/ 52756 w 1014326"/>
                  <a:gd name="connsiteY3" fmla="*/ 359329 h 919038"/>
                  <a:gd name="connsiteX4" fmla="*/ 0 w 1014326"/>
                  <a:gd name="connsiteY4" fmla="*/ 186512 h 919038"/>
                  <a:gd name="connsiteX5" fmla="*/ 858269 w 1014326"/>
                  <a:gd name="connsiteY5" fmla="*/ 0 h 919038"/>
                  <a:gd name="connsiteX6" fmla="*/ 976165 w 1014326"/>
                  <a:gd name="connsiteY6" fmla="*/ 100225 h 919038"/>
                  <a:gd name="connsiteX7" fmla="*/ 1014326 w 1014326"/>
                  <a:gd name="connsiteY7" fmla="*/ 824598 h 919038"/>
                  <a:gd name="connsiteX8" fmla="*/ 910873 w 1014326"/>
                  <a:gd name="connsiteY8" fmla="*/ 919038 h 919038"/>
                  <a:gd name="connsiteX0" fmla="*/ 641381 w 1014326"/>
                  <a:gd name="connsiteY0" fmla="*/ 824598 h 919038"/>
                  <a:gd name="connsiteX1" fmla="*/ 669304 w 1014326"/>
                  <a:gd name="connsiteY1" fmla="*/ 294570 h 919038"/>
                  <a:gd name="connsiteX2" fmla="*/ 52756 w 1014326"/>
                  <a:gd name="connsiteY2" fmla="*/ 359329 h 919038"/>
                  <a:gd name="connsiteX3" fmla="*/ 0 w 1014326"/>
                  <a:gd name="connsiteY3" fmla="*/ 186512 h 919038"/>
                  <a:gd name="connsiteX4" fmla="*/ 858269 w 1014326"/>
                  <a:gd name="connsiteY4" fmla="*/ 0 h 919038"/>
                  <a:gd name="connsiteX5" fmla="*/ 976165 w 1014326"/>
                  <a:gd name="connsiteY5" fmla="*/ 100225 h 919038"/>
                  <a:gd name="connsiteX6" fmla="*/ 1014326 w 1014326"/>
                  <a:gd name="connsiteY6" fmla="*/ 824598 h 919038"/>
                  <a:gd name="connsiteX7" fmla="*/ 910873 w 1014326"/>
                  <a:gd name="connsiteY7" fmla="*/ 919038 h 919038"/>
                  <a:gd name="connsiteX0" fmla="*/ 641381 w 1014326"/>
                  <a:gd name="connsiteY0" fmla="*/ 824598 h 824598"/>
                  <a:gd name="connsiteX1" fmla="*/ 669304 w 1014326"/>
                  <a:gd name="connsiteY1" fmla="*/ 294570 h 824598"/>
                  <a:gd name="connsiteX2" fmla="*/ 52756 w 1014326"/>
                  <a:gd name="connsiteY2" fmla="*/ 359329 h 824598"/>
                  <a:gd name="connsiteX3" fmla="*/ 0 w 1014326"/>
                  <a:gd name="connsiteY3" fmla="*/ 186512 h 824598"/>
                  <a:gd name="connsiteX4" fmla="*/ 858269 w 1014326"/>
                  <a:gd name="connsiteY4" fmla="*/ 0 h 824598"/>
                  <a:gd name="connsiteX5" fmla="*/ 976165 w 1014326"/>
                  <a:gd name="connsiteY5" fmla="*/ 100225 h 824598"/>
                  <a:gd name="connsiteX6" fmla="*/ 1014326 w 1014326"/>
                  <a:gd name="connsiteY6" fmla="*/ 824598 h 824598"/>
                  <a:gd name="connsiteX0" fmla="*/ 641381 w 1014326"/>
                  <a:gd name="connsiteY0" fmla="*/ 824598 h 824598"/>
                  <a:gd name="connsiteX1" fmla="*/ 669304 w 1014326"/>
                  <a:gd name="connsiteY1" fmla="*/ 294570 h 824598"/>
                  <a:gd name="connsiteX2" fmla="*/ 240923 w 1014326"/>
                  <a:gd name="connsiteY2" fmla="*/ 376314 h 824598"/>
                  <a:gd name="connsiteX3" fmla="*/ 0 w 1014326"/>
                  <a:gd name="connsiteY3" fmla="*/ 186512 h 824598"/>
                  <a:gd name="connsiteX4" fmla="*/ 858269 w 1014326"/>
                  <a:gd name="connsiteY4" fmla="*/ 0 h 824598"/>
                  <a:gd name="connsiteX5" fmla="*/ 976165 w 1014326"/>
                  <a:gd name="connsiteY5" fmla="*/ 100225 h 824598"/>
                  <a:gd name="connsiteX6" fmla="*/ 1014326 w 1014326"/>
                  <a:gd name="connsiteY6" fmla="*/ 824598 h 824598"/>
                  <a:gd name="connsiteX0" fmla="*/ 443772 w 816717"/>
                  <a:gd name="connsiteY0" fmla="*/ 824598 h 824598"/>
                  <a:gd name="connsiteX1" fmla="*/ 471695 w 816717"/>
                  <a:gd name="connsiteY1" fmla="*/ 294570 h 824598"/>
                  <a:gd name="connsiteX2" fmla="*/ 43314 w 816717"/>
                  <a:gd name="connsiteY2" fmla="*/ 376314 h 824598"/>
                  <a:gd name="connsiteX3" fmla="*/ 0 w 816717"/>
                  <a:gd name="connsiteY3" fmla="*/ 117293 h 824598"/>
                  <a:gd name="connsiteX4" fmla="*/ 660660 w 816717"/>
                  <a:gd name="connsiteY4" fmla="*/ 0 h 824598"/>
                  <a:gd name="connsiteX5" fmla="*/ 778556 w 816717"/>
                  <a:gd name="connsiteY5" fmla="*/ 100225 h 824598"/>
                  <a:gd name="connsiteX6" fmla="*/ 816717 w 816717"/>
                  <a:gd name="connsiteY6" fmla="*/ 824598 h 824598"/>
                  <a:gd name="connsiteX0" fmla="*/ 443772 w 816717"/>
                  <a:gd name="connsiteY0" fmla="*/ 826528 h 826528"/>
                  <a:gd name="connsiteX1" fmla="*/ 471695 w 816717"/>
                  <a:gd name="connsiteY1" fmla="*/ 296500 h 826528"/>
                  <a:gd name="connsiteX2" fmla="*/ 43314 w 816717"/>
                  <a:gd name="connsiteY2" fmla="*/ 378244 h 826528"/>
                  <a:gd name="connsiteX3" fmla="*/ 0 w 816717"/>
                  <a:gd name="connsiteY3" fmla="*/ 119223 h 826528"/>
                  <a:gd name="connsiteX4" fmla="*/ 660660 w 816717"/>
                  <a:gd name="connsiteY4" fmla="*/ 1930 h 826528"/>
                  <a:gd name="connsiteX5" fmla="*/ 778556 w 816717"/>
                  <a:gd name="connsiteY5" fmla="*/ 102155 h 826528"/>
                  <a:gd name="connsiteX6" fmla="*/ 816717 w 816717"/>
                  <a:gd name="connsiteY6" fmla="*/ 826528 h 826528"/>
                  <a:gd name="connsiteX0" fmla="*/ 443772 w 816717"/>
                  <a:gd name="connsiteY0" fmla="*/ 826528 h 826528"/>
                  <a:gd name="connsiteX1" fmla="*/ 471695 w 816717"/>
                  <a:gd name="connsiteY1" fmla="*/ 296500 h 826528"/>
                  <a:gd name="connsiteX2" fmla="*/ 43314 w 816717"/>
                  <a:gd name="connsiteY2" fmla="*/ 378244 h 826528"/>
                  <a:gd name="connsiteX3" fmla="*/ 0 w 816717"/>
                  <a:gd name="connsiteY3" fmla="*/ 119223 h 826528"/>
                  <a:gd name="connsiteX4" fmla="*/ 660660 w 816717"/>
                  <a:gd name="connsiteY4" fmla="*/ 1930 h 826528"/>
                  <a:gd name="connsiteX5" fmla="*/ 778556 w 816717"/>
                  <a:gd name="connsiteY5" fmla="*/ 102155 h 826528"/>
                  <a:gd name="connsiteX6" fmla="*/ 816717 w 816717"/>
                  <a:gd name="connsiteY6" fmla="*/ 826528 h 826528"/>
                  <a:gd name="connsiteX0" fmla="*/ 443772 w 779224"/>
                  <a:gd name="connsiteY0" fmla="*/ 826528 h 826528"/>
                  <a:gd name="connsiteX1" fmla="*/ 471695 w 779224"/>
                  <a:gd name="connsiteY1" fmla="*/ 296500 h 826528"/>
                  <a:gd name="connsiteX2" fmla="*/ 43314 w 779224"/>
                  <a:gd name="connsiteY2" fmla="*/ 378244 h 826528"/>
                  <a:gd name="connsiteX3" fmla="*/ 0 w 779224"/>
                  <a:gd name="connsiteY3" fmla="*/ 119223 h 826528"/>
                  <a:gd name="connsiteX4" fmla="*/ 660660 w 779224"/>
                  <a:gd name="connsiteY4" fmla="*/ 1930 h 826528"/>
                  <a:gd name="connsiteX5" fmla="*/ 778556 w 779224"/>
                  <a:gd name="connsiteY5" fmla="*/ 102155 h 826528"/>
                  <a:gd name="connsiteX6" fmla="*/ 736127 w 779224"/>
                  <a:gd name="connsiteY6" fmla="*/ 794664 h 826528"/>
                  <a:gd name="connsiteX0" fmla="*/ 443772 w 779224"/>
                  <a:gd name="connsiteY0" fmla="*/ 808748 h 808748"/>
                  <a:gd name="connsiteX1" fmla="*/ 471695 w 779224"/>
                  <a:gd name="connsiteY1" fmla="*/ 278720 h 808748"/>
                  <a:gd name="connsiteX2" fmla="*/ 43314 w 779224"/>
                  <a:gd name="connsiteY2" fmla="*/ 360464 h 808748"/>
                  <a:gd name="connsiteX3" fmla="*/ 0 w 779224"/>
                  <a:gd name="connsiteY3" fmla="*/ 101443 h 808748"/>
                  <a:gd name="connsiteX4" fmla="*/ 584178 w 779224"/>
                  <a:gd name="connsiteY4" fmla="*/ 2319 h 808748"/>
                  <a:gd name="connsiteX5" fmla="*/ 778556 w 779224"/>
                  <a:gd name="connsiteY5" fmla="*/ 84375 h 808748"/>
                  <a:gd name="connsiteX6" fmla="*/ 736127 w 779224"/>
                  <a:gd name="connsiteY6" fmla="*/ 776884 h 808748"/>
                  <a:gd name="connsiteX0" fmla="*/ 443772 w 736127"/>
                  <a:gd name="connsiteY0" fmla="*/ 806430 h 806430"/>
                  <a:gd name="connsiteX1" fmla="*/ 471695 w 736127"/>
                  <a:gd name="connsiteY1" fmla="*/ 276402 h 806430"/>
                  <a:gd name="connsiteX2" fmla="*/ 43314 w 736127"/>
                  <a:gd name="connsiteY2" fmla="*/ 358146 h 806430"/>
                  <a:gd name="connsiteX3" fmla="*/ 0 w 736127"/>
                  <a:gd name="connsiteY3" fmla="*/ 99125 h 806430"/>
                  <a:gd name="connsiteX4" fmla="*/ 584178 w 736127"/>
                  <a:gd name="connsiteY4" fmla="*/ 1 h 806430"/>
                  <a:gd name="connsiteX5" fmla="*/ 724923 w 736127"/>
                  <a:gd name="connsiteY5" fmla="*/ 98752 h 806430"/>
                  <a:gd name="connsiteX6" fmla="*/ 736127 w 736127"/>
                  <a:gd name="connsiteY6" fmla="*/ 774566 h 806430"/>
                  <a:gd name="connsiteX0" fmla="*/ 443772 w 736127"/>
                  <a:gd name="connsiteY0" fmla="*/ 806430 h 806430"/>
                  <a:gd name="connsiteX1" fmla="*/ 471695 w 736127"/>
                  <a:gd name="connsiteY1" fmla="*/ 276402 h 806430"/>
                  <a:gd name="connsiteX2" fmla="*/ 34329 w 736127"/>
                  <a:gd name="connsiteY2" fmla="*/ 341958 h 806430"/>
                  <a:gd name="connsiteX3" fmla="*/ 0 w 736127"/>
                  <a:gd name="connsiteY3" fmla="*/ 99125 h 806430"/>
                  <a:gd name="connsiteX4" fmla="*/ 584178 w 736127"/>
                  <a:gd name="connsiteY4" fmla="*/ 1 h 806430"/>
                  <a:gd name="connsiteX5" fmla="*/ 724923 w 736127"/>
                  <a:gd name="connsiteY5" fmla="*/ 98752 h 806430"/>
                  <a:gd name="connsiteX6" fmla="*/ 736127 w 736127"/>
                  <a:gd name="connsiteY6" fmla="*/ 774566 h 806430"/>
                  <a:gd name="connsiteX0" fmla="*/ 443772 w 736127"/>
                  <a:gd name="connsiteY0" fmla="*/ 806430 h 806430"/>
                  <a:gd name="connsiteX1" fmla="*/ 471695 w 736127"/>
                  <a:gd name="connsiteY1" fmla="*/ 276402 h 806430"/>
                  <a:gd name="connsiteX2" fmla="*/ 40945 w 736127"/>
                  <a:gd name="connsiteY2" fmla="*/ 447801 h 806430"/>
                  <a:gd name="connsiteX3" fmla="*/ 0 w 736127"/>
                  <a:gd name="connsiteY3" fmla="*/ 99125 h 806430"/>
                  <a:gd name="connsiteX4" fmla="*/ 584178 w 736127"/>
                  <a:gd name="connsiteY4" fmla="*/ 1 h 806430"/>
                  <a:gd name="connsiteX5" fmla="*/ 724923 w 736127"/>
                  <a:gd name="connsiteY5" fmla="*/ 98752 h 806430"/>
                  <a:gd name="connsiteX6" fmla="*/ 736127 w 736127"/>
                  <a:gd name="connsiteY6" fmla="*/ 774566 h 806430"/>
                  <a:gd name="connsiteX0" fmla="*/ 496694 w 789049"/>
                  <a:gd name="connsiteY0" fmla="*/ 807991 h 807991"/>
                  <a:gd name="connsiteX1" fmla="*/ 524617 w 789049"/>
                  <a:gd name="connsiteY1" fmla="*/ 277963 h 807991"/>
                  <a:gd name="connsiteX2" fmla="*/ 93867 w 789049"/>
                  <a:gd name="connsiteY2" fmla="*/ 449362 h 807991"/>
                  <a:gd name="connsiteX3" fmla="*/ 0 w 789049"/>
                  <a:gd name="connsiteY3" fmla="*/ 180069 h 807991"/>
                  <a:gd name="connsiteX4" fmla="*/ 637100 w 789049"/>
                  <a:gd name="connsiteY4" fmla="*/ 1562 h 807991"/>
                  <a:gd name="connsiteX5" fmla="*/ 777845 w 789049"/>
                  <a:gd name="connsiteY5" fmla="*/ 100313 h 807991"/>
                  <a:gd name="connsiteX6" fmla="*/ 789049 w 789049"/>
                  <a:gd name="connsiteY6" fmla="*/ 776127 h 807991"/>
                  <a:gd name="connsiteX0" fmla="*/ 496694 w 789049"/>
                  <a:gd name="connsiteY0" fmla="*/ 807991 h 807991"/>
                  <a:gd name="connsiteX1" fmla="*/ 484925 w 789049"/>
                  <a:gd name="connsiteY1" fmla="*/ 357346 h 807991"/>
                  <a:gd name="connsiteX2" fmla="*/ 93867 w 789049"/>
                  <a:gd name="connsiteY2" fmla="*/ 449362 h 807991"/>
                  <a:gd name="connsiteX3" fmla="*/ 0 w 789049"/>
                  <a:gd name="connsiteY3" fmla="*/ 180069 h 807991"/>
                  <a:gd name="connsiteX4" fmla="*/ 637100 w 789049"/>
                  <a:gd name="connsiteY4" fmla="*/ 1562 h 807991"/>
                  <a:gd name="connsiteX5" fmla="*/ 777845 w 789049"/>
                  <a:gd name="connsiteY5" fmla="*/ 100313 h 807991"/>
                  <a:gd name="connsiteX6" fmla="*/ 789049 w 789049"/>
                  <a:gd name="connsiteY6" fmla="*/ 776127 h 807991"/>
                  <a:gd name="connsiteX0" fmla="*/ 457003 w 749358"/>
                  <a:gd name="connsiteY0" fmla="*/ 807774 h 807774"/>
                  <a:gd name="connsiteX1" fmla="*/ 445234 w 749358"/>
                  <a:gd name="connsiteY1" fmla="*/ 357129 h 807774"/>
                  <a:gd name="connsiteX2" fmla="*/ 54176 w 749358"/>
                  <a:gd name="connsiteY2" fmla="*/ 449145 h 807774"/>
                  <a:gd name="connsiteX3" fmla="*/ 0 w 749358"/>
                  <a:gd name="connsiteY3" fmla="*/ 173237 h 807774"/>
                  <a:gd name="connsiteX4" fmla="*/ 597409 w 749358"/>
                  <a:gd name="connsiteY4" fmla="*/ 1345 h 807774"/>
                  <a:gd name="connsiteX5" fmla="*/ 738154 w 749358"/>
                  <a:gd name="connsiteY5" fmla="*/ 100096 h 807774"/>
                  <a:gd name="connsiteX6" fmla="*/ 749358 w 749358"/>
                  <a:gd name="connsiteY6" fmla="*/ 775910 h 807774"/>
                  <a:gd name="connsiteX0" fmla="*/ 457003 w 749358"/>
                  <a:gd name="connsiteY0" fmla="*/ 807774 h 807774"/>
                  <a:gd name="connsiteX1" fmla="*/ 445234 w 749358"/>
                  <a:gd name="connsiteY1" fmla="*/ 357129 h 807774"/>
                  <a:gd name="connsiteX2" fmla="*/ 54176 w 749358"/>
                  <a:gd name="connsiteY2" fmla="*/ 449145 h 807774"/>
                  <a:gd name="connsiteX3" fmla="*/ 0 w 749358"/>
                  <a:gd name="connsiteY3" fmla="*/ 173237 h 807774"/>
                  <a:gd name="connsiteX4" fmla="*/ 597409 w 749358"/>
                  <a:gd name="connsiteY4" fmla="*/ 1345 h 807774"/>
                  <a:gd name="connsiteX5" fmla="*/ 738154 w 749358"/>
                  <a:gd name="connsiteY5" fmla="*/ 100096 h 807774"/>
                  <a:gd name="connsiteX6" fmla="*/ 749358 w 749358"/>
                  <a:gd name="connsiteY6" fmla="*/ 775910 h 807774"/>
                  <a:gd name="connsiteX0" fmla="*/ 457003 w 749358"/>
                  <a:gd name="connsiteY0" fmla="*/ 807774 h 807774"/>
                  <a:gd name="connsiteX1" fmla="*/ 445234 w 749358"/>
                  <a:gd name="connsiteY1" fmla="*/ 310822 h 807774"/>
                  <a:gd name="connsiteX2" fmla="*/ 54176 w 749358"/>
                  <a:gd name="connsiteY2" fmla="*/ 449145 h 807774"/>
                  <a:gd name="connsiteX3" fmla="*/ 0 w 749358"/>
                  <a:gd name="connsiteY3" fmla="*/ 173237 h 807774"/>
                  <a:gd name="connsiteX4" fmla="*/ 597409 w 749358"/>
                  <a:gd name="connsiteY4" fmla="*/ 1345 h 807774"/>
                  <a:gd name="connsiteX5" fmla="*/ 738154 w 749358"/>
                  <a:gd name="connsiteY5" fmla="*/ 100096 h 807774"/>
                  <a:gd name="connsiteX6" fmla="*/ 749358 w 749358"/>
                  <a:gd name="connsiteY6" fmla="*/ 775910 h 807774"/>
                  <a:gd name="connsiteX0" fmla="*/ 457003 w 749358"/>
                  <a:gd name="connsiteY0" fmla="*/ 807774 h 807774"/>
                  <a:gd name="connsiteX1" fmla="*/ 445234 w 749358"/>
                  <a:gd name="connsiteY1" fmla="*/ 310822 h 807774"/>
                  <a:gd name="connsiteX2" fmla="*/ 54176 w 749358"/>
                  <a:gd name="connsiteY2" fmla="*/ 422684 h 807774"/>
                  <a:gd name="connsiteX3" fmla="*/ 0 w 749358"/>
                  <a:gd name="connsiteY3" fmla="*/ 173237 h 807774"/>
                  <a:gd name="connsiteX4" fmla="*/ 597409 w 749358"/>
                  <a:gd name="connsiteY4" fmla="*/ 1345 h 807774"/>
                  <a:gd name="connsiteX5" fmla="*/ 738154 w 749358"/>
                  <a:gd name="connsiteY5" fmla="*/ 100096 h 807774"/>
                  <a:gd name="connsiteX6" fmla="*/ 749358 w 749358"/>
                  <a:gd name="connsiteY6" fmla="*/ 775910 h 807774"/>
                  <a:gd name="connsiteX0" fmla="*/ 457003 w 749358"/>
                  <a:gd name="connsiteY0" fmla="*/ 807774 h 807774"/>
                  <a:gd name="connsiteX1" fmla="*/ 445234 w 749358"/>
                  <a:gd name="connsiteY1" fmla="*/ 357129 h 807774"/>
                  <a:gd name="connsiteX2" fmla="*/ 54176 w 749358"/>
                  <a:gd name="connsiteY2" fmla="*/ 422684 h 807774"/>
                  <a:gd name="connsiteX3" fmla="*/ 0 w 749358"/>
                  <a:gd name="connsiteY3" fmla="*/ 173237 h 807774"/>
                  <a:gd name="connsiteX4" fmla="*/ 597409 w 749358"/>
                  <a:gd name="connsiteY4" fmla="*/ 1345 h 807774"/>
                  <a:gd name="connsiteX5" fmla="*/ 738154 w 749358"/>
                  <a:gd name="connsiteY5" fmla="*/ 100096 h 807774"/>
                  <a:gd name="connsiteX6" fmla="*/ 749358 w 749358"/>
                  <a:gd name="connsiteY6" fmla="*/ 775910 h 807774"/>
                  <a:gd name="connsiteX0" fmla="*/ 457003 w 749358"/>
                  <a:gd name="connsiteY0" fmla="*/ 807774 h 807774"/>
                  <a:gd name="connsiteX1" fmla="*/ 445234 w 749358"/>
                  <a:gd name="connsiteY1" fmla="*/ 324053 h 807774"/>
                  <a:gd name="connsiteX2" fmla="*/ 54176 w 749358"/>
                  <a:gd name="connsiteY2" fmla="*/ 422684 h 807774"/>
                  <a:gd name="connsiteX3" fmla="*/ 0 w 749358"/>
                  <a:gd name="connsiteY3" fmla="*/ 173237 h 807774"/>
                  <a:gd name="connsiteX4" fmla="*/ 597409 w 749358"/>
                  <a:gd name="connsiteY4" fmla="*/ 1345 h 807774"/>
                  <a:gd name="connsiteX5" fmla="*/ 738154 w 749358"/>
                  <a:gd name="connsiteY5" fmla="*/ 100096 h 807774"/>
                  <a:gd name="connsiteX6" fmla="*/ 749358 w 749358"/>
                  <a:gd name="connsiteY6" fmla="*/ 775910 h 807774"/>
                  <a:gd name="connsiteX0" fmla="*/ 463618 w 749358"/>
                  <a:gd name="connsiteY0" fmla="*/ 642394 h 775909"/>
                  <a:gd name="connsiteX1" fmla="*/ 445234 w 749358"/>
                  <a:gd name="connsiteY1" fmla="*/ 324053 h 775909"/>
                  <a:gd name="connsiteX2" fmla="*/ 54176 w 749358"/>
                  <a:gd name="connsiteY2" fmla="*/ 422684 h 775909"/>
                  <a:gd name="connsiteX3" fmla="*/ 0 w 749358"/>
                  <a:gd name="connsiteY3" fmla="*/ 173237 h 775909"/>
                  <a:gd name="connsiteX4" fmla="*/ 597409 w 749358"/>
                  <a:gd name="connsiteY4" fmla="*/ 1345 h 775909"/>
                  <a:gd name="connsiteX5" fmla="*/ 738154 w 749358"/>
                  <a:gd name="connsiteY5" fmla="*/ 100096 h 775909"/>
                  <a:gd name="connsiteX6" fmla="*/ 749358 w 749358"/>
                  <a:gd name="connsiteY6" fmla="*/ 775910 h 775909"/>
                  <a:gd name="connsiteX0" fmla="*/ 463618 w 775819"/>
                  <a:gd name="connsiteY0" fmla="*/ 642394 h 676682"/>
                  <a:gd name="connsiteX1" fmla="*/ 445234 w 775819"/>
                  <a:gd name="connsiteY1" fmla="*/ 324053 h 676682"/>
                  <a:gd name="connsiteX2" fmla="*/ 54176 w 775819"/>
                  <a:gd name="connsiteY2" fmla="*/ 422684 h 676682"/>
                  <a:gd name="connsiteX3" fmla="*/ 0 w 775819"/>
                  <a:gd name="connsiteY3" fmla="*/ 173237 h 676682"/>
                  <a:gd name="connsiteX4" fmla="*/ 597409 w 775819"/>
                  <a:gd name="connsiteY4" fmla="*/ 1345 h 676682"/>
                  <a:gd name="connsiteX5" fmla="*/ 738154 w 775819"/>
                  <a:gd name="connsiteY5" fmla="*/ 100096 h 676682"/>
                  <a:gd name="connsiteX6" fmla="*/ 775819 w 775819"/>
                  <a:gd name="connsiteY6" fmla="*/ 676682 h 6766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775819" h="676682">
                    <a:moveTo>
                      <a:pt x="463618" y="642394"/>
                    </a:moveTo>
                    <a:lnTo>
                      <a:pt x="445234" y="324053"/>
                    </a:lnTo>
                    <a:lnTo>
                      <a:pt x="54176" y="422684"/>
                    </a:lnTo>
                    <a:cubicBezTo>
                      <a:pt x="42733" y="341740"/>
                      <a:pt x="11443" y="254181"/>
                      <a:pt x="0" y="173237"/>
                    </a:cubicBezTo>
                    <a:lnTo>
                      <a:pt x="597409" y="1345"/>
                    </a:lnTo>
                    <a:cubicBezTo>
                      <a:pt x="720435" y="-10845"/>
                      <a:pt x="730378" y="62890"/>
                      <a:pt x="738154" y="100096"/>
                    </a:cubicBezTo>
                    <a:cubicBezTo>
                      <a:pt x="745930" y="137302"/>
                      <a:pt x="763099" y="435224"/>
                      <a:pt x="775819" y="676682"/>
                    </a:cubicBezTo>
                  </a:path>
                </a:pathLst>
              </a:custGeom>
              <a:pattFill prst="plaid">
                <a:fgClr>
                  <a:srgbClr val="FF0000"/>
                </a:fgClr>
                <a:bgClr>
                  <a:srgbClr val="FF6699"/>
                </a:bgClr>
              </a:patt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435" name="グループ化 434">
              <a:extLst>
                <a:ext uri="{FF2B5EF4-FFF2-40B4-BE49-F238E27FC236}">
                  <a16:creationId xmlns:a16="http://schemas.microsoft.com/office/drawing/2014/main" id="{854D9027-BAD5-4CF7-9C97-4E52D5E4CBD6}"/>
                </a:ext>
              </a:extLst>
            </p:cNvPr>
            <p:cNvGrpSpPr/>
            <p:nvPr/>
          </p:nvGrpSpPr>
          <p:grpSpPr>
            <a:xfrm>
              <a:off x="634763" y="5308524"/>
              <a:ext cx="2103289" cy="1144501"/>
              <a:chOff x="621763" y="2391964"/>
              <a:chExt cx="2103289" cy="1144501"/>
            </a:xfrm>
          </p:grpSpPr>
          <p:grpSp>
            <p:nvGrpSpPr>
              <p:cNvPr id="436" name="グループ化 435">
                <a:extLst>
                  <a:ext uri="{FF2B5EF4-FFF2-40B4-BE49-F238E27FC236}">
                    <a16:creationId xmlns:a16="http://schemas.microsoft.com/office/drawing/2014/main" id="{40A11AD7-5F22-4961-BAD4-F357D764EA55}"/>
                  </a:ext>
                </a:extLst>
              </p:cNvPr>
              <p:cNvGrpSpPr/>
              <p:nvPr/>
            </p:nvGrpSpPr>
            <p:grpSpPr>
              <a:xfrm>
                <a:off x="652785" y="3384587"/>
                <a:ext cx="2072267" cy="151878"/>
                <a:chOff x="652785" y="3384587"/>
                <a:chExt cx="2072267" cy="151878"/>
              </a:xfrm>
            </p:grpSpPr>
            <p:sp>
              <p:nvSpPr>
                <p:cNvPr id="448" name="正方形/長方形 447">
                  <a:extLst>
                    <a:ext uri="{FF2B5EF4-FFF2-40B4-BE49-F238E27FC236}">
                      <a16:creationId xmlns:a16="http://schemas.microsoft.com/office/drawing/2014/main" id="{1061D229-7C94-48E7-9289-D7795C3159D3}"/>
                    </a:ext>
                  </a:extLst>
                </p:cNvPr>
                <p:cNvSpPr/>
                <p:nvPr/>
              </p:nvSpPr>
              <p:spPr>
                <a:xfrm>
                  <a:off x="652785" y="3384587"/>
                  <a:ext cx="771778" cy="151878"/>
                </a:xfrm>
                <a:prstGeom prst="rect">
                  <a:avLst/>
                </a:prstGeom>
                <a:solidFill>
                  <a:schemeClr val="accent2">
                    <a:lumMod val="5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49" name="正方形/長方形 448">
                  <a:extLst>
                    <a:ext uri="{FF2B5EF4-FFF2-40B4-BE49-F238E27FC236}">
                      <a16:creationId xmlns:a16="http://schemas.microsoft.com/office/drawing/2014/main" id="{92EA4A70-67D9-4BD4-97C5-C89095B157E6}"/>
                    </a:ext>
                  </a:extLst>
                </p:cNvPr>
                <p:cNvSpPr/>
                <p:nvPr/>
              </p:nvSpPr>
              <p:spPr>
                <a:xfrm>
                  <a:off x="1424562" y="3384587"/>
                  <a:ext cx="1300490" cy="151878"/>
                </a:xfrm>
                <a:prstGeom prst="rect">
                  <a:avLst/>
                </a:prstGeom>
                <a:solidFill>
                  <a:schemeClr val="accent2">
                    <a:lumMod val="75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437" name="グループ化 436">
                <a:extLst>
                  <a:ext uri="{FF2B5EF4-FFF2-40B4-BE49-F238E27FC236}">
                    <a16:creationId xmlns:a16="http://schemas.microsoft.com/office/drawing/2014/main" id="{DC24BF9A-1166-4BE6-B3EB-A346B89EB47C}"/>
                  </a:ext>
                </a:extLst>
              </p:cNvPr>
              <p:cNvGrpSpPr/>
              <p:nvPr/>
            </p:nvGrpSpPr>
            <p:grpSpPr>
              <a:xfrm>
                <a:off x="621763" y="2391964"/>
                <a:ext cx="1775106" cy="984718"/>
                <a:chOff x="743345" y="2545926"/>
                <a:chExt cx="1497565" cy="830756"/>
              </a:xfrm>
              <a:solidFill>
                <a:schemeClr val="bg1">
                  <a:lumMod val="65000"/>
                </a:schemeClr>
              </a:solidFill>
            </p:grpSpPr>
            <p:sp>
              <p:nvSpPr>
                <p:cNvPr id="438" name="四角形: 上の 2 つの角を丸める 437">
                  <a:extLst>
                    <a:ext uri="{FF2B5EF4-FFF2-40B4-BE49-F238E27FC236}">
                      <a16:creationId xmlns:a16="http://schemas.microsoft.com/office/drawing/2014/main" id="{7DB4AA10-DED4-4382-B2BA-57641167CC8A}"/>
                    </a:ext>
                  </a:extLst>
                </p:cNvPr>
                <p:cNvSpPr/>
                <p:nvPr/>
              </p:nvSpPr>
              <p:spPr>
                <a:xfrm>
                  <a:off x="1719638" y="3282951"/>
                  <a:ext cx="415526" cy="74682"/>
                </a:xfrm>
                <a:prstGeom prst="round2SameRect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39" name="四角形: 上の 2 つの角を丸める 438">
                  <a:extLst>
                    <a:ext uri="{FF2B5EF4-FFF2-40B4-BE49-F238E27FC236}">
                      <a16:creationId xmlns:a16="http://schemas.microsoft.com/office/drawing/2014/main" id="{2EA95C64-7C3C-4F3C-9BAB-0519D6408713}"/>
                    </a:ext>
                  </a:extLst>
                </p:cNvPr>
                <p:cNvSpPr/>
                <p:nvPr/>
              </p:nvSpPr>
              <p:spPr>
                <a:xfrm>
                  <a:off x="1703703" y="3302000"/>
                  <a:ext cx="537207" cy="74682"/>
                </a:xfrm>
                <a:prstGeom prst="round2SameRect">
                  <a:avLst/>
                </a:prstGeom>
                <a:solidFill>
                  <a:schemeClr val="bg1">
                    <a:lumMod val="5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40" name="四角形: 上の 2 つの角を丸める 439">
                  <a:extLst>
                    <a:ext uri="{FF2B5EF4-FFF2-40B4-BE49-F238E27FC236}">
                      <a16:creationId xmlns:a16="http://schemas.microsoft.com/office/drawing/2014/main" id="{311A7FE0-60DB-4C70-BD6F-2AF53F2BCAAD}"/>
                    </a:ext>
                  </a:extLst>
                </p:cNvPr>
                <p:cNvSpPr/>
                <p:nvPr/>
              </p:nvSpPr>
              <p:spPr>
                <a:xfrm>
                  <a:off x="933041" y="3302000"/>
                  <a:ext cx="822734" cy="74682"/>
                </a:xfrm>
                <a:prstGeom prst="round2SameRect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41" name="四角形: 角を丸くする 440">
                  <a:extLst>
                    <a:ext uri="{FF2B5EF4-FFF2-40B4-BE49-F238E27FC236}">
                      <a16:creationId xmlns:a16="http://schemas.microsoft.com/office/drawing/2014/main" id="{EC6CFE8A-BC9E-4FF0-8A2C-074FC2D88686}"/>
                    </a:ext>
                  </a:extLst>
                </p:cNvPr>
                <p:cNvSpPr/>
                <p:nvPr/>
              </p:nvSpPr>
              <p:spPr>
                <a:xfrm>
                  <a:off x="929208" y="3256281"/>
                  <a:ext cx="822734" cy="45719"/>
                </a:xfrm>
                <a:prstGeom prst="roundRect">
                  <a:avLst>
                    <a:gd name="adj" fmla="val 50000"/>
                  </a:avLst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42" name="四角形: 角を丸くする 441">
                  <a:extLst>
                    <a:ext uri="{FF2B5EF4-FFF2-40B4-BE49-F238E27FC236}">
                      <a16:creationId xmlns:a16="http://schemas.microsoft.com/office/drawing/2014/main" id="{2FBF93CD-9EE4-4BF6-870D-87DE3F1D25E1}"/>
                    </a:ext>
                  </a:extLst>
                </p:cNvPr>
                <p:cNvSpPr/>
                <p:nvPr/>
              </p:nvSpPr>
              <p:spPr>
                <a:xfrm>
                  <a:off x="1720493" y="3256281"/>
                  <a:ext cx="45719" cy="45719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5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43" name="フリーフォーム: 図形 442">
                  <a:extLst>
                    <a:ext uri="{FF2B5EF4-FFF2-40B4-BE49-F238E27FC236}">
                      <a16:creationId xmlns:a16="http://schemas.microsoft.com/office/drawing/2014/main" id="{D44ED77E-A2BF-4434-8C8E-044B4E20EBD3}"/>
                    </a:ext>
                  </a:extLst>
                </p:cNvPr>
                <p:cNvSpPr/>
                <p:nvPr/>
              </p:nvSpPr>
              <p:spPr>
                <a:xfrm flipV="1">
                  <a:off x="744200" y="2545927"/>
                  <a:ext cx="1012097" cy="711207"/>
                </a:xfrm>
                <a:custGeom>
                  <a:avLst/>
                  <a:gdLst>
                    <a:gd name="connsiteX0" fmla="*/ 40482 w 1012097"/>
                    <a:gd name="connsiteY0" fmla="*/ 711207 h 711207"/>
                    <a:gd name="connsiteX1" fmla="*/ 838118 w 1012097"/>
                    <a:gd name="connsiteY1" fmla="*/ 711207 h 711207"/>
                    <a:gd name="connsiteX2" fmla="*/ 1012097 w 1012097"/>
                    <a:gd name="connsiteY2" fmla="*/ 15293 h 711207"/>
                    <a:gd name="connsiteX3" fmla="*/ 996804 w 1012097"/>
                    <a:gd name="connsiteY3" fmla="*/ 0 h 711207"/>
                    <a:gd name="connsiteX4" fmla="*/ 218284 w 1012097"/>
                    <a:gd name="connsiteY4" fmla="*/ 0 h 711207"/>
                    <a:gd name="connsiteX5" fmla="*/ 218284 w 1012097"/>
                    <a:gd name="connsiteY5" fmla="*/ 1 h 711207"/>
                    <a:gd name="connsiteX6" fmla="*/ 170155 w 1012097"/>
                    <a:gd name="connsiteY6" fmla="*/ 1 h 711207"/>
                    <a:gd name="connsiteX7" fmla="*/ 0 w 1012097"/>
                    <a:gd name="connsiteY7" fmla="*/ 680622 h 711207"/>
                    <a:gd name="connsiteX8" fmla="*/ 48128 w 1012097"/>
                    <a:gd name="connsiteY8" fmla="*/ 680622 h 711207"/>
                    <a:gd name="connsiteX0" fmla="*/ 40482 w 1012097"/>
                    <a:gd name="connsiteY0" fmla="*/ 711207 h 711207"/>
                    <a:gd name="connsiteX1" fmla="*/ 838118 w 1012097"/>
                    <a:gd name="connsiteY1" fmla="*/ 711207 h 711207"/>
                    <a:gd name="connsiteX2" fmla="*/ 1012097 w 1012097"/>
                    <a:gd name="connsiteY2" fmla="*/ 15293 h 711207"/>
                    <a:gd name="connsiteX3" fmla="*/ 996804 w 1012097"/>
                    <a:gd name="connsiteY3" fmla="*/ 0 h 711207"/>
                    <a:gd name="connsiteX4" fmla="*/ 218284 w 1012097"/>
                    <a:gd name="connsiteY4" fmla="*/ 0 h 711207"/>
                    <a:gd name="connsiteX5" fmla="*/ 218284 w 1012097"/>
                    <a:gd name="connsiteY5" fmla="*/ 1 h 711207"/>
                    <a:gd name="connsiteX6" fmla="*/ 170155 w 1012097"/>
                    <a:gd name="connsiteY6" fmla="*/ 1 h 711207"/>
                    <a:gd name="connsiteX7" fmla="*/ 0 w 1012097"/>
                    <a:gd name="connsiteY7" fmla="*/ 680622 h 711207"/>
                    <a:gd name="connsiteX8" fmla="*/ 40482 w 1012097"/>
                    <a:gd name="connsiteY8" fmla="*/ 711207 h 7112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012097" h="711207">
                      <a:moveTo>
                        <a:pt x="40482" y="711207"/>
                      </a:moveTo>
                      <a:lnTo>
                        <a:pt x="838118" y="711207"/>
                      </a:lnTo>
                      <a:lnTo>
                        <a:pt x="1012097" y="15293"/>
                      </a:lnTo>
                      <a:lnTo>
                        <a:pt x="996804" y="0"/>
                      </a:lnTo>
                      <a:lnTo>
                        <a:pt x="218284" y="0"/>
                      </a:lnTo>
                      <a:lnTo>
                        <a:pt x="218284" y="1"/>
                      </a:lnTo>
                      <a:lnTo>
                        <a:pt x="170155" y="1"/>
                      </a:lnTo>
                      <a:lnTo>
                        <a:pt x="0" y="680622"/>
                      </a:lnTo>
                      <a:lnTo>
                        <a:pt x="40482" y="711207"/>
                      </a:lnTo>
                      <a:close/>
                    </a:path>
                  </a:pathLst>
                </a:custGeom>
                <a:solidFill>
                  <a:schemeClr val="bg1">
                    <a:lumMod val="5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44" name="平行四辺形 443">
                  <a:extLst>
                    <a:ext uri="{FF2B5EF4-FFF2-40B4-BE49-F238E27FC236}">
                      <a16:creationId xmlns:a16="http://schemas.microsoft.com/office/drawing/2014/main" id="{510B6F90-4A4C-4E45-B3D5-21DD1614A5BA}"/>
                    </a:ext>
                  </a:extLst>
                </p:cNvPr>
                <p:cNvSpPr/>
                <p:nvPr/>
              </p:nvSpPr>
              <p:spPr>
                <a:xfrm flipV="1">
                  <a:off x="744200" y="2576512"/>
                  <a:ext cx="975438" cy="680621"/>
                </a:xfrm>
                <a:prstGeom prst="parallelogram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45" name="フリーフォーム: 図形 444">
                  <a:extLst>
                    <a:ext uri="{FF2B5EF4-FFF2-40B4-BE49-F238E27FC236}">
                      <a16:creationId xmlns:a16="http://schemas.microsoft.com/office/drawing/2014/main" id="{B8682A40-EC60-498A-9B6A-F4327E7A19D9}"/>
                    </a:ext>
                  </a:extLst>
                </p:cNvPr>
                <p:cNvSpPr/>
                <p:nvPr/>
              </p:nvSpPr>
              <p:spPr>
                <a:xfrm flipV="1">
                  <a:off x="743345" y="2545926"/>
                  <a:ext cx="838118" cy="30585"/>
                </a:xfrm>
                <a:custGeom>
                  <a:avLst/>
                  <a:gdLst>
                    <a:gd name="connsiteX0" fmla="*/ 40482 w 1012097"/>
                    <a:gd name="connsiteY0" fmla="*/ 711207 h 711207"/>
                    <a:gd name="connsiteX1" fmla="*/ 838118 w 1012097"/>
                    <a:gd name="connsiteY1" fmla="*/ 711207 h 711207"/>
                    <a:gd name="connsiteX2" fmla="*/ 1012097 w 1012097"/>
                    <a:gd name="connsiteY2" fmla="*/ 15293 h 711207"/>
                    <a:gd name="connsiteX3" fmla="*/ 996804 w 1012097"/>
                    <a:gd name="connsiteY3" fmla="*/ 0 h 711207"/>
                    <a:gd name="connsiteX4" fmla="*/ 218284 w 1012097"/>
                    <a:gd name="connsiteY4" fmla="*/ 0 h 711207"/>
                    <a:gd name="connsiteX5" fmla="*/ 218284 w 1012097"/>
                    <a:gd name="connsiteY5" fmla="*/ 1 h 711207"/>
                    <a:gd name="connsiteX6" fmla="*/ 975438 w 1012097"/>
                    <a:gd name="connsiteY6" fmla="*/ 1 h 711207"/>
                    <a:gd name="connsiteX7" fmla="*/ 805283 w 1012097"/>
                    <a:gd name="connsiteY7" fmla="*/ 680622 h 711207"/>
                    <a:gd name="connsiteX8" fmla="*/ 0 w 1012097"/>
                    <a:gd name="connsiteY8" fmla="*/ 680622 h 711207"/>
                    <a:gd name="connsiteX0" fmla="*/ 40482 w 1012097"/>
                    <a:gd name="connsiteY0" fmla="*/ 711207 h 711207"/>
                    <a:gd name="connsiteX1" fmla="*/ 838118 w 1012097"/>
                    <a:gd name="connsiteY1" fmla="*/ 711207 h 711207"/>
                    <a:gd name="connsiteX2" fmla="*/ 1012097 w 1012097"/>
                    <a:gd name="connsiteY2" fmla="*/ 15293 h 711207"/>
                    <a:gd name="connsiteX3" fmla="*/ 996804 w 1012097"/>
                    <a:gd name="connsiteY3" fmla="*/ 0 h 711207"/>
                    <a:gd name="connsiteX4" fmla="*/ 218284 w 1012097"/>
                    <a:gd name="connsiteY4" fmla="*/ 0 h 711207"/>
                    <a:gd name="connsiteX5" fmla="*/ 975438 w 1012097"/>
                    <a:gd name="connsiteY5" fmla="*/ 1 h 711207"/>
                    <a:gd name="connsiteX6" fmla="*/ 805283 w 1012097"/>
                    <a:gd name="connsiteY6" fmla="*/ 680622 h 711207"/>
                    <a:gd name="connsiteX7" fmla="*/ 0 w 1012097"/>
                    <a:gd name="connsiteY7" fmla="*/ 680622 h 711207"/>
                    <a:gd name="connsiteX8" fmla="*/ 40482 w 1012097"/>
                    <a:gd name="connsiteY8" fmla="*/ 711207 h 711207"/>
                    <a:gd name="connsiteX0" fmla="*/ 40482 w 1012097"/>
                    <a:gd name="connsiteY0" fmla="*/ 711207 h 711207"/>
                    <a:gd name="connsiteX1" fmla="*/ 838118 w 1012097"/>
                    <a:gd name="connsiteY1" fmla="*/ 711207 h 711207"/>
                    <a:gd name="connsiteX2" fmla="*/ 1012097 w 1012097"/>
                    <a:gd name="connsiteY2" fmla="*/ 15293 h 711207"/>
                    <a:gd name="connsiteX3" fmla="*/ 996804 w 1012097"/>
                    <a:gd name="connsiteY3" fmla="*/ 0 h 711207"/>
                    <a:gd name="connsiteX4" fmla="*/ 975438 w 1012097"/>
                    <a:gd name="connsiteY4" fmla="*/ 1 h 711207"/>
                    <a:gd name="connsiteX5" fmla="*/ 805283 w 1012097"/>
                    <a:gd name="connsiteY5" fmla="*/ 680622 h 711207"/>
                    <a:gd name="connsiteX6" fmla="*/ 0 w 1012097"/>
                    <a:gd name="connsiteY6" fmla="*/ 680622 h 711207"/>
                    <a:gd name="connsiteX7" fmla="*/ 40482 w 1012097"/>
                    <a:gd name="connsiteY7" fmla="*/ 711207 h 711207"/>
                    <a:gd name="connsiteX0" fmla="*/ 40482 w 1012097"/>
                    <a:gd name="connsiteY0" fmla="*/ 711206 h 711206"/>
                    <a:gd name="connsiteX1" fmla="*/ 838118 w 1012097"/>
                    <a:gd name="connsiteY1" fmla="*/ 711206 h 711206"/>
                    <a:gd name="connsiteX2" fmla="*/ 1012097 w 1012097"/>
                    <a:gd name="connsiteY2" fmla="*/ 15292 h 711206"/>
                    <a:gd name="connsiteX3" fmla="*/ 975438 w 1012097"/>
                    <a:gd name="connsiteY3" fmla="*/ 0 h 711206"/>
                    <a:gd name="connsiteX4" fmla="*/ 805283 w 1012097"/>
                    <a:gd name="connsiteY4" fmla="*/ 680621 h 711206"/>
                    <a:gd name="connsiteX5" fmla="*/ 0 w 1012097"/>
                    <a:gd name="connsiteY5" fmla="*/ 680621 h 711206"/>
                    <a:gd name="connsiteX6" fmla="*/ 40482 w 1012097"/>
                    <a:gd name="connsiteY6" fmla="*/ 711206 h 711206"/>
                    <a:gd name="connsiteX0" fmla="*/ 40482 w 1012097"/>
                    <a:gd name="connsiteY0" fmla="*/ 695914 h 695914"/>
                    <a:gd name="connsiteX1" fmla="*/ 838118 w 1012097"/>
                    <a:gd name="connsiteY1" fmla="*/ 695914 h 695914"/>
                    <a:gd name="connsiteX2" fmla="*/ 1012097 w 1012097"/>
                    <a:gd name="connsiteY2" fmla="*/ 0 h 695914"/>
                    <a:gd name="connsiteX3" fmla="*/ 805283 w 1012097"/>
                    <a:gd name="connsiteY3" fmla="*/ 665329 h 695914"/>
                    <a:gd name="connsiteX4" fmla="*/ 0 w 1012097"/>
                    <a:gd name="connsiteY4" fmla="*/ 665329 h 695914"/>
                    <a:gd name="connsiteX5" fmla="*/ 40482 w 1012097"/>
                    <a:gd name="connsiteY5" fmla="*/ 695914 h 695914"/>
                    <a:gd name="connsiteX0" fmla="*/ 40482 w 838118"/>
                    <a:gd name="connsiteY0" fmla="*/ 30585 h 30585"/>
                    <a:gd name="connsiteX1" fmla="*/ 838118 w 838118"/>
                    <a:gd name="connsiteY1" fmla="*/ 30585 h 30585"/>
                    <a:gd name="connsiteX2" fmla="*/ 805283 w 838118"/>
                    <a:gd name="connsiteY2" fmla="*/ 0 h 30585"/>
                    <a:gd name="connsiteX3" fmla="*/ 0 w 838118"/>
                    <a:gd name="connsiteY3" fmla="*/ 0 h 30585"/>
                    <a:gd name="connsiteX4" fmla="*/ 40482 w 838118"/>
                    <a:gd name="connsiteY4" fmla="*/ 30585 h 305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38118" h="30585">
                      <a:moveTo>
                        <a:pt x="40482" y="30585"/>
                      </a:moveTo>
                      <a:lnTo>
                        <a:pt x="838118" y="30585"/>
                      </a:lnTo>
                      <a:lnTo>
                        <a:pt x="805283" y="0"/>
                      </a:lnTo>
                      <a:lnTo>
                        <a:pt x="0" y="0"/>
                      </a:lnTo>
                      <a:lnTo>
                        <a:pt x="40482" y="30585"/>
                      </a:ln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46" name="四角形: 上の 2 つの角を丸める 445">
                  <a:extLst>
                    <a:ext uri="{FF2B5EF4-FFF2-40B4-BE49-F238E27FC236}">
                      <a16:creationId xmlns:a16="http://schemas.microsoft.com/office/drawing/2014/main" id="{68E6F9C3-A986-41C4-8F38-3F8202F6A287}"/>
                    </a:ext>
                  </a:extLst>
                </p:cNvPr>
                <p:cNvSpPr/>
                <p:nvPr/>
              </p:nvSpPr>
              <p:spPr>
                <a:xfrm>
                  <a:off x="968172" y="3329167"/>
                  <a:ext cx="702387" cy="45719"/>
                </a:xfrm>
                <a:prstGeom prst="round2SameRect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47" name="四角形: 上の 2 つの角を丸める 446">
                  <a:extLst>
                    <a:ext uri="{FF2B5EF4-FFF2-40B4-BE49-F238E27FC236}">
                      <a16:creationId xmlns:a16="http://schemas.microsoft.com/office/drawing/2014/main" id="{3BEA03FD-9151-4135-87B8-B9641A6C4440}"/>
                    </a:ext>
                  </a:extLst>
                </p:cNvPr>
                <p:cNvSpPr/>
                <p:nvPr/>
              </p:nvSpPr>
              <p:spPr>
                <a:xfrm>
                  <a:off x="1971622" y="3329167"/>
                  <a:ext cx="214050" cy="45719"/>
                </a:xfrm>
                <a:prstGeom prst="round2SameRect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93E09CA4-FC1D-4609-B65C-1B49083D8A22}"/>
              </a:ext>
            </a:extLst>
          </p:cNvPr>
          <p:cNvGrpSpPr/>
          <p:nvPr/>
        </p:nvGrpSpPr>
        <p:grpSpPr>
          <a:xfrm>
            <a:off x="6572252" y="1012722"/>
            <a:ext cx="2689309" cy="2523743"/>
            <a:chOff x="6572252" y="1012722"/>
            <a:chExt cx="2689309" cy="2523743"/>
          </a:xfrm>
        </p:grpSpPr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81BEF71B-ACB2-4CB5-A08B-EAC22EAE39AE}"/>
                </a:ext>
              </a:extLst>
            </p:cNvPr>
            <p:cNvGrpSpPr/>
            <p:nvPr/>
          </p:nvGrpSpPr>
          <p:grpSpPr>
            <a:xfrm>
              <a:off x="7258449" y="2651750"/>
              <a:ext cx="1072878" cy="636425"/>
              <a:chOff x="7258449" y="2651750"/>
              <a:chExt cx="1072878" cy="636425"/>
            </a:xfrm>
          </p:grpSpPr>
          <p:grpSp>
            <p:nvGrpSpPr>
              <p:cNvPr id="69" name="グループ化 68">
                <a:extLst>
                  <a:ext uri="{FF2B5EF4-FFF2-40B4-BE49-F238E27FC236}">
                    <a16:creationId xmlns:a16="http://schemas.microsoft.com/office/drawing/2014/main" id="{DB2FB9F5-B2AB-4D2F-997D-4A1E0A23902B}"/>
                  </a:ext>
                </a:extLst>
              </p:cNvPr>
              <p:cNvGrpSpPr/>
              <p:nvPr/>
            </p:nvGrpSpPr>
            <p:grpSpPr>
              <a:xfrm rot="1800000">
                <a:off x="7258449" y="2743220"/>
                <a:ext cx="822106" cy="295136"/>
                <a:chOff x="1966479" y="3059902"/>
                <a:chExt cx="839064" cy="301224"/>
              </a:xfrm>
            </p:grpSpPr>
            <p:grpSp>
              <p:nvGrpSpPr>
                <p:cNvPr id="71" name="グループ化 70">
                  <a:extLst>
                    <a:ext uri="{FF2B5EF4-FFF2-40B4-BE49-F238E27FC236}">
                      <a16:creationId xmlns:a16="http://schemas.microsoft.com/office/drawing/2014/main" id="{6F8C874C-1E7A-4B80-B2F5-9AA812CC3069}"/>
                    </a:ext>
                  </a:extLst>
                </p:cNvPr>
                <p:cNvGrpSpPr/>
                <p:nvPr/>
              </p:nvGrpSpPr>
              <p:grpSpPr>
                <a:xfrm>
                  <a:off x="1968091" y="3059902"/>
                  <a:ext cx="152581" cy="245345"/>
                  <a:chOff x="3696965" y="3132430"/>
                  <a:chExt cx="140232" cy="212394"/>
                </a:xfrm>
              </p:grpSpPr>
              <p:sp>
                <p:nvSpPr>
                  <p:cNvPr id="73" name="四角形: 角を丸くする 72">
                    <a:extLst>
                      <a:ext uri="{FF2B5EF4-FFF2-40B4-BE49-F238E27FC236}">
                        <a16:creationId xmlns:a16="http://schemas.microsoft.com/office/drawing/2014/main" id="{D0CD327F-33D4-4327-B2CA-6760424A12DF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3785701" y="3187552"/>
                    <a:ext cx="51496" cy="144423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74" name="四角形: 角を丸くする 73">
                    <a:extLst>
                      <a:ext uri="{FF2B5EF4-FFF2-40B4-BE49-F238E27FC236}">
                        <a16:creationId xmlns:a16="http://schemas.microsoft.com/office/drawing/2014/main" id="{EC7BBB4B-F548-4217-8D16-29D6D6DF1B47}"/>
                      </a:ext>
                    </a:extLst>
                  </p:cNvPr>
                  <p:cNvSpPr/>
                  <p:nvPr/>
                </p:nvSpPr>
                <p:spPr>
                  <a:xfrm>
                    <a:off x="3744758" y="3157376"/>
                    <a:ext cx="60516" cy="18744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75" name="四角形: 角を丸くする 74">
                    <a:extLst>
                      <a:ext uri="{FF2B5EF4-FFF2-40B4-BE49-F238E27FC236}">
                        <a16:creationId xmlns:a16="http://schemas.microsoft.com/office/drawing/2014/main" id="{DDB3DA0F-16B6-4399-9751-BD0F8F2DEB31}"/>
                      </a:ext>
                    </a:extLst>
                  </p:cNvPr>
                  <p:cNvSpPr/>
                  <p:nvPr/>
                </p:nvSpPr>
                <p:spPr>
                  <a:xfrm rot="2634547">
                    <a:off x="3696965" y="3132430"/>
                    <a:ext cx="60517" cy="203393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72" name="フリーフォーム: 図形 71">
                  <a:extLst>
                    <a:ext uri="{FF2B5EF4-FFF2-40B4-BE49-F238E27FC236}">
                      <a16:creationId xmlns:a16="http://schemas.microsoft.com/office/drawing/2014/main" id="{3C34F7D4-D247-4585-A410-0A1FE0917D86}"/>
                    </a:ext>
                  </a:extLst>
                </p:cNvPr>
                <p:cNvSpPr/>
                <p:nvPr/>
              </p:nvSpPr>
              <p:spPr>
                <a:xfrm>
                  <a:off x="1966479" y="3060657"/>
                  <a:ext cx="839064" cy="300469"/>
                </a:xfrm>
                <a:custGeom>
                  <a:avLst/>
                  <a:gdLst>
                    <a:gd name="connsiteX0" fmla="*/ 225258 w 1057498"/>
                    <a:gd name="connsiteY0" fmla="*/ 0 h 338307"/>
                    <a:gd name="connsiteX1" fmla="*/ 350686 w 1057498"/>
                    <a:gd name="connsiteY1" fmla="*/ 10380 h 338307"/>
                    <a:gd name="connsiteX2" fmla="*/ 362052 w 1057498"/>
                    <a:gd name="connsiteY2" fmla="*/ 15644 h 338307"/>
                    <a:gd name="connsiteX3" fmla="*/ 839064 w 1057498"/>
                    <a:gd name="connsiteY3" fmla="*/ 125169 h 338307"/>
                    <a:gd name="connsiteX4" fmla="*/ 839064 w 1057498"/>
                    <a:gd name="connsiteY4" fmla="*/ 13072 h 338307"/>
                    <a:gd name="connsiteX5" fmla="*/ 1057498 w 1057498"/>
                    <a:gd name="connsiteY5" fmla="*/ 13072 h 338307"/>
                    <a:gd name="connsiteX6" fmla="*/ 1057498 w 1057498"/>
                    <a:gd name="connsiteY6" fmla="*/ 259705 h 338307"/>
                    <a:gd name="connsiteX7" fmla="*/ 1052705 w 1057498"/>
                    <a:gd name="connsiteY7" fmla="*/ 259705 h 338307"/>
                    <a:gd name="connsiteX8" fmla="*/ 1056977 w 1057498"/>
                    <a:gd name="connsiteY8" fmla="*/ 275694 h 338307"/>
                    <a:gd name="connsiteX9" fmla="*/ 1056976 w 1057498"/>
                    <a:gd name="connsiteY9" fmla="*/ 275692 h 338307"/>
                    <a:gd name="connsiteX10" fmla="*/ 907395 w 1057498"/>
                    <a:gd name="connsiteY10" fmla="*/ 332219 h 338307"/>
                    <a:gd name="connsiteX11" fmla="*/ 303273 w 1057498"/>
                    <a:gd name="connsiteY11" fmla="*/ 140087 h 338307"/>
                    <a:gd name="connsiteX12" fmla="*/ 303967 w 1057498"/>
                    <a:gd name="connsiteY12" fmla="*/ 137495 h 338307"/>
                    <a:gd name="connsiteX13" fmla="*/ 294303 w 1057498"/>
                    <a:gd name="connsiteY13" fmla="*/ 140796 h 338307"/>
                    <a:gd name="connsiteX14" fmla="*/ 225258 w 1057498"/>
                    <a:gd name="connsiteY14" fmla="*/ 147859 h 338307"/>
                    <a:gd name="connsiteX15" fmla="*/ 99830 w 1057498"/>
                    <a:gd name="connsiteY15" fmla="*/ 121536 h 338307"/>
                    <a:gd name="connsiteX16" fmla="*/ 98623 w 1057498"/>
                    <a:gd name="connsiteY16" fmla="*/ 120627 h 338307"/>
                    <a:gd name="connsiteX17" fmla="*/ 64054 w 1057498"/>
                    <a:gd name="connsiteY17" fmla="*/ 230891 h 338307"/>
                    <a:gd name="connsiteX18" fmla="*/ 47347 w 1057498"/>
                    <a:gd name="connsiteY18" fmla="*/ 251647 h 338307"/>
                    <a:gd name="connsiteX19" fmla="*/ 22196 w 1057498"/>
                    <a:gd name="connsiteY19" fmla="*/ 253324 h 338307"/>
                    <a:gd name="connsiteX20" fmla="*/ 3333 w 1057498"/>
                    <a:gd name="connsiteY20" fmla="*/ 234942 h 338307"/>
                    <a:gd name="connsiteX21" fmla="*/ 1808 w 1057498"/>
                    <a:gd name="connsiteY21" fmla="*/ 207268 h 338307"/>
                    <a:gd name="connsiteX22" fmla="*/ 48285 w 1057498"/>
                    <a:gd name="connsiteY22" fmla="*/ 59010 h 338307"/>
                    <a:gd name="connsiteX23" fmla="*/ 47877 w 1057498"/>
                    <a:gd name="connsiteY23" fmla="*/ 57986 h 338307"/>
                    <a:gd name="connsiteX24" fmla="*/ 225258 w 1057498"/>
                    <a:gd name="connsiteY24" fmla="*/ 0 h 338307"/>
                    <a:gd name="connsiteX0" fmla="*/ 225258 w 1057498"/>
                    <a:gd name="connsiteY0" fmla="*/ 0 h 338307"/>
                    <a:gd name="connsiteX1" fmla="*/ 350686 w 1057498"/>
                    <a:gd name="connsiteY1" fmla="*/ 10380 h 338307"/>
                    <a:gd name="connsiteX2" fmla="*/ 362052 w 1057498"/>
                    <a:gd name="connsiteY2" fmla="*/ 15644 h 338307"/>
                    <a:gd name="connsiteX3" fmla="*/ 839064 w 1057498"/>
                    <a:gd name="connsiteY3" fmla="*/ 125169 h 338307"/>
                    <a:gd name="connsiteX4" fmla="*/ 839064 w 1057498"/>
                    <a:gd name="connsiteY4" fmla="*/ 13072 h 338307"/>
                    <a:gd name="connsiteX5" fmla="*/ 1057498 w 1057498"/>
                    <a:gd name="connsiteY5" fmla="*/ 13072 h 338307"/>
                    <a:gd name="connsiteX6" fmla="*/ 1057498 w 1057498"/>
                    <a:gd name="connsiteY6" fmla="*/ 259705 h 338307"/>
                    <a:gd name="connsiteX7" fmla="*/ 1056977 w 1057498"/>
                    <a:gd name="connsiteY7" fmla="*/ 275694 h 338307"/>
                    <a:gd name="connsiteX8" fmla="*/ 1056976 w 1057498"/>
                    <a:gd name="connsiteY8" fmla="*/ 275692 h 338307"/>
                    <a:gd name="connsiteX9" fmla="*/ 907395 w 1057498"/>
                    <a:gd name="connsiteY9" fmla="*/ 332219 h 338307"/>
                    <a:gd name="connsiteX10" fmla="*/ 303273 w 1057498"/>
                    <a:gd name="connsiteY10" fmla="*/ 140087 h 338307"/>
                    <a:gd name="connsiteX11" fmla="*/ 303967 w 1057498"/>
                    <a:gd name="connsiteY11" fmla="*/ 137495 h 338307"/>
                    <a:gd name="connsiteX12" fmla="*/ 294303 w 1057498"/>
                    <a:gd name="connsiteY12" fmla="*/ 140796 h 338307"/>
                    <a:gd name="connsiteX13" fmla="*/ 225258 w 1057498"/>
                    <a:gd name="connsiteY13" fmla="*/ 147859 h 338307"/>
                    <a:gd name="connsiteX14" fmla="*/ 99830 w 1057498"/>
                    <a:gd name="connsiteY14" fmla="*/ 121536 h 338307"/>
                    <a:gd name="connsiteX15" fmla="*/ 98623 w 1057498"/>
                    <a:gd name="connsiteY15" fmla="*/ 120627 h 338307"/>
                    <a:gd name="connsiteX16" fmla="*/ 64054 w 1057498"/>
                    <a:gd name="connsiteY16" fmla="*/ 230891 h 338307"/>
                    <a:gd name="connsiteX17" fmla="*/ 47347 w 1057498"/>
                    <a:gd name="connsiteY17" fmla="*/ 251647 h 338307"/>
                    <a:gd name="connsiteX18" fmla="*/ 22196 w 1057498"/>
                    <a:gd name="connsiteY18" fmla="*/ 253324 h 338307"/>
                    <a:gd name="connsiteX19" fmla="*/ 3333 w 1057498"/>
                    <a:gd name="connsiteY19" fmla="*/ 234942 h 338307"/>
                    <a:gd name="connsiteX20" fmla="*/ 1808 w 1057498"/>
                    <a:gd name="connsiteY20" fmla="*/ 207268 h 338307"/>
                    <a:gd name="connsiteX21" fmla="*/ 48285 w 1057498"/>
                    <a:gd name="connsiteY21" fmla="*/ 59010 h 338307"/>
                    <a:gd name="connsiteX22" fmla="*/ 47877 w 1057498"/>
                    <a:gd name="connsiteY22" fmla="*/ 57986 h 338307"/>
                    <a:gd name="connsiteX23" fmla="*/ 225258 w 1057498"/>
                    <a:gd name="connsiteY23" fmla="*/ 0 h 338307"/>
                    <a:gd name="connsiteX0" fmla="*/ 225258 w 1057498"/>
                    <a:gd name="connsiteY0" fmla="*/ 0 h 338307"/>
                    <a:gd name="connsiteX1" fmla="*/ 350686 w 1057498"/>
                    <a:gd name="connsiteY1" fmla="*/ 10380 h 338307"/>
                    <a:gd name="connsiteX2" fmla="*/ 362052 w 1057498"/>
                    <a:gd name="connsiteY2" fmla="*/ 15644 h 338307"/>
                    <a:gd name="connsiteX3" fmla="*/ 839064 w 1057498"/>
                    <a:gd name="connsiteY3" fmla="*/ 125169 h 338307"/>
                    <a:gd name="connsiteX4" fmla="*/ 839064 w 1057498"/>
                    <a:gd name="connsiteY4" fmla="*/ 13072 h 338307"/>
                    <a:gd name="connsiteX5" fmla="*/ 1057498 w 1057498"/>
                    <a:gd name="connsiteY5" fmla="*/ 13072 h 338307"/>
                    <a:gd name="connsiteX6" fmla="*/ 1056977 w 1057498"/>
                    <a:gd name="connsiteY6" fmla="*/ 275694 h 338307"/>
                    <a:gd name="connsiteX7" fmla="*/ 1056976 w 1057498"/>
                    <a:gd name="connsiteY7" fmla="*/ 275692 h 338307"/>
                    <a:gd name="connsiteX8" fmla="*/ 907395 w 1057498"/>
                    <a:gd name="connsiteY8" fmla="*/ 332219 h 338307"/>
                    <a:gd name="connsiteX9" fmla="*/ 303273 w 1057498"/>
                    <a:gd name="connsiteY9" fmla="*/ 140087 h 338307"/>
                    <a:gd name="connsiteX10" fmla="*/ 303967 w 1057498"/>
                    <a:gd name="connsiteY10" fmla="*/ 137495 h 338307"/>
                    <a:gd name="connsiteX11" fmla="*/ 294303 w 1057498"/>
                    <a:gd name="connsiteY11" fmla="*/ 140796 h 338307"/>
                    <a:gd name="connsiteX12" fmla="*/ 225258 w 1057498"/>
                    <a:gd name="connsiteY12" fmla="*/ 147859 h 338307"/>
                    <a:gd name="connsiteX13" fmla="*/ 99830 w 1057498"/>
                    <a:gd name="connsiteY13" fmla="*/ 121536 h 338307"/>
                    <a:gd name="connsiteX14" fmla="*/ 98623 w 1057498"/>
                    <a:gd name="connsiteY14" fmla="*/ 120627 h 338307"/>
                    <a:gd name="connsiteX15" fmla="*/ 64054 w 1057498"/>
                    <a:gd name="connsiteY15" fmla="*/ 230891 h 338307"/>
                    <a:gd name="connsiteX16" fmla="*/ 47347 w 1057498"/>
                    <a:gd name="connsiteY16" fmla="*/ 251647 h 338307"/>
                    <a:gd name="connsiteX17" fmla="*/ 22196 w 1057498"/>
                    <a:gd name="connsiteY17" fmla="*/ 253324 h 338307"/>
                    <a:gd name="connsiteX18" fmla="*/ 3333 w 1057498"/>
                    <a:gd name="connsiteY18" fmla="*/ 234942 h 338307"/>
                    <a:gd name="connsiteX19" fmla="*/ 1808 w 1057498"/>
                    <a:gd name="connsiteY19" fmla="*/ 207268 h 338307"/>
                    <a:gd name="connsiteX20" fmla="*/ 48285 w 1057498"/>
                    <a:gd name="connsiteY20" fmla="*/ 59010 h 338307"/>
                    <a:gd name="connsiteX21" fmla="*/ 47877 w 1057498"/>
                    <a:gd name="connsiteY21" fmla="*/ 57986 h 338307"/>
                    <a:gd name="connsiteX22" fmla="*/ 225258 w 1057498"/>
                    <a:gd name="connsiteY22" fmla="*/ 0 h 338307"/>
                    <a:gd name="connsiteX0" fmla="*/ 225258 w 1057498"/>
                    <a:gd name="connsiteY0" fmla="*/ 0 h 338307"/>
                    <a:gd name="connsiteX1" fmla="*/ 350686 w 1057498"/>
                    <a:gd name="connsiteY1" fmla="*/ 10380 h 338307"/>
                    <a:gd name="connsiteX2" fmla="*/ 362052 w 1057498"/>
                    <a:gd name="connsiteY2" fmla="*/ 15644 h 338307"/>
                    <a:gd name="connsiteX3" fmla="*/ 839064 w 1057498"/>
                    <a:gd name="connsiteY3" fmla="*/ 125169 h 338307"/>
                    <a:gd name="connsiteX4" fmla="*/ 839064 w 1057498"/>
                    <a:gd name="connsiteY4" fmla="*/ 13072 h 338307"/>
                    <a:gd name="connsiteX5" fmla="*/ 1057498 w 1057498"/>
                    <a:gd name="connsiteY5" fmla="*/ 13072 h 338307"/>
                    <a:gd name="connsiteX6" fmla="*/ 1056977 w 1057498"/>
                    <a:gd name="connsiteY6" fmla="*/ 275694 h 338307"/>
                    <a:gd name="connsiteX7" fmla="*/ 1056976 w 1057498"/>
                    <a:gd name="connsiteY7" fmla="*/ 275692 h 338307"/>
                    <a:gd name="connsiteX8" fmla="*/ 907395 w 1057498"/>
                    <a:gd name="connsiteY8" fmla="*/ 332219 h 338307"/>
                    <a:gd name="connsiteX9" fmla="*/ 303273 w 1057498"/>
                    <a:gd name="connsiteY9" fmla="*/ 140087 h 338307"/>
                    <a:gd name="connsiteX10" fmla="*/ 303967 w 1057498"/>
                    <a:gd name="connsiteY10" fmla="*/ 137495 h 338307"/>
                    <a:gd name="connsiteX11" fmla="*/ 225258 w 1057498"/>
                    <a:gd name="connsiteY11" fmla="*/ 147859 h 338307"/>
                    <a:gd name="connsiteX12" fmla="*/ 99830 w 1057498"/>
                    <a:gd name="connsiteY12" fmla="*/ 121536 h 338307"/>
                    <a:gd name="connsiteX13" fmla="*/ 98623 w 1057498"/>
                    <a:gd name="connsiteY13" fmla="*/ 120627 h 338307"/>
                    <a:gd name="connsiteX14" fmla="*/ 64054 w 1057498"/>
                    <a:gd name="connsiteY14" fmla="*/ 230891 h 338307"/>
                    <a:gd name="connsiteX15" fmla="*/ 47347 w 1057498"/>
                    <a:gd name="connsiteY15" fmla="*/ 251647 h 338307"/>
                    <a:gd name="connsiteX16" fmla="*/ 22196 w 1057498"/>
                    <a:gd name="connsiteY16" fmla="*/ 253324 h 338307"/>
                    <a:gd name="connsiteX17" fmla="*/ 3333 w 1057498"/>
                    <a:gd name="connsiteY17" fmla="*/ 234942 h 338307"/>
                    <a:gd name="connsiteX18" fmla="*/ 1808 w 1057498"/>
                    <a:gd name="connsiteY18" fmla="*/ 207268 h 338307"/>
                    <a:gd name="connsiteX19" fmla="*/ 48285 w 1057498"/>
                    <a:gd name="connsiteY19" fmla="*/ 59010 h 338307"/>
                    <a:gd name="connsiteX20" fmla="*/ 47877 w 1057498"/>
                    <a:gd name="connsiteY20" fmla="*/ 57986 h 338307"/>
                    <a:gd name="connsiteX21" fmla="*/ 225258 w 1057498"/>
                    <a:gd name="connsiteY21" fmla="*/ 0 h 338307"/>
                    <a:gd name="connsiteX0" fmla="*/ 225258 w 1057498"/>
                    <a:gd name="connsiteY0" fmla="*/ 0 h 338307"/>
                    <a:gd name="connsiteX1" fmla="*/ 350686 w 1057498"/>
                    <a:gd name="connsiteY1" fmla="*/ 10380 h 338307"/>
                    <a:gd name="connsiteX2" fmla="*/ 362052 w 1057498"/>
                    <a:gd name="connsiteY2" fmla="*/ 15644 h 338307"/>
                    <a:gd name="connsiteX3" fmla="*/ 839064 w 1057498"/>
                    <a:gd name="connsiteY3" fmla="*/ 125169 h 338307"/>
                    <a:gd name="connsiteX4" fmla="*/ 839064 w 1057498"/>
                    <a:gd name="connsiteY4" fmla="*/ 13072 h 338307"/>
                    <a:gd name="connsiteX5" fmla="*/ 1057498 w 1057498"/>
                    <a:gd name="connsiteY5" fmla="*/ 13072 h 338307"/>
                    <a:gd name="connsiteX6" fmla="*/ 1056977 w 1057498"/>
                    <a:gd name="connsiteY6" fmla="*/ 275694 h 338307"/>
                    <a:gd name="connsiteX7" fmla="*/ 1056976 w 1057498"/>
                    <a:gd name="connsiteY7" fmla="*/ 275692 h 338307"/>
                    <a:gd name="connsiteX8" fmla="*/ 907395 w 1057498"/>
                    <a:gd name="connsiteY8" fmla="*/ 332219 h 338307"/>
                    <a:gd name="connsiteX9" fmla="*/ 303273 w 1057498"/>
                    <a:gd name="connsiteY9" fmla="*/ 140087 h 338307"/>
                    <a:gd name="connsiteX10" fmla="*/ 225258 w 1057498"/>
                    <a:gd name="connsiteY10" fmla="*/ 147859 h 338307"/>
                    <a:gd name="connsiteX11" fmla="*/ 99830 w 1057498"/>
                    <a:gd name="connsiteY11" fmla="*/ 121536 h 338307"/>
                    <a:gd name="connsiteX12" fmla="*/ 98623 w 1057498"/>
                    <a:gd name="connsiteY12" fmla="*/ 120627 h 338307"/>
                    <a:gd name="connsiteX13" fmla="*/ 64054 w 1057498"/>
                    <a:gd name="connsiteY13" fmla="*/ 230891 h 338307"/>
                    <a:gd name="connsiteX14" fmla="*/ 47347 w 1057498"/>
                    <a:gd name="connsiteY14" fmla="*/ 251647 h 338307"/>
                    <a:gd name="connsiteX15" fmla="*/ 22196 w 1057498"/>
                    <a:gd name="connsiteY15" fmla="*/ 253324 h 338307"/>
                    <a:gd name="connsiteX16" fmla="*/ 3333 w 1057498"/>
                    <a:gd name="connsiteY16" fmla="*/ 234942 h 338307"/>
                    <a:gd name="connsiteX17" fmla="*/ 1808 w 1057498"/>
                    <a:gd name="connsiteY17" fmla="*/ 207268 h 338307"/>
                    <a:gd name="connsiteX18" fmla="*/ 48285 w 1057498"/>
                    <a:gd name="connsiteY18" fmla="*/ 59010 h 338307"/>
                    <a:gd name="connsiteX19" fmla="*/ 47877 w 1057498"/>
                    <a:gd name="connsiteY19" fmla="*/ 57986 h 338307"/>
                    <a:gd name="connsiteX20" fmla="*/ 225258 w 1057498"/>
                    <a:gd name="connsiteY20" fmla="*/ 0 h 338307"/>
                    <a:gd name="connsiteX0" fmla="*/ 225258 w 1057498"/>
                    <a:gd name="connsiteY0" fmla="*/ 0 h 338307"/>
                    <a:gd name="connsiteX1" fmla="*/ 350686 w 1057498"/>
                    <a:gd name="connsiteY1" fmla="*/ 10380 h 338307"/>
                    <a:gd name="connsiteX2" fmla="*/ 839064 w 1057498"/>
                    <a:gd name="connsiteY2" fmla="*/ 125169 h 338307"/>
                    <a:gd name="connsiteX3" fmla="*/ 839064 w 1057498"/>
                    <a:gd name="connsiteY3" fmla="*/ 13072 h 338307"/>
                    <a:gd name="connsiteX4" fmla="*/ 1057498 w 1057498"/>
                    <a:gd name="connsiteY4" fmla="*/ 13072 h 338307"/>
                    <a:gd name="connsiteX5" fmla="*/ 1056977 w 1057498"/>
                    <a:gd name="connsiteY5" fmla="*/ 275694 h 338307"/>
                    <a:gd name="connsiteX6" fmla="*/ 1056976 w 1057498"/>
                    <a:gd name="connsiteY6" fmla="*/ 275692 h 338307"/>
                    <a:gd name="connsiteX7" fmla="*/ 907395 w 1057498"/>
                    <a:gd name="connsiteY7" fmla="*/ 332219 h 338307"/>
                    <a:gd name="connsiteX8" fmla="*/ 303273 w 1057498"/>
                    <a:gd name="connsiteY8" fmla="*/ 140087 h 338307"/>
                    <a:gd name="connsiteX9" fmla="*/ 225258 w 1057498"/>
                    <a:gd name="connsiteY9" fmla="*/ 147859 h 338307"/>
                    <a:gd name="connsiteX10" fmla="*/ 99830 w 1057498"/>
                    <a:gd name="connsiteY10" fmla="*/ 121536 h 338307"/>
                    <a:gd name="connsiteX11" fmla="*/ 98623 w 1057498"/>
                    <a:gd name="connsiteY11" fmla="*/ 120627 h 338307"/>
                    <a:gd name="connsiteX12" fmla="*/ 64054 w 1057498"/>
                    <a:gd name="connsiteY12" fmla="*/ 230891 h 338307"/>
                    <a:gd name="connsiteX13" fmla="*/ 47347 w 1057498"/>
                    <a:gd name="connsiteY13" fmla="*/ 251647 h 338307"/>
                    <a:gd name="connsiteX14" fmla="*/ 22196 w 1057498"/>
                    <a:gd name="connsiteY14" fmla="*/ 253324 h 338307"/>
                    <a:gd name="connsiteX15" fmla="*/ 3333 w 1057498"/>
                    <a:gd name="connsiteY15" fmla="*/ 234942 h 338307"/>
                    <a:gd name="connsiteX16" fmla="*/ 1808 w 1057498"/>
                    <a:gd name="connsiteY16" fmla="*/ 207268 h 338307"/>
                    <a:gd name="connsiteX17" fmla="*/ 48285 w 1057498"/>
                    <a:gd name="connsiteY17" fmla="*/ 59010 h 338307"/>
                    <a:gd name="connsiteX18" fmla="*/ 47877 w 1057498"/>
                    <a:gd name="connsiteY18" fmla="*/ 57986 h 338307"/>
                    <a:gd name="connsiteX19" fmla="*/ 225258 w 1057498"/>
                    <a:gd name="connsiteY19" fmla="*/ 0 h 338307"/>
                    <a:gd name="connsiteX0" fmla="*/ 225258 w 1057498"/>
                    <a:gd name="connsiteY0" fmla="*/ 0 h 338307"/>
                    <a:gd name="connsiteX1" fmla="*/ 350686 w 1057498"/>
                    <a:gd name="connsiteY1" fmla="*/ 10380 h 338307"/>
                    <a:gd name="connsiteX2" fmla="*/ 839064 w 1057498"/>
                    <a:gd name="connsiteY2" fmla="*/ 125169 h 338307"/>
                    <a:gd name="connsiteX3" fmla="*/ 1057498 w 1057498"/>
                    <a:gd name="connsiteY3" fmla="*/ 13072 h 338307"/>
                    <a:gd name="connsiteX4" fmla="*/ 1056977 w 1057498"/>
                    <a:gd name="connsiteY4" fmla="*/ 275694 h 338307"/>
                    <a:gd name="connsiteX5" fmla="*/ 1056976 w 1057498"/>
                    <a:gd name="connsiteY5" fmla="*/ 275692 h 338307"/>
                    <a:gd name="connsiteX6" fmla="*/ 907395 w 1057498"/>
                    <a:gd name="connsiteY6" fmla="*/ 332219 h 338307"/>
                    <a:gd name="connsiteX7" fmla="*/ 303273 w 1057498"/>
                    <a:gd name="connsiteY7" fmla="*/ 140087 h 338307"/>
                    <a:gd name="connsiteX8" fmla="*/ 225258 w 1057498"/>
                    <a:gd name="connsiteY8" fmla="*/ 147859 h 338307"/>
                    <a:gd name="connsiteX9" fmla="*/ 99830 w 1057498"/>
                    <a:gd name="connsiteY9" fmla="*/ 121536 h 338307"/>
                    <a:gd name="connsiteX10" fmla="*/ 98623 w 1057498"/>
                    <a:gd name="connsiteY10" fmla="*/ 120627 h 338307"/>
                    <a:gd name="connsiteX11" fmla="*/ 64054 w 1057498"/>
                    <a:gd name="connsiteY11" fmla="*/ 230891 h 338307"/>
                    <a:gd name="connsiteX12" fmla="*/ 47347 w 1057498"/>
                    <a:gd name="connsiteY12" fmla="*/ 251647 h 338307"/>
                    <a:gd name="connsiteX13" fmla="*/ 22196 w 1057498"/>
                    <a:gd name="connsiteY13" fmla="*/ 253324 h 338307"/>
                    <a:gd name="connsiteX14" fmla="*/ 3333 w 1057498"/>
                    <a:gd name="connsiteY14" fmla="*/ 234942 h 338307"/>
                    <a:gd name="connsiteX15" fmla="*/ 1808 w 1057498"/>
                    <a:gd name="connsiteY15" fmla="*/ 207268 h 338307"/>
                    <a:gd name="connsiteX16" fmla="*/ 48285 w 1057498"/>
                    <a:gd name="connsiteY16" fmla="*/ 59010 h 338307"/>
                    <a:gd name="connsiteX17" fmla="*/ 47877 w 1057498"/>
                    <a:gd name="connsiteY17" fmla="*/ 57986 h 338307"/>
                    <a:gd name="connsiteX18" fmla="*/ 225258 w 1057498"/>
                    <a:gd name="connsiteY18" fmla="*/ 0 h 338307"/>
                    <a:gd name="connsiteX0" fmla="*/ 225258 w 1056977"/>
                    <a:gd name="connsiteY0" fmla="*/ 0 h 338307"/>
                    <a:gd name="connsiteX1" fmla="*/ 350686 w 1056977"/>
                    <a:gd name="connsiteY1" fmla="*/ 10380 h 338307"/>
                    <a:gd name="connsiteX2" fmla="*/ 839064 w 1056977"/>
                    <a:gd name="connsiteY2" fmla="*/ 125169 h 338307"/>
                    <a:gd name="connsiteX3" fmla="*/ 1056977 w 1056977"/>
                    <a:gd name="connsiteY3" fmla="*/ 275694 h 338307"/>
                    <a:gd name="connsiteX4" fmla="*/ 1056976 w 1056977"/>
                    <a:gd name="connsiteY4" fmla="*/ 275692 h 338307"/>
                    <a:gd name="connsiteX5" fmla="*/ 907395 w 1056977"/>
                    <a:gd name="connsiteY5" fmla="*/ 332219 h 338307"/>
                    <a:gd name="connsiteX6" fmla="*/ 303273 w 1056977"/>
                    <a:gd name="connsiteY6" fmla="*/ 140087 h 338307"/>
                    <a:gd name="connsiteX7" fmla="*/ 225258 w 1056977"/>
                    <a:gd name="connsiteY7" fmla="*/ 147859 h 338307"/>
                    <a:gd name="connsiteX8" fmla="*/ 99830 w 1056977"/>
                    <a:gd name="connsiteY8" fmla="*/ 121536 h 338307"/>
                    <a:gd name="connsiteX9" fmla="*/ 98623 w 1056977"/>
                    <a:gd name="connsiteY9" fmla="*/ 120627 h 338307"/>
                    <a:gd name="connsiteX10" fmla="*/ 64054 w 1056977"/>
                    <a:gd name="connsiteY10" fmla="*/ 230891 h 338307"/>
                    <a:gd name="connsiteX11" fmla="*/ 47347 w 1056977"/>
                    <a:gd name="connsiteY11" fmla="*/ 251647 h 338307"/>
                    <a:gd name="connsiteX12" fmla="*/ 22196 w 1056977"/>
                    <a:gd name="connsiteY12" fmla="*/ 253324 h 338307"/>
                    <a:gd name="connsiteX13" fmla="*/ 3333 w 1056977"/>
                    <a:gd name="connsiteY13" fmla="*/ 234942 h 338307"/>
                    <a:gd name="connsiteX14" fmla="*/ 1808 w 1056977"/>
                    <a:gd name="connsiteY14" fmla="*/ 207268 h 338307"/>
                    <a:gd name="connsiteX15" fmla="*/ 48285 w 1056977"/>
                    <a:gd name="connsiteY15" fmla="*/ 59010 h 338307"/>
                    <a:gd name="connsiteX16" fmla="*/ 47877 w 1056977"/>
                    <a:gd name="connsiteY16" fmla="*/ 57986 h 338307"/>
                    <a:gd name="connsiteX17" fmla="*/ 225258 w 1056977"/>
                    <a:gd name="connsiteY17" fmla="*/ 0 h 338307"/>
                    <a:gd name="connsiteX0" fmla="*/ 225258 w 1058985"/>
                    <a:gd name="connsiteY0" fmla="*/ 0 h 338352"/>
                    <a:gd name="connsiteX1" fmla="*/ 350686 w 1058985"/>
                    <a:gd name="connsiteY1" fmla="*/ 10380 h 338352"/>
                    <a:gd name="connsiteX2" fmla="*/ 839064 w 1058985"/>
                    <a:gd name="connsiteY2" fmla="*/ 125169 h 338352"/>
                    <a:gd name="connsiteX3" fmla="*/ 1056977 w 1058985"/>
                    <a:gd name="connsiteY3" fmla="*/ 275694 h 338352"/>
                    <a:gd name="connsiteX4" fmla="*/ 907395 w 1058985"/>
                    <a:gd name="connsiteY4" fmla="*/ 332219 h 338352"/>
                    <a:gd name="connsiteX5" fmla="*/ 303273 w 1058985"/>
                    <a:gd name="connsiteY5" fmla="*/ 140087 h 338352"/>
                    <a:gd name="connsiteX6" fmla="*/ 225258 w 1058985"/>
                    <a:gd name="connsiteY6" fmla="*/ 147859 h 338352"/>
                    <a:gd name="connsiteX7" fmla="*/ 99830 w 1058985"/>
                    <a:gd name="connsiteY7" fmla="*/ 121536 h 338352"/>
                    <a:gd name="connsiteX8" fmla="*/ 98623 w 1058985"/>
                    <a:gd name="connsiteY8" fmla="*/ 120627 h 338352"/>
                    <a:gd name="connsiteX9" fmla="*/ 64054 w 1058985"/>
                    <a:gd name="connsiteY9" fmla="*/ 230891 h 338352"/>
                    <a:gd name="connsiteX10" fmla="*/ 47347 w 1058985"/>
                    <a:gd name="connsiteY10" fmla="*/ 251647 h 338352"/>
                    <a:gd name="connsiteX11" fmla="*/ 22196 w 1058985"/>
                    <a:gd name="connsiteY11" fmla="*/ 253324 h 338352"/>
                    <a:gd name="connsiteX12" fmla="*/ 3333 w 1058985"/>
                    <a:gd name="connsiteY12" fmla="*/ 234942 h 338352"/>
                    <a:gd name="connsiteX13" fmla="*/ 1808 w 1058985"/>
                    <a:gd name="connsiteY13" fmla="*/ 207268 h 338352"/>
                    <a:gd name="connsiteX14" fmla="*/ 48285 w 1058985"/>
                    <a:gd name="connsiteY14" fmla="*/ 59010 h 338352"/>
                    <a:gd name="connsiteX15" fmla="*/ 47877 w 1058985"/>
                    <a:gd name="connsiteY15" fmla="*/ 57986 h 338352"/>
                    <a:gd name="connsiteX16" fmla="*/ 225258 w 1058985"/>
                    <a:gd name="connsiteY16" fmla="*/ 0 h 338352"/>
                    <a:gd name="connsiteX0" fmla="*/ 225258 w 907395"/>
                    <a:gd name="connsiteY0" fmla="*/ 0 h 332219"/>
                    <a:gd name="connsiteX1" fmla="*/ 350686 w 907395"/>
                    <a:gd name="connsiteY1" fmla="*/ 10380 h 332219"/>
                    <a:gd name="connsiteX2" fmla="*/ 839064 w 907395"/>
                    <a:gd name="connsiteY2" fmla="*/ 125169 h 332219"/>
                    <a:gd name="connsiteX3" fmla="*/ 907395 w 907395"/>
                    <a:gd name="connsiteY3" fmla="*/ 332219 h 332219"/>
                    <a:gd name="connsiteX4" fmla="*/ 303273 w 907395"/>
                    <a:gd name="connsiteY4" fmla="*/ 140087 h 332219"/>
                    <a:gd name="connsiteX5" fmla="*/ 225258 w 907395"/>
                    <a:gd name="connsiteY5" fmla="*/ 147859 h 332219"/>
                    <a:gd name="connsiteX6" fmla="*/ 99830 w 907395"/>
                    <a:gd name="connsiteY6" fmla="*/ 121536 h 332219"/>
                    <a:gd name="connsiteX7" fmla="*/ 98623 w 907395"/>
                    <a:gd name="connsiteY7" fmla="*/ 120627 h 332219"/>
                    <a:gd name="connsiteX8" fmla="*/ 64054 w 907395"/>
                    <a:gd name="connsiteY8" fmla="*/ 230891 h 332219"/>
                    <a:gd name="connsiteX9" fmla="*/ 47347 w 907395"/>
                    <a:gd name="connsiteY9" fmla="*/ 251647 h 332219"/>
                    <a:gd name="connsiteX10" fmla="*/ 22196 w 907395"/>
                    <a:gd name="connsiteY10" fmla="*/ 253324 h 332219"/>
                    <a:gd name="connsiteX11" fmla="*/ 3333 w 907395"/>
                    <a:gd name="connsiteY11" fmla="*/ 234942 h 332219"/>
                    <a:gd name="connsiteX12" fmla="*/ 1808 w 907395"/>
                    <a:gd name="connsiteY12" fmla="*/ 207268 h 332219"/>
                    <a:gd name="connsiteX13" fmla="*/ 48285 w 907395"/>
                    <a:gd name="connsiteY13" fmla="*/ 59010 h 332219"/>
                    <a:gd name="connsiteX14" fmla="*/ 47877 w 907395"/>
                    <a:gd name="connsiteY14" fmla="*/ 57986 h 332219"/>
                    <a:gd name="connsiteX15" fmla="*/ 225258 w 907395"/>
                    <a:gd name="connsiteY15" fmla="*/ 0 h 332219"/>
                    <a:gd name="connsiteX0" fmla="*/ 225258 w 839064"/>
                    <a:gd name="connsiteY0" fmla="*/ 0 h 300469"/>
                    <a:gd name="connsiteX1" fmla="*/ 350686 w 839064"/>
                    <a:gd name="connsiteY1" fmla="*/ 10380 h 300469"/>
                    <a:gd name="connsiteX2" fmla="*/ 839064 w 839064"/>
                    <a:gd name="connsiteY2" fmla="*/ 125169 h 300469"/>
                    <a:gd name="connsiteX3" fmla="*/ 780395 w 839064"/>
                    <a:gd name="connsiteY3" fmla="*/ 300469 h 300469"/>
                    <a:gd name="connsiteX4" fmla="*/ 303273 w 839064"/>
                    <a:gd name="connsiteY4" fmla="*/ 140087 h 300469"/>
                    <a:gd name="connsiteX5" fmla="*/ 225258 w 839064"/>
                    <a:gd name="connsiteY5" fmla="*/ 147859 h 300469"/>
                    <a:gd name="connsiteX6" fmla="*/ 99830 w 839064"/>
                    <a:gd name="connsiteY6" fmla="*/ 121536 h 300469"/>
                    <a:gd name="connsiteX7" fmla="*/ 98623 w 839064"/>
                    <a:gd name="connsiteY7" fmla="*/ 120627 h 300469"/>
                    <a:gd name="connsiteX8" fmla="*/ 64054 w 839064"/>
                    <a:gd name="connsiteY8" fmla="*/ 230891 h 300469"/>
                    <a:gd name="connsiteX9" fmla="*/ 47347 w 839064"/>
                    <a:gd name="connsiteY9" fmla="*/ 251647 h 300469"/>
                    <a:gd name="connsiteX10" fmla="*/ 22196 w 839064"/>
                    <a:gd name="connsiteY10" fmla="*/ 253324 h 300469"/>
                    <a:gd name="connsiteX11" fmla="*/ 3333 w 839064"/>
                    <a:gd name="connsiteY11" fmla="*/ 234942 h 300469"/>
                    <a:gd name="connsiteX12" fmla="*/ 1808 w 839064"/>
                    <a:gd name="connsiteY12" fmla="*/ 207268 h 300469"/>
                    <a:gd name="connsiteX13" fmla="*/ 48285 w 839064"/>
                    <a:gd name="connsiteY13" fmla="*/ 59010 h 300469"/>
                    <a:gd name="connsiteX14" fmla="*/ 47877 w 839064"/>
                    <a:gd name="connsiteY14" fmla="*/ 57986 h 300469"/>
                    <a:gd name="connsiteX15" fmla="*/ 225258 w 839064"/>
                    <a:gd name="connsiteY15" fmla="*/ 0 h 3004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839064" h="300469">
                      <a:moveTo>
                        <a:pt x="225258" y="0"/>
                      </a:moveTo>
                      <a:cubicBezTo>
                        <a:pt x="274241" y="0"/>
                        <a:pt x="318586" y="2088"/>
                        <a:pt x="350686" y="10380"/>
                      </a:cubicBezTo>
                      <a:lnTo>
                        <a:pt x="839064" y="125169"/>
                      </a:lnTo>
                      <a:lnTo>
                        <a:pt x="780395" y="300469"/>
                      </a:lnTo>
                      <a:lnTo>
                        <a:pt x="303273" y="140087"/>
                      </a:lnTo>
                      <a:lnTo>
                        <a:pt x="225258" y="147859"/>
                      </a:lnTo>
                      <a:cubicBezTo>
                        <a:pt x="176276" y="147859"/>
                        <a:pt x="131930" y="137800"/>
                        <a:pt x="99830" y="121536"/>
                      </a:cubicBezTo>
                      <a:lnTo>
                        <a:pt x="98623" y="120627"/>
                      </a:lnTo>
                      <a:lnTo>
                        <a:pt x="64054" y="230891"/>
                      </a:lnTo>
                      <a:cubicBezTo>
                        <a:pt x="61090" y="240348"/>
                        <a:pt x="54922" y="247587"/>
                        <a:pt x="47347" y="251647"/>
                      </a:cubicBezTo>
                      <a:lnTo>
                        <a:pt x="22196" y="253324"/>
                      </a:lnTo>
                      <a:lnTo>
                        <a:pt x="3333" y="234942"/>
                      </a:lnTo>
                      <a:cubicBezTo>
                        <a:pt x="-357" y="226607"/>
                        <a:pt x="-1156" y="216724"/>
                        <a:pt x="1808" y="207268"/>
                      </a:cubicBezTo>
                      <a:lnTo>
                        <a:pt x="48285" y="59010"/>
                      </a:lnTo>
                      <a:lnTo>
                        <a:pt x="47877" y="57986"/>
                      </a:lnTo>
                      <a:cubicBezTo>
                        <a:pt x="47877" y="8350"/>
                        <a:pt x="127293" y="0"/>
                        <a:pt x="225258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70" name="フリーフォーム: 図形 69">
                <a:extLst>
                  <a:ext uri="{FF2B5EF4-FFF2-40B4-BE49-F238E27FC236}">
                    <a16:creationId xmlns:a16="http://schemas.microsoft.com/office/drawing/2014/main" id="{F3D764D3-2C96-4DBD-A991-55EBCF6440E8}"/>
                  </a:ext>
                </a:extLst>
              </p:cNvPr>
              <p:cNvSpPr/>
              <p:nvPr/>
            </p:nvSpPr>
            <p:spPr>
              <a:xfrm rot="12600000" flipH="1">
                <a:off x="7601663" y="2651750"/>
                <a:ext cx="729664" cy="636425"/>
              </a:xfrm>
              <a:custGeom>
                <a:avLst/>
                <a:gdLst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28746 w 1014326"/>
                  <a:gd name="connsiteY6" fmla="*/ 356466 h 824598"/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52756 w 1014326"/>
                  <a:gd name="connsiteY6" fmla="*/ 359329 h 824598"/>
                  <a:gd name="connsiteX7" fmla="*/ 0 w 1014326"/>
                  <a:gd name="connsiteY7" fmla="*/ 186512 h 824598"/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52756 w 1014326"/>
                  <a:gd name="connsiteY6" fmla="*/ 359329 h 824598"/>
                  <a:gd name="connsiteX7" fmla="*/ 0 w 1014326"/>
                  <a:gd name="connsiteY7" fmla="*/ 186512 h 824598"/>
                  <a:gd name="connsiteX0" fmla="*/ 0 w 1014326"/>
                  <a:gd name="connsiteY0" fmla="*/ 186512 h 827598"/>
                  <a:gd name="connsiteX1" fmla="*/ 858269 w 1014326"/>
                  <a:gd name="connsiteY1" fmla="*/ 0 h 827598"/>
                  <a:gd name="connsiteX2" fmla="*/ 976165 w 1014326"/>
                  <a:gd name="connsiteY2" fmla="*/ 100225 h 827598"/>
                  <a:gd name="connsiteX3" fmla="*/ 1014326 w 1014326"/>
                  <a:gd name="connsiteY3" fmla="*/ 824598 h 827598"/>
                  <a:gd name="connsiteX4" fmla="*/ 819433 w 1014326"/>
                  <a:gd name="connsiteY4" fmla="*/ 827598 h 827598"/>
                  <a:gd name="connsiteX5" fmla="*/ 641381 w 1014326"/>
                  <a:gd name="connsiteY5" fmla="*/ 824598 h 827598"/>
                  <a:gd name="connsiteX6" fmla="*/ 669304 w 1014326"/>
                  <a:gd name="connsiteY6" fmla="*/ 294570 h 827598"/>
                  <a:gd name="connsiteX7" fmla="*/ 52756 w 1014326"/>
                  <a:gd name="connsiteY7" fmla="*/ 359329 h 827598"/>
                  <a:gd name="connsiteX8" fmla="*/ 0 w 1014326"/>
                  <a:gd name="connsiteY8" fmla="*/ 186512 h 827598"/>
                  <a:gd name="connsiteX0" fmla="*/ 819433 w 1014326"/>
                  <a:gd name="connsiteY0" fmla="*/ 827598 h 919038"/>
                  <a:gd name="connsiteX1" fmla="*/ 641381 w 1014326"/>
                  <a:gd name="connsiteY1" fmla="*/ 824598 h 919038"/>
                  <a:gd name="connsiteX2" fmla="*/ 669304 w 1014326"/>
                  <a:gd name="connsiteY2" fmla="*/ 294570 h 919038"/>
                  <a:gd name="connsiteX3" fmla="*/ 52756 w 1014326"/>
                  <a:gd name="connsiteY3" fmla="*/ 359329 h 919038"/>
                  <a:gd name="connsiteX4" fmla="*/ 0 w 1014326"/>
                  <a:gd name="connsiteY4" fmla="*/ 186512 h 919038"/>
                  <a:gd name="connsiteX5" fmla="*/ 858269 w 1014326"/>
                  <a:gd name="connsiteY5" fmla="*/ 0 h 919038"/>
                  <a:gd name="connsiteX6" fmla="*/ 976165 w 1014326"/>
                  <a:gd name="connsiteY6" fmla="*/ 100225 h 919038"/>
                  <a:gd name="connsiteX7" fmla="*/ 1014326 w 1014326"/>
                  <a:gd name="connsiteY7" fmla="*/ 824598 h 919038"/>
                  <a:gd name="connsiteX8" fmla="*/ 910873 w 1014326"/>
                  <a:gd name="connsiteY8" fmla="*/ 919038 h 919038"/>
                  <a:gd name="connsiteX0" fmla="*/ 641381 w 1014326"/>
                  <a:gd name="connsiteY0" fmla="*/ 824598 h 919038"/>
                  <a:gd name="connsiteX1" fmla="*/ 669304 w 1014326"/>
                  <a:gd name="connsiteY1" fmla="*/ 294570 h 919038"/>
                  <a:gd name="connsiteX2" fmla="*/ 52756 w 1014326"/>
                  <a:gd name="connsiteY2" fmla="*/ 359329 h 919038"/>
                  <a:gd name="connsiteX3" fmla="*/ 0 w 1014326"/>
                  <a:gd name="connsiteY3" fmla="*/ 186512 h 919038"/>
                  <a:gd name="connsiteX4" fmla="*/ 858269 w 1014326"/>
                  <a:gd name="connsiteY4" fmla="*/ 0 h 919038"/>
                  <a:gd name="connsiteX5" fmla="*/ 976165 w 1014326"/>
                  <a:gd name="connsiteY5" fmla="*/ 100225 h 919038"/>
                  <a:gd name="connsiteX6" fmla="*/ 1014326 w 1014326"/>
                  <a:gd name="connsiteY6" fmla="*/ 824598 h 919038"/>
                  <a:gd name="connsiteX7" fmla="*/ 910873 w 1014326"/>
                  <a:gd name="connsiteY7" fmla="*/ 919038 h 919038"/>
                  <a:gd name="connsiteX0" fmla="*/ 641381 w 1014326"/>
                  <a:gd name="connsiteY0" fmla="*/ 824598 h 824598"/>
                  <a:gd name="connsiteX1" fmla="*/ 669304 w 1014326"/>
                  <a:gd name="connsiteY1" fmla="*/ 294570 h 824598"/>
                  <a:gd name="connsiteX2" fmla="*/ 52756 w 1014326"/>
                  <a:gd name="connsiteY2" fmla="*/ 359329 h 824598"/>
                  <a:gd name="connsiteX3" fmla="*/ 0 w 1014326"/>
                  <a:gd name="connsiteY3" fmla="*/ 186512 h 824598"/>
                  <a:gd name="connsiteX4" fmla="*/ 858269 w 1014326"/>
                  <a:gd name="connsiteY4" fmla="*/ 0 h 824598"/>
                  <a:gd name="connsiteX5" fmla="*/ 976165 w 1014326"/>
                  <a:gd name="connsiteY5" fmla="*/ 100225 h 824598"/>
                  <a:gd name="connsiteX6" fmla="*/ 1014326 w 1014326"/>
                  <a:gd name="connsiteY6" fmla="*/ 824598 h 824598"/>
                  <a:gd name="connsiteX0" fmla="*/ 641381 w 1014326"/>
                  <a:gd name="connsiteY0" fmla="*/ 824598 h 824598"/>
                  <a:gd name="connsiteX1" fmla="*/ 669304 w 1014326"/>
                  <a:gd name="connsiteY1" fmla="*/ 294570 h 824598"/>
                  <a:gd name="connsiteX2" fmla="*/ 240923 w 1014326"/>
                  <a:gd name="connsiteY2" fmla="*/ 376314 h 824598"/>
                  <a:gd name="connsiteX3" fmla="*/ 0 w 1014326"/>
                  <a:gd name="connsiteY3" fmla="*/ 186512 h 824598"/>
                  <a:gd name="connsiteX4" fmla="*/ 858269 w 1014326"/>
                  <a:gd name="connsiteY4" fmla="*/ 0 h 824598"/>
                  <a:gd name="connsiteX5" fmla="*/ 976165 w 1014326"/>
                  <a:gd name="connsiteY5" fmla="*/ 100225 h 824598"/>
                  <a:gd name="connsiteX6" fmla="*/ 1014326 w 1014326"/>
                  <a:gd name="connsiteY6" fmla="*/ 824598 h 824598"/>
                  <a:gd name="connsiteX0" fmla="*/ 443772 w 816717"/>
                  <a:gd name="connsiteY0" fmla="*/ 824598 h 824598"/>
                  <a:gd name="connsiteX1" fmla="*/ 471695 w 816717"/>
                  <a:gd name="connsiteY1" fmla="*/ 294570 h 824598"/>
                  <a:gd name="connsiteX2" fmla="*/ 43314 w 816717"/>
                  <a:gd name="connsiteY2" fmla="*/ 376314 h 824598"/>
                  <a:gd name="connsiteX3" fmla="*/ 0 w 816717"/>
                  <a:gd name="connsiteY3" fmla="*/ 117293 h 824598"/>
                  <a:gd name="connsiteX4" fmla="*/ 660660 w 816717"/>
                  <a:gd name="connsiteY4" fmla="*/ 0 h 824598"/>
                  <a:gd name="connsiteX5" fmla="*/ 778556 w 816717"/>
                  <a:gd name="connsiteY5" fmla="*/ 100225 h 824598"/>
                  <a:gd name="connsiteX6" fmla="*/ 816717 w 816717"/>
                  <a:gd name="connsiteY6" fmla="*/ 824598 h 824598"/>
                  <a:gd name="connsiteX0" fmla="*/ 443772 w 816717"/>
                  <a:gd name="connsiteY0" fmla="*/ 826528 h 826528"/>
                  <a:gd name="connsiteX1" fmla="*/ 471695 w 816717"/>
                  <a:gd name="connsiteY1" fmla="*/ 296500 h 826528"/>
                  <a:gd name="connsiteX2" fmla="*/ 43314 w 816717"/>
                  <a:gd name="connsiteY2" fmla="*/ 378244 h 826528"/>
                  <a:gd name="connsiteX3" fmla="*/ 0 w 816717"/>
                  <a:gd name="connsiteY3" fmla="*/ 119223 h 826528"/>
                  <a:gd name="connsiteX4" fmla="*/ 660660 w 816717"/>
                  <a:gd name="connsiteY4" fmla="*/ 1930 h 826528"/>
                  <a:gd name="connsiteX5" fmla="*/ 778556 w 816717"/>
                  <a:gd name="connsiteY5" fmla="*/ 102155 h 826528"/>
                  <a:gd name="connsiteX6" fmla="*/ 816717 w 816717"/>
                  <a:gd name="connsiteY6" fmla="*/ 826528 h 826528"/>
                  <a:gd name="connsiteX0" fmla="*/ 443772 w 816717"/>
                  <a:gd name="connsiteY0" fmla="*/ 826528 h 826528"/>
                  <a:gd name="connsiteX1" fmla="*/ 471695 w 816717"/>
                  <a:gd name="connsiteY1" fmla="*/ 296500 h 826528"/>
                  <a:gd name="connsiteX2" fmla="*/ 43314 w 816717"/>
                  <a:gd name="connsiteY2" fmla="*/ 378244 h 826528"/>
                  <a:gd name="connsiteX3" fmla="*/ 0 w 816717"/>
                  <a:gd name="connsiteY3" fmla="*/ 119223 h 826528"/>
                  <a:gd name="connsiteX4" fmla="*/ 660660 w 816717"/>
                  <a:gd name="connsiteY4" fmla="*/ 1930 h 826528"/>
                  <a:gd name="connsiteX5" fmla="*/ 778556 w 816717"/>
                  <a:gd name="connsiteY5" fmla="*/ 102155 h 826528"/>
                  <a:gd name="connsiteX6" fmla="*/ 816717 w 816717"/>
                  <a:gd name="connsiteY6" fmla="*/ 826528 h 826528"/>
                  <a:gd name="connsiteX0" fmla="*/ 443772 w 779224"/>
                  <a:gd name="connsiteY0" fmla="*/ 826528 h 826528"/>
                  <a:gd name="connsiteX1" fmla="*/ 471695 w 779224"/>
                  <a:gd name="connsiteY1" fmla="*/ 296500 h 826528"/>
                  <a:gd name="connsiteX2" fmla="*/ 43314 w 779224"/>
                  <a:gd name="connsiteY2" fmla="*/ 378244 h 826528"/>
                  <a:gd name="connsiteX3" fmla="*/ 0 w 779224"/>
                  <a:gd name="connsiteY3" fmla="*/ 119223 h 826528"/>
                  <a:gd name="connsiteX4" fmla="*/ 660660 w 779224"/>
                  <a:gd name="connsiteY4" fmla="*/ 1930 h 826528"/>
                  <a:gd name="connsiteX5" fmla="*/ 778556 w 779224"/>
                  <a:gd name="connsiteY5" fmla="*/ 102155 h 826528"/>
                  <a:gd name="connsiteX6" fmla="*/ 736127 w 779224"/>
                  <a:gd name="connsiteY6" fmla="*/ 794664 h 826528"/>
                  <a:gd name="connsiteX0" fmla="*/ 443772 w 779224"/>
                  <a:gd name="connsiteY0" fmla="*/ 808748 h 808748"/>
                  <a:gd name="connsiteX1" fmla="*/ 471695 w 779224"/>
                  <a:gd name="connsiteY1" fmla="*/ 278720 h 808748"/>
                  <a:gd name="connsiteX2" fmla="*/ 43314 w 779224"/>
                  <a:gd name="connsiteY2" fmla="*/ 360464 h 808748"/>
                  <a:gd name="connsiteX3" fmla="*/ 0 w 779224"/>
                  <a:gd name="connsiteY3" fmla="*/ 101443 h 808748"/>
                  <a:gd name="connsiteX4" fmla="*/ 584178 w 779224"/>
                  <a:gd name="connsiteY4" fmla="*/ 2319 h 808748"/>
                  <a:gd name="connsiteX5" fmla="*/ 778556 w 779224"/>
                  <a:gd name="connsiteY5" fmla="*/ 84375 h 808748"/>
                  <a:gd name="connsiteX6" fmla="*/ 736127 w 779224"/>
                  <a:gd name="connsiteY6" fmla="*/ 776884 h 808748"/>
                  <a:gd name="connsiteX0" fmla="*/ 443772 w 736127"/>
                  <a:gd name="connsiteY0" fmla="*/ 806430 h 806430"/>
                  <a:gd name="connsiteX1" fmla="*/ 471695 w 736127"/>
                  <a:gd name="connsiteY1" fmla="*/ 276402 h 806430"/>
                  <a:gd name="connsiteX2" fmla="*/ 43314 w 736127"/>
                  <a:gd name="connsiteY2" fmla="*/ 358146 h 806430"/>
                  <a:gd name="connsiteX3" fmla="*/ 0 w 736127"/>
                  <a:gd name="connsiteY3" fmla="*/ 99125 h 806430"/>
                  <a:gd name="connsiteX4" fmla="*/ 584178 w 736127"/>
                  <a:gd name="connsiteY4" fmla="*/ 1 h 806430"/>
                  <a:gd name="connsiteX5" fmla="*/ 724923 w 736127"/>
                  <a:gd name="connsiteY5" fmla="*/ 98752 h 806430"/>
                  <a:gd name="connsiteX6" fmla="*/ 736127 w 736127"/>
                  <a:gd name="connsiteY6" fmla="*/ 774566 h 806430"/>
                  <a:gd name="connsiteX0" fmla="*/ 443772 w 736127"/>
                  <a:gd name="connsiteY0" fmla="*/ 806430 h 806430"/>
                  <a:gd name="connsiteX1" fmla="*/ 471695 w 736127"/>
                  <a:gd name="connsiteY1" fmla="*/ 276402 h 806430"/>
                  <a:gd name="connsiteX2" fmla="*/ 34329 w 736127"/>
                  <a:gd name="connsiteY2" fmla="*/ 341958 h 806430"/>
                  <a:gd name="connsiteX3" fmla="*/ 0 w 736127"/>
                  <a:gd name="connsiteY3" fmla="*/ 99125 h 806430"/>
                  <a:gd name="connsiteX4" fmla="*/ 584178 w 736127"/>
                  <a:gd name="connsiteY4" fmla="*/ 1 h 806430"/>
                  <a:gd name="connsiteX5" fmla="*/ 724923 w 736127"/>
                  <a:gd name="connsiteY5" fmla="*/ 98752 h 806430"/>
                  <a:gd name="connsiteX6" fmla="*/ 736127 w 736127"/>
                  <a:gd name="connsiteY6" fmla="*/ 774566 h 806430"/>
                  <a:gd name="connsiteX0" fmla="*/ 443772 w 736127"/>
                  <a:gd name="connsiteY0" fmla="*/ 806430 h 806430"/>
                  <a:gd name="connsiteX1" fmla="*/ 471695 w 736127"/>
                  <a:gd name="connsiteY1" fmla="*/ 276402 h 806430"/>
                  <a:gd name="connsiteX2" fmla="*/ 40945 w 736127"/>
                  <a:gd name="connsiteY2" fmla="*/ 447801 h 806430"/>
                  <a:gd name="connsiteX3" fmla="*/ 0 w 736127"/>
                  <a:gd name="connsiteY3" fmla="*/ 99125 h 806430"/>
                  <a:gd name="connsiteX4" fmla="*/ 584178 w 736127"/>
                  <a:gd name="connsiteY4" fmla="*/ 1 h 806430"/>
                  <a:gd name="connsiteX5" fmla="*/ 724923 w 736127"/>
                  <a:gd name="connsiteY5" fmla="*/ 98752 h 806430"/>
                  <a:gd name="connsiteX6" fmla="*/ 736127 w 736127"/>
                  <a:gd name="connsiteY6" fmla="*/ 774566 h 806430"/>
                  <a:gd name="connsiteX0" fmla="*/ 496694 w 789049"/>
                  <a:gd name="connsiteY0" fmla="*/ 807991 h 807991"/>
                  <a:gd name="connsiteX1" fmla="*/ 524617 w 789049"/>
                  <a:gd name="connsiteY1" fmla="*/ 277963 h 807991"/>
                  <a:gd name="connsiteX2" fmla="*/ 93867 w 789049"/>
                  <a:gd name="connsiteY2" fmla="*/ 449362 h 807991"/>
                  <a:gd name="connsiteX3" fmla="*/ 0 w 789049"/>
                  <a:gd name="connsiteY3" fmla="*/ 180069 h 807991"/>
                  <a:gd name="connsiteX4" fmla="*/ 637100 w 789049"/>
                  <a:gd name="connsiteY4" fmla="*/ 1562 h 807991"/>
                  <a:gd name="connsiteX5" fmla="*/ 777845 w 789049"/>
                  <a:gd name="connsiteY5" fmla="*/ 100313 h 807991"/>
                  <a:gd name="connsiteX6" fmla="*/ 789049 w 789049"/>
                  <a:gd name="connsiteY6" fmla="*/ 776127 h 807991"/>
                  <a:gd name="connsiteX0" fmla="*/ 496694 w 789049"/>
                  <a:gd name="connsiteY0" fmla="*/ 807991 h 807991"/>
                  <a:gd name="connsiteX1" fmla="*/ 484925 w 789049"/>
                  <a:gd name="connsiteY1" fmla="*/ 357346 h 807991"/>
                  <a:gd name="connsiteX2" fmla="*/ 93867 w 789049"/>
                  <a:gd name="connsiteY2" fmla="*/ 449362 h 807991"/>
                  <a:gd name="connsiteX3" fmla="*/ 0 w 789049"/>
                  <a:gd name="connsiteY3" fmla="*/ 180069 h 807991"/>
                  <a:gd name="connsiteX4" fmla="*/ 637100 w 789049"/>
                  <a:gd name="connsiteY4" fmla="*/ 1562 h 807991"/>
                  <a:gd name="connsiteX5" fmla="*/ 777845 w 789049"/>
                  <a:gd name="connsiteY5" fmla="*/ 100313 h 807991"/>
                  <a:gd name="connsiteX6" fmla="*/ 789049 w 789049"/>
                  <a:gd name="connsiteY6" fmla="*/ 776127 h 807991"/>
                  <a:gd name="connsiteX0" fmla="*/ 457003 w 749358"/>
                  <a:gd name="connsiteY0" fmla="*/ 807774 h 807774"/>
                  <a:gd name="connsiteX1" fmla="*/ 445234 w 749358"/>
                  <a:gd name="connsiteY1" fmla="*/ 357129 h 807774"/>
                  <a:gd name="connsiteX2" fmla="*/ 54176 w 749358"/>
                  <a:gd name="connsiteY2" fmla="*/ 449145 h 807774"/>
                  <a:gd name="connsiteX3" fmla="*/ 0 w 749358"/>
                  <a:gd name="connsiteY3" fmla="*/ 173237 h 807774"/>
                  <a:gd name="connsiteX4" fmla="*/ 597409 w 749358"/>
                  <a:gd name="connsiteY4" fmla="*/ 1345 h 807774"/>
                  <a:gd name="connsiteX5" fmla="*/ 738154 w 749358"/>
                  <a:gd name="connsiteY5" fmla="*/ 100096 h 807774"/>
                  <a:gd name="connsiteX6" fmla="*/ 749358 w 749358"/>
                  <a:gd name="connsiteY6" fmla="*/ 775910 h 807774"/>
                  <a:gd name="connsiteX0" fmla="*/ 457003 w 749358"/>
                  <a:gd name="connsiteY0" fmla="*/ 807774 h 807774"/>
                  <a:gd name="connsiteX1" fmla="*/ 445234 w 749358"/>
                  <a:gd name="connsiteY1" fmla="*/ 357129 h 807774"/>
                  <a:gd name="connsiteX2" fmla="*/ 54176 w 749358"/>
                  <a:gd name="connsiteY2" fmla="*/ 449145 h 807774"/>
                  <a:gd name="connsiteX3" fmla="*/ 0 w 749358"/>
                  <a:gd name="connsiteY3" fmla="*/ 173237 h 807774"/>
                  <a:gd name="connsiteX4" fmla="*/ 597409 w 749358"/>
                  <a:gd name="connsiteY4" fmla="*/ 1345 h 807774"/>
                  <a:gd name="connsiteX5" fmla="*/ 738154 w 749358"/>
                  <a:gd name="connsiteY5" fmla="*/ 100096 h 807774"/>
                  <a:gd name="connsiteX6" fmla="*/ 749358 w 749358"/>
                  <a:gd name="connsiteY6" fmla="*/ 775910 h 807774"/>
                  <a:gd name="connsiteX0" fmla="*/ 457003 w 749358"/>
                  <a:gd name="connsiteY0" fmla="*/ 807774 h 807774"/>
                  <a:gd name="connsiteX1" fmla="*/ 445234 w 749358"/>
                  <a:gd name="connsiteY1" fmla="*/ 310822 h 807774"/>
                  <a:gd name="connsiteX2" fmla="*/ 54176 w 749358"/>
                  <a:gd name="connsiteY2" fmla="*/ 449145 h 807774"/>
                  <a:gd name="connsiteX3" fmla="*/ 0 w 749358"/>
                  <a:gd name="connsiteY3" fmla="*/ 173237 h 807774"/>
                  <a:gd name="connsiteX4" fmla="*/ 597409 w 749358"/>
                  <a:gd name="connsiteY4" fmla="*/ 1345 h 807774"/>
                  <a:gd name="connsiteX5" fmla="*/ 738154 w 749358"/>
                  <a:gd name="connsiteY5" fmla="*/ 100096 h 807774"/>
                  <a:gd name="connsiteX6" fmla="*/ 749358 w 749358"/>
                  <a:gd name="connsiteY6" fmla="*/ 775910 h 807774"/>
                  <a:gd name="connsiteX0" fmla="*/ 457003 w 749358"/>
                  <a:gd name="connsiteY0" fmla="*/ 807774 h 807774"/>
                  <a:gd name="connsiteX1" fmla="*/ 445234 w 749358"/>
                  <a:gd name="connsiteY1" fmla="*/ 310822 h 807774"/>
                  <a:gd name="connsiteX2" fmla="*/ 54176 w 749358"/>
                  <a:gd name="connsiteY2" fmla="*/ 422684 h 807774"/>
                  <a:gd name="connsiteX3" fmla="*/ 0 w 749358"/>
                  <a:gd name="connsiteY3" fmla="*/ 173237 h 807774"/>
                  <a:gd name="connsiteX4" fmla="*/ 597409 w 749358"/>
                  <a:gd name="connsiteY4" fmla="*/ 1345 h 807774"/>
                  <a:gd name="connsiteX5" fmla="*/ 738154 w 749358"/>
                  <a:gd name="connsiteY5" fmla="*/ 100096 h 807774"/>
                  <a:gd name="connsiteX6" fmla="*/ 749358 w 749358"/>
                  <a:gd name="connsiteY6" fmla="*/ 775910 h 807774"/>
                  <a:gd name="connsiteX0" fmla="*/ 457003 w 749358"/>
                  <a:gd name="connsiteY0" fmla="*/ 807774 h 807774"/>
                  <a:gd name="connsiteX1" fmla="*/ 445234 w 749358"/>
                  <a:gd name="connsiteY1" fmla="*/ 357129 h 807774"/>
                  <a:gd name="connsiteX2" fmla="*/ 54176 w 749358"/>
                  <a:gd name="connsiteY2" fmla="*/ 422684 h 807774"/>
                  <a:gd name="connsiteX3" fmla="*/ 0 w 749358"/>
                  <a:gd name="connsiteY3" fmla="*/ 173237 h 807774"/>
                  <a:gd name="connsiteX4" fmla="*/ 597409 w 749358"/>
                  <a:gd name="connsiteY4" fmla="*/ 1345 h 807774"/>
                  <a:gd name="connsiteX5" fmla="*/ 738154 w 749358"/>
                  <a:gd name="connsiteY5" fmla="*/ 100096 h 807774"/>
                  <a:gd name="connsiteX6" fmla="*/ 749358 w 749358"/>
                  <a:gd name="connsiteY6" fmla="*/ 775910 h 807774"/>
                  <a:gd name="connsiteX0" fmla="*/ 457003 w 749358"/>
                  <a:gd name="connsiteY0" fmla="*/ 807774 h 807774"/>
                  <a:gd name="connsiteX1" fmla="*/ 445234 w 749358"/>
                  <a:gd name="connsiteY1" fmla="*/ 324053 h 807774"/>
                  <a:gd name="connsiteX2" fmla="*/ 54176 w 749358"/>
                  <a:gd name="connsiteY2" fmla="*/ 422684 h 807774"/>
                  <a:gd name="connsiteX3" fmla="*/ 0 w 749358"/>
                  <a:gd name="connsiteY3" fmla="*/ 173237 h 807774"/>
                  <a:gd name="connsiteX4" fmla="*/ 597409 w 749358"/>
                  <a:gd name="connsiteY4" fmla="*/ 1345 h 807774"/>
                  <a:gd name="connsiteX5" fmla="*/ 738154 w 749358"/>
                  <a:gd name="connsiteY5" fmla="*/ 100096 h 807774"/>
                  <a:gd name="connsiteX6" fmla="*/ 749358 w 749358"/>
                  <a:gd name="connsiteY6" fmla="*/ 775910 h 807774"/>
                  <a:gd name="connsiteX0" fmla="*/ 463618 w 749358"/>
                  <a:gd name="connsiteY0" fmla="*/ 642394 h 775909"/>
                  <a:gd name="connsiteX1" fmla="*/ 445234 w 749358"/>
                  <a:gd name="connsiteY1" fmla="*/ 324053 h 775909"/>
                  <a:gd name="connsiteX2" fmla="*/ 54176 w 749358"/>
                  <a:gd name="connsiteY2" fmla="*/ 422684 h 775909"/>
                  <a:gd name="connsiteX3" fmla="*/ 0 w 749358"/>
                  <a:gd name="connsiteY3" fmla="*/ 173237 h 775909"/>
                  <a:gd name="connsiteX4" fmla="*/ 597409 w 749358"/>
                  <a:gd name="connsiteY4" fmla="*/ 1345 h 775909"/>
                  <a:gd name="connsiteX5" fmla="*/ 738154 w 749358"/>
                  <a:gd name="connsiteY5" fmla="*/ 100096 h 775909"/>
                  <a:gd name="connsiteX6" fmla="*/ 749358 w 749358"/>
                  <a:gd name="connsiteY6" fmla="*/ 775910 h 775909"/>
                  <a:gd name="connsiteX0" fmla="*/ 463618 w 775819"/>
                  <a:gd name="connsiteY0" fmla="*/ 642394 h 676682"/>
                  <a:gd name="connsiteX1" fmla="*/ 445234 w 775819"/>
                  <a:gd name="connsiteY1" fmla="*/ 324053 h 676682"/>
                  <a:gd name="connsiteX2" fmla="*/ 54176 w 775819"/>
                  <a:gd name="connsiteY2" fmla="*/ 422684 h 676682"/>
                  <a:gd name="connsiteX3" fmla="*/ 0 w 775819"/>
                  <a:gd name="connsiteY3" fmla="*/ 173237 h 676682"/>
                  <a:gd name="connsiteX4" fmla="*/ 597409 w 775819"/>
                  <a:gd name="connsiteY4" fmla="*/ 1345 h 676682"/>
                  <a:gd name="connsiteX5" fmla="*/ 738154 w 775819"/>
                  <a:gd name="connsiteY5" fmla="*/ 100096 h 676682"/>
                  <a:gd name="connsiteX6" fmla="*/ 775819 w 775819"/>
                  <a:gd name="connsiteY6" fmla="*/ 676682 h 6766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775819" h="676682">
                    <a:moveTo>
                      <a:pt x="463618" y="642394"/>
                    </a:moveTo>
                    <a:lnTo>
                      <a:pt x="445234" y="324053"/>
                    </a:lnTo>
                    <a:lnTo>
                      <a:pt x="54176" y="422684"/>
                    </a:lnTo>
                    <a:cubicBezTo>
                      <a:pt x="42733" y="341740"/>
                      <a:pt x="11443" y="254181"/>
                      <a:pt x="0" y="173237"/>
                    </a:cubicBezTo>
                    <a:lnTo>
                      <a:pt x="597409" y="1345"/>
                    </a:lnTo>
                    <a:cubicBezTo>
                      <a:pt x="720435" y="-10845"/>
                      <a:pt x="730378" y="62890"/>
                      <a:pt x="738154" y="100096"/>
                    </a:cubicBezTo>
                    <a:cubicBezTo>
                      <a:pt x="745930" y="137302"/>
                      <a:pt x="763099" y="435224"/>
                      <a:pt x="775819" y="676682"/>
                    </a:cubicBezTo>
                  </a:path>
                </a:pathLst>
              </a:custGeom>
              <a:pattFill prst="trellis">
                <a:fgClr>
                  <a:srgbClr val="0070C0"/>
                </a:fgClr>
                <a:bgClr>
                  <a:schemeClr val="accent1">
                    <a:lumMod val="40000"/>
                    <a:lumOff val="60000"/>
                  </a:scheme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F67788FE-AC16-4392-953C-3783EFC2E7C7}"/>
                </a:ext>
              </a:extLst>
            </p:cNvPr>
            <p:cNvGrpSpPr/>
            <p:nvPr/>
          </p:nvGrpSpPr>
          <p:grpSpPr>
            <a:xfrm>
              <a:off x="6677588" y="1012722"/>
              <a:ext cx="2118923" cy="1712853"/>
              <a:chOff x="751288" y="4215607"/>
              <a:chExt cx="2118923" cy="1712853"/>
            </a:xfrm>
          </p:grpSpPr>
          <p:grpSp>
            <p:nvGrpSpPr>
              <p:cNvPr id="50" name="グループ化 49">
                <a:extLst>
                  <a:ext uri="{FF2B5EF4-FFF2-40B4-BE49-F238E27FC236}">
                    <a16:creationId xmlns:a16="http://schemas.microsoft.com/office/drawing/2014/main" id="{0AE20687-53CA-4DC1-84E0-A1DC73035F87}"/>
                  </a:ext>
                </a:extLst>
              </p:cNvPr>
              <p:cNvGrpSpPr/>
              <p:nvPr/>
            </p:nvGrpSpPr>
            <p:grpSpPr>
              <a:xfrm>
                <a:off x="757000" y="4228307"/>
                <a:ext cx="2098135" cy="1678237"/>
                <a:chOff x="680692" y="1191044"/>
                <a:chExt cx="2098135" cy="1678237"/>
              </a:xfrm>
            </p:grpSpPr>
            <p:grpSp>
              <p:nvGrpSpPr>
                <p:cNvPr id="59" name="グループ化 58">
                  <a:extLst>
                    <a:ext uri="{FF2B5EF4-FFF2-40B4-BE49-F238E27FC236}">
                      <a16:creationId xmlns:a16="http://schemas.microsoft.com/office/drawing/2014/main" id="{1C1DDACC-EA4F-4410-88AD-3B2DDAF51D5E}"/>
                    </a:ext>
                  </a:extLst>
                </p:cNvPr>
                <p:cNvGrpSpPr/>
                <p:nvPr/>
              </p:nvGrpSpPr>
              <p:grpSpPr>
                <a:xfrm>
                  <a:off x="680692" y="1191044"/>
                  <a:ext cx="2098135" cy="1678237"/>
                  <a:chOff x="781020" y="990601"/>
                  <a:chExt cx="2419739" cy="1935479"/>
                </a:xfrm>
              </p:grpSpPr>
              <p:grpSp>
                <p:nvGrpSpPr>
                  <p:cNvPr id="63" name="グループ化 62">
                    <a:extLst>
                      <a:ext uri="{FF2B5EF4-FFF2-40B4-BE49-F238E27FC236}">
                        <a16:creationId xmlns:a16="http://schemas.microsoft.com/office/drawing/2014/main" id="{8BDB3371-8E04-4612-BCF9-7253EE34033A}"/>
                      </a:ext>
                    </a:extLst>
                  </p:cNvPr>
                  <p:cNvGrpSpPr/>
                  <p:nvPr/>
                </p:nvGrpSpPr>
                <p:grpSpPr>
                  <a:xfrm>
                    <a:off x="781020" y="990601"/>
                    <a:ext cx="1307219" cy="1935479"/>
                    <a:chOff x="781020" y="990601"/>
                    <a:chExt cx="1307219" cy="1935479"/>
                  </a:xfrm>
                </p:grpSpPr>
                <p:sp>
                  <p:nvSpPr>
                    <p:cNvPr id="67" name="正方形/長方形 66">
                      <a:extLst>
                        <a:ext uri="{FF2B5EF4-FFF2-40B4-BE49-F238E27FC236}">
                          <a16:creationId xmlns:a16="http://schemas.microsoft.com/office/drawing/2014/main" id="{5AFB5F68-3487-4D2C-B692-7957FC2A5DD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81020" y="990601"/>
                      <a:ext cx="1307219" cy="1935479"/>
                    </a:xfrm>
                    <a:prstGeom prst="rect">
                      <a:avLst/>
                    </a:prstGeom>
                    <a:solidFill>
                      <a:schemeClr val="bg1">
                        <a:lumMod val="85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8" name="正方形/長方形 67">
                      <a:extLst>
                        <a:ext uri="{FF2B5EF4-FFF2-40B4-BE49-F238E27FC236}">
                          <a16:creationId xmlns:a16="http://schemas.microsoft.com/office/drawing/2014/main" id="{65B6F96A-0801-405F-93F8-E997A9DA166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72787" y="1082500"/>
                      <a:ext cx="1123685" cy="1751681"/>
                    </a:xfrm>
                    <a:prstGeom prst="rect">
                      <a:avLst/>
                    </a:prstGeom>
                    <a:solidFill>
                      <a:schemeClr val="accent5">
                        <a:lumMod val="60000"/>
                        <a:lumOff val="40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64" name="グループ化 63">
                    <a:extLst>
                      <a:ext uri="{FF2B5EF4-FFF2-40B4-BE49-F238E27FC236}">
                        <a16:creationId xmlns:a16="http://schemas.microsoft.com/office/drawing/2014/main" id="{3288DCB1-32C5-4331-9DDA-5F43353F6719}"/>
                      </a:ext>
                    </a:extLst>
                  </p:cNvPr>
                  <p:cNvGrpSpPr/>
                  <p:nvPr/>
                </p:nvGrpSpPr>
                <p:grpSpPr>
                  <a:xfrm>
                    <a:off x="1893540" y="990601"/>
                    <a:ext cx="1307219" cy="1935479"/>
                    <a:chOff x="781020" y="990601"/>
                    <a:chExt cx="1307219" cy="1935479"/>
                  </a:xfrm>
                </p:grpSpPr>
                <p:sp>
                  <p:nvSpPr>
                    <p:cNvPr id="65" name="正方形/長方形 64">
                      <a:extLst>
                        <a:ext uri="{FF2B5EF4-FFF2-40B4-BE49-F238E27FC236}">
                          <a16:creationId xmlns:a16="http://schemas.microsoft.com/office/drawing/2014/main" id="{E2AEB2D0-BE60-4626-B99C-2FBFB5208A0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81020" y="990601"/>
                      <a:ext cx="1307219" cy="1935479"/>
                    </a:xfrm>
                    <a:prstGeom prst="rect">
                      <a:avLst/>
                    </a:prstGeom>
                    <a:solidFill>
                      <a:schemeClr val="bg1">
                        <a:lumMod val="85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6" name="正方形/長方形 65">
                      <a:extLst>
                        <a:ext uri="{FF2B5EF4-FFF2-40B4-BE49-F238E27FC236}">
                          <a16:creationId xmlns:a16="http://schemas.microsoft.com/office/drawing/2014/main" id="{AC9BA048-05C0-437A-A70C-16F1217245E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72787" y="1082500"/>
                      <a:ext cx="1123685" cy="1751681"/>
                    </a:xfrm>
                    <a:prstGeom prst="rect">
                      <a:avLst/>
                    </a:prstGeom>
                    <a:solidFill>
                      <a:schemeClr val="accent5">
                        <a:lumMod val="60000"/>
                        <a:lumOff val="40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  <p:grpSp>
              <p:nvGrpSpPr>
                <p:cNvPr id="60" name="グループ化 59">
                  <a:extLst>
                    <a:ext uri="{FF2B5EF4-FFF2-40B4-BE49-F238E27FC236}">
                      <a16:creationId xmlns:a16="http://schemas.microsoft.com/office/drawing/2014/main" id="{B3D173AD-DC1A-42B2-B4B8-C1E1605FB999}"/>
                    </a:ext>
                  </a:extLst>
                </p:cNvPr>
                <p:cNvGrpSpPr/>
                <p:nvPr/>
              </p:nvGrpSpPr>
              <p:grpSpPr>
                <a:xfrm>
                  <a:off x="1556679" y="1884641"/>
                  <a:ext cx="89489" cy="215862"/>
                  <a:chOff x="1551833" y="1883733"/>
                  <a:chExt cx="89489" cy="215862"/>
                </a:xfrm>
              </p:grpSpPr>
              <p:sp>
                <p:nvSpPr>
                  <p:cNvPr id="61" name="四角形: 角を丸くする 60">
                    <a:extLst>
                      <a:ext uri="{FF2B5EF4-FFF2-40B4-BE49-F238E27FC236}">
                        <a16:creationId xmlns:a16="http://schemas.microsoft.com/office/drawing/2014/main" id="{9CBF5F11-48B4-4A86-A945-A8122EE04206}"/>
                      </a:ext>
                    </a:extLst>
                  </p:cNvPr>
                  <p:cNvSpPr/>
                  <p:nvPr/>
                </p:nvSpPr>
                <p:spPr>
                  <a:xfrm>
                    <a:off x="1576552" y="1962565"/>
                    <a:ext cx="45720" cy="137030"/>
                  </a:xfrm>
                  <a:prstGeom prst="roundRect">
                    <a:avLst/>
                  </a:prstGeom>
                  <a:solidFill>
                    <a:schemeClr val="bg1">
                      <a:lumMod val="8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2" name="四角形: 角を丸くする 61">
                    <a:extLst>
                      <a:ext uri="{FF2B5EF4-FFF2-40B4-BE49-F238E27FC236}">
                        <a16:creationId xmlns:a16="http://schemas.microsoft.com/office/drawing/2014/main" id="{286A0E53-68C4-4A88-8228-79948B178598}"/>
                      </a:ext>
                    </a:extLst>
                  </p:cNvPr>
                  <p:cNvSpPr/>
                  <p:nvPr/>
                </p:nvSpPr>
                <p:spPr>
                  <a:xfrm>
                    <a:off x="1551833" y="1883733"/>
                    <a:ext cx="89489" cy="132266"/>
                  </a:xfrm>
                  <a:prstGeom prst="roundRect">
                    <a:avLst/>
                  </a:prstGeom>
                  <a:solidFill>
                    <a:schemeClr val="bg1">
                      <a:lumMod val="8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51" name="グループ化 50">
                <a:extLst>
                  <a:ext uri="{FF2B5EF4-FFF2-40B4-BE49-F238E27FC236}">
                    <a16:creationId xmlns:a16="http://schemas.microsoft.com/office/drawing/2014/main" id="{803D1738-73CB-4DA1-84FB-D161D097430A}"/>
                  </a:ext>
                </a:extLst>
              </p:cNvPr>
              <p:cNvGrpSpPr/>
              <p:nvPr/>
            </p:nvGrpSpPr>
            <p:grpSpPr>
              <a:xfrm>
                <a:off x="751288" y="4215607"/>
                <a:ext cx="431375" cy="1712853"/>
                <a:chOff x="3644899" y="4362450"/>
                <a:chExt cx="414091" cy="1860550"/>
              </a:xfrm>
            </p:grpSpPr>
            <p:sp>
              <p:nvSpPr>
                <p:cNvPr id="56" name="フリーフォーム: 図形 55">
                  <a:extLst>
                    <a:ext uri="{FF2B5EF4-FFF2-40B4-BE49-F238E27FC236}">
                      <a16:creationId xmlns:a16="http://schemas.microsoft.com/office/drawing/2014/main" id="{E464145B-20D6-4BE0-976E-2989E39DF494}"/>
                    </a:ext>
                  </a:extLst>
                </p:cNvPr>
                <p:cNvSpPr/>
                <p:nvPr/>
              </p:nvSpPr>
              <p:spPr>
                <a:xfrm flipH="1">
                  <a:off x="3644900" y="4362450"/>
                  <a:ext cx="414090" cy="1860550"/>
                </a:xfrm>
                <a:custGeom>
                  <a:avLst/>
                  <a:gdLst>
                    <a:gd name="connsiteX0" fmla="*/ 84405 w 414090"/>
                    <a:gd name="connsiteY0" fmla="*/ 0 h 1860550"/>
                    <a:gd name="connsiteX1" fmla="*/ 414090 w 414090"/>
                    <a:gd name="connsiteY1" fmla="*/ 0 h 1860550"/>
                    <a:gd name="connsiteX2" fmla="*/ 414090 w 414090"/>
                    <a:gd name="connsiteY2" fmla="*/ 1860550 h 1860550"/>
                    <a:gd name="connsiteX3" fmla="*/ 110989 w 414090"/>
                    <a:gd name="connsiteY3" fmla="*/ 1860550 h 1860550"/>
                    <a:gd name="connsiteX4" fmla="*/ 74287 w 414090"/>
                    <a:gd name="connsiteY4" fmla="*/ 1799183 h 1860550"/>
                    <a:gd name="connsiteX5" fmla="*/ 0 w 414090"/>
                    <a:gd name="connsiteY5" fmla="*/ 1463675 h 1860550"/>
                    <a:gd name="connsiteX6" fmla="*/ 265663 w 414090"/>
                    <a:gd name="connsiteY6" fmla="*/ 910757 h 1860550"/>
                    <a:gd name="connsiteX7" fmla="*/ 271984 w 414090"/>
                    <a:gd name="connsiteY7" fmla="*/ 908050 h 1860550"/>
                    <a:gd name="connsiteX8" fmla="*/ 265663 w 414090"/>
                    <a:gd name="connsiteY8" fmla="*/ 905343 h 1860550"/>
                    <a:gd name="connsiteX9" fmla="*/ 0 w 414090"/>
                    <a:gd name="connsiteY9" fmla="*/ 352425 h 1860550"/>
                    <a:gd name="connsiteX10" fmla="*/ 74287 w 414090"/>
                    <a:gd name="connsiteY10" fmla="*/ 16918 h 1860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14090" h="1860550">
                      <a:moveTo>
                        <a:pt x="84405" y="0"/>
                      </a:moveTo>
                      <a:lnTo>
                        <a:pt x="414090" y="0"/>
                      </a:lnTo>
                      <a:lnTo>
                        <a:pt x="414090" y="1860550"/>
                      </a:lnTo>
                      <a:lnTo>
                        <a:pt x="110989" y="1860550"/>
                      </a:lnTo>
                      <a:lnTo>
                        <a:pt x="74287" y="1799183"/>
                      </a:lnTo>
                      <a:cubicBezTo>
                        <a:pt x="27386" y="1703410"/>
                        <a:pt x="0" y="1587955"/>
                        <a:pt x="0" y="1463675"/>
                      </a:cubicBezTo>
                      <a:cubicBezTo>
                        <a:pt x="0" y="1215116"/>
                        <a:pt x="109544" y="1001854"/>
                        <a:pt x="265663" y="910757"/>
                      </a:cubicBezTo>
                      <a:lnTo>
                        <a:pt x="271984" y="908050"/>
                      </a:lnTo>
                      <a:lnTo>
                        <a:pt x="265663" y="905343"/>
                      </a:lnTo>
                      <a:cubicBezTo>
                        <a:pt x="109544" y="814246"/>
                        <a:pt x="0" y="600984"/>
                        <a:pt x="0" y="352425"/>
                      </a:cubicBezTo>
                      <a:cubicBezTo>
                        <a:pt x="0" y="228146"/>
                        <a:pt x="27386" y="112690"/>
                        <a:pt x="74287" y="16918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" name="フリーフォーム: 図形 56">
                  <a:extLst>
                    <a:ext uri="{FF2B5EF4-FFF2-40B4-BE49-F238E27FC236}">
                      <a16:creationId xmlns:a16="http://schemas.microsoft.com/office/drawing/2014/main" id="{5A4DA6CF-321D-43A2-ADE6-9F8B1CC27493}"/>
                    </a:ext>
                  </a:extLst>
                </p:cNvPr>
                <p:cNvSpPr/>
                <p:nvPr/>
              </p:nvSpPr>
              <p:spPr>
                <a:xfrm>
                  <a:off x="3734152" y="4362450"/>
                  <a:ext cx="139700" cy="1860550"/>
                </a:xfrm>
                <a:custGeom>
                  <a:avLst/>
                  <a:gdLst>
                    <a:gd name="connsiteX0" fmla="*/ 84405 w 725240"/>
                    <a:gd name="connsiteY0" fmla="*/ 0 h 1860550"/>
                    <a:gd name="connsiteX1" fmla="*/ 311150 w 725240"/>
                    <a:gd name="connsiteY1" fmla="*/ 0 h 1860550"/>
                    <a:gd name="connsiteX2" fmla="*/ 414090 w 725240"/>
                    <a:gd name="connsiteY2" fmla="*/ 0 h 1860550"/>
                    <a:gd name="connsiteX3" fmla="*/ 640835 w 725240"/>
                    <a:gd name="connsiteY3" fmla="*/ 0 h 1860550"/>
                    <a:gd name="connsiteX4" fmla="*/ 650953 w 725240"/>
                    <a:gd name="connsiteY4" fmla="*/ 16918 h 1860550"/>
                    <a:gd name="connsiteX5" fmla="*/ 725240 w 725240"/>
                    <a:gd name="connsiteY5" fmla="*/ 352425 h 1860550"/>
                    <a:gd name="connsiteX6" fmla="*/ 459577 w 725240"/>
                    <a:gd name="connsiteY6" fmla="*/ 905343 h 1860550"/>
                    <a:gd name="connsiteX7" fmla="*/ 453256 w 725240"/>
                    <a:gd name="connsiteY7" fmla="*/ 908050 h 1860550"/>
                    <a:gd name="connsiteX8" fmla="*/ 459577 w 725240"/>
                    <a:gd name="connsiteY8" fmla="*/ 910757 h 1860550"/>
                    <a:gd name="connsiteX9" fmla="*/ 725240 w 725240"/>
                    <a:gd name="connsiteY9" fmla="*/ 1463675 h 1860550"/>
                    <a:gd name="connsiteX10" fmla="*/ 650953 w 725240"/>
                    <a:gd name="connsiteY10" fmla="*/ 1799183 h 1860550"/>
                    <a:gd name="connsiteX11" fmla="*/ 614251 w 725240"/>
                    <a:gd name="connsiteY11" fmla="*/ 1860550 h 1860550"/>
                    <a:gd name="connsiteX12" fmla="*/ 414090 w 725240"/>
                    <a:gd name="connsiteY12" fmla="*/ 1860550 h 1860550"/>
                    <a:gd name="connsiteX13" fmla="*/ 311150 w 725240"/>
                    <a:gd name="connsiteY13" fmla="*/ 1860550 h 1860550"/>
                    <a:gd name="connsiteX14" fmla="*/ 110989 w 725240"/>
                    <a:gd name="connsiteY14" fmla="*/ 1860550 h 1860550"/>
                    <a:gd name="connsiteX15" fmla="*/ 74287 w 725240"/>
                    <a:gd name="connsiteY15" fmla="*/ 1799183 h 1860550"/>
                    <a:gd name="connsiteX16" fmla="*/ 0 w 725240"/>
                    <a:gd name="connsiteY16" fmla="*/ 1463675 h 1860550"/>
                    <a:gd name="connsiteX17" fmla="*/ 265663 w 725240"/>
                    <a:gd name="connsiteY17" fmla="*/ 910757 h 1860550"/>
                    <a:gd name="connsiteX18" fmla="*/ 271984 w 725240"/>
                    <a:gd name="connsiteY18" fmla="*/ 908050 h 1860550"/>
                    <a:gd name="connsiteX19" fmla="*/ 265663 w 725240"/>
                    <a:gd name="connsiteY19" fmla="*/ 905343 h 1860550"/>
                    <a:gd name="connsiteX20" fmla="*/ 0 w 725240"/>
                    <a:gd name="connsiteY20" fmla="*/ 352425 h 1860550"/>
                    <a:gd name="connsiteX21" fmla="*/ 74287 w 725240"/>
                    <a:gd name="connsiteY21" fmla="*/ 16918 h 1860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725240" h="1860550">
                      <a:moveTo>
                        <a:pt x="84405" y="0"/>
                      </a:moveTo>
                      <a:lnTo>
                        <a:pt x="311150" y="0"/>
                      </a:lnTo>
                      <a:lnTo>
                        <a:pt x="414090" y="0"/>
                      </a:lnTo>
                      <a:lnTo>
                        <a:pt x="640835" y="0"/>
                      </a:lnTo>
                      <a:lnTo>
                        <a:pt x="650953" y="16918"/>
                      </a:lnTo>
                      <a:cubicBezTo>
                        <a:pt x="697854" y="112690"/>
                        <a:pt x="725240" y="228146"/>
                        <a:pt x="725240" y="352425"/>
                      </a:cubicBezTo>
                      <a:cubicBezTo>
                        <a:pt x="725240" y="600984"/>
                        <a:pt x="615696" y="814246"/>
                        <a:pt x="459577" y="905343"/>
                      </a:cubicBezTo>
                      <a:lnTo>
                        <a:pt x="453256" y="908050"/>
                      </a:lnTo>
                      <a:lnTo>
                        <a:pt x="459577" y="910757"/>
                      </a:lnTo>
                      <a:cubicBezTo>
                        <a:pt x="615696" y="1001854"/>
                        <a:pt x="725240" y="1215116"/>
                        <a:pt x="725240" y="1463675"/>
                      </a:cubicBezTo>
                      <a:cubicBezTo>
                        <a:pt x="725240" y="1587955"/>
                        <a:pt x="697854" y="1703410"/>
                        <a:pt x="650953" y="1799183"/>
                      </a:cubicBezTo>
                      <a:lnTo>
                        <a:pt x="614251" y="1860550"/>
                      </a:lnTo>
                      <a:lnTo>
                        <a:pt x="414090" y="1860550"/>
                      </a:lnTo>
                      <a:lnTo>
                        <a:pt x="311150" y="1860550"/>
                      </a:lnTo>
                      <a:lnTo>
                        <a:pt x="110989" y="1860550"/>
                      </a:lnTo>
                      <a:lnTo>
                        <a:pt x="74287" y="1799183"/>
                      </a:lnTo>
                      <a:cubicBezTo>
                        <a:pt x="27386" y="1703410"/>
                        <a:pt x="0" y="1587955"/>
                        <a:pt x="0" y="1463675"/>
                      </a:cubicBezTo>
                      <a:cubicBezTo>
                        <a:pt x="0" y="1215116"/>
                        <a:pt x="109544" y="1001854"/>
                        <a:pt x="265663" y="910757"/>
                      </a:cubicBezTo>
                      <a:lnTo>
                        <a:pt x="271984" y="908050"/>
                      </a:lnTo>
                      <a:lnTo>
                        <a:pt x="265663" y="905343"/>
                      </a:lnTo>
                      <a:cubicBezTo>
                        <a:pt x="109544" y="814246"/>
                        <a:pt x="0" y="600984"/>
                        <a:pt x="0" y="352425"/>
                      </a:cubicBezTo>
                      <a:cubicBezTo>
                        <a:pt x="0" y="228146"/>
                        <a:pt x="27386" y="112690"/>
                        <a:pt x="74287" y="16918"/>
                      </a:cubicBez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" name="四角形: 上の 2 つの角を丸める 57">
                  <a:extLst>
                    <a:ext uri="{FF2B5EF4-FFF2-40B4-BE49-F238E27FC236}">
                      <a16:creationId xmlns:a16="http://schemas.microsoft.com/office/drawing/2014/main" id="{F0875322-49BA-4E85-92A4-4BBFDB9BE6B3}"/>
                    </a:ext>
                  </a:extLst>
                </p:cNvPr>
                <p:cNvSpPr/>
                <p:nvPr/>
              </p:nvSpPr>
              <p:spPr>
                <a:xfrm rot="5400000">
                  <a:off x="3648381" y="5134285"/>
                  <a:ext cx="297836" cy="304800"/>
                </a:xfrm>
                <a:prstGeom prst="round2SameRect">
                  <a:avLst/>
                </a:prstGeom>
                <a:solidFill>
                  <a:srgbClr val="FF99C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2" name="グループ化 51">
                <a:extLst>
                  <a:ext uri="{FF2B5EF4-FFF2-40B4-BE49-F238E27FC236}">
                    <a16:creationId xmlns:a16="http://schemas.microsoft.com/office/drawing/2014/main" id="{555B6443-DFF1-4708-AF2D-994D16598273}"/>
                  </a:ext>
                </a:extLst>
              </p:cNvPr>
              <p:cNvGrpSpPr/>
              <p:nvPr/>
            </p:nvGrpSpPr>
            <p:grpSpPr>
              <a:xfrm>
                <a:off x="2438837" y="4215607"/>
                <a:ext cx="431374" cy="1712853"/>
                <a:chOff x="4235450" y="4362450"/>
                <a:chExt cx="414090" cy="1860550"/>
              </a:xfrm>
            </p:grpSpPr>
            <p:sp>
              <p:nvSpPr>
                <p:cNvPr id="53" name="フリーフォーム: 図形 52">
                  <a:extLst>
                    <a:ext uri="{FF2B5EF4-FFF2-40B4-BE49-F238E27FC236}">
                      <a16:creationId xmlns:a16="http://schemas.microsoft.com/office/drawing/2014/main" id="{93F1D5F3-8809-4523-AA9A-A4F1764C458E}"/>
                    </a:ext>
                  </a:extLst>
                </p:cNvPr>
                <p:cNvSpPr/>
                <p:nvPr/>
              </p:nvSpPr>
              <p:spPr>
                <a:xfrm>
                  <a:off x="4235450" y="4362450"/>
                  <a:ext cx="414090" cy="1860550"/>
                </a:xfrm>
                <a:custGeom>
                  <a:avLst/>
                  <a:gdLst>
                    <a:gd name="connsiteX0" fmla="*/ 84405 w 414090"/>
                    <a:gd name="connsiteY0" fmla="*/ 0 h 1860550"/>
                    <a:gd name="connsiteX1" fmla="*/ 414090 w 414090"/>
                    <a:gd name="connsiteY1" fmla="*/ 0 h 1860550"/>
                    <a:gd name="connsiteX2" fmla="*/ 414090 w 414090"/>
                    <a:gd name="connsiteY2" fmla="*/ 1860550 h 1860550"/>
                    <a:gd name="connsiteX3" fmla="*/ 110989 w 414090"/>
                    <a:gd name="connsiteY3" fmla="*/ 1860550 h 1860550"/>
                    <a:gd name="connsiteX4" fmla="*/ 74287 w 414090"/>
                    <a:gd name="connsiteY4" fmla="*/ 1799183 h 1860550"/>
                    <a:gd name="connsiteX5" fmla="*/ 0 w 414090"/>
                    <a:gd name="connsiteY5" fmla="*/ 1463675 h 1860550"/>
                    <a:gd name="connsiteX6" fmla="*/ 265663 w 414090"/>
                    <a:gd name="connsiteY6" fmla="*/ 910757 h 1860550"/>
                    <a:gd name="connsiteX7" fmla="*/ 271984 w 414090"/>
                    <a:gd name="connsiteY7" fmla="*/ 908050 h 1860550"/>
                    <a:gd name="connsiteX8" fmla="*/ 265663 w 414090"/>
                    <a:gd name="connsiteY8" fmla="*/ 905343 h 1860550"/>
                    <a:gd name="connsiteX9" fmla="*/ 0 w 414090"/>
                    <a:gd name="connsiteY9" fmla="*/ 352425 h 1860550"/>
                    <a:gd name="connsiteX10" fmla="*/ 74287 w 414090"/>
                    <a:gd name="connsiteY10" fmla="*/ 16918 h 1860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14090" h="1860550">
                      <a:moveTo>
                        <a:pt x="84405" y="0"/>
                      </a:moveTo>
                      <a:lnTo>
                        <a:pt x="414090" y="0"/>
                      </a:lnTo>
                      <a:lnTo>
                        <a:pt x="414090" y="1860550"/>
                      </a:lnTo>
                      <a:lnTo>
                        <a:pt x="110989" y="1860550"/>
                      </a:lnTo>
                      <a:lnTo>
                        <a:pt x="74287" y="1799183"/>
                      </a:lnTo>
                      <a:cubicBezTo>
                        <a:pt x="27386" y="1703410"/>
                        <a:pt x="0" y="1587955"/>
                        <a:pt x="0" y="1463675"/>
                      </a:cubicBezTo>
                      <a:cubicBezTo>
                        <a:pt x="0" y="1215116"/>
                        <a:pt x="109544" y="1001854"/>
                        <a:pt x="265663" y="910757"/>
                      </a:cubicBezTo>
                      <a:lnTo>
                        <a:pt x="271984" y="908050"/>
                      </a:lnTo>
                      <a:lnTo>
                        <a:pt x="265663" y="905343"/>
                      </a:lnTo>
                      <a:cubicBezTo>
                        <a:pt x="109544" y="814246"/>
                        <a:pt x="0" y="600984"/>
                        <a:pt x="0" y="352425"/>
                      </a:cubicBezTo>
                      <a:cubicBezTo>
                        <a:pt x="0" y="228146"/>
                        <a:pt x="27386" y="112690"/>
                        <a:pt x="74287" y="16918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" name="フリーフォーム: 図形 53">
                  <a:extLst>
                    <a:ext uri="{FF2B5EF4-FFF2-40B4-BE49-F238E27FC236}">
                      <a16:creationId xmlns:a16="http://schemas.microsoft.com/office/drawing/2014/main" id="{30E5AE9B-014C-4304-81DE-4C0AD57C759B}"/>
                    </a:ext>
                  </a:extLst>
                </p:cNvPr>
                <p:cNvSpPr/>
                <p:nvPr/>
              </p:nvSpPr>
              <p:spPr>
                <a:xfrm>
                  <a:off x="4439002" y="4362450"/>
                  <a:ext cx="139700" cy="1860550"/>
                </a:xfrm>
                <a:custGeom>
                  <a:avLst/>
                  <a:gdLst>
                    <a:gd name="connsiteX0" fmla="*/ 84405 w 725240"/>
                    <a:gd name="connsiteY0" fmla="*/ 0 h 1860550"/>
                    <a:gd name="connsiteX1" fmla="*/ 311150 w 725240"/>
                    <a:gd name="connsiteY1" fmla="*/ 0 h 1860550"/>
                    <a:gd name="connsiteX2" fmla="*/ 414090 w 725240"/>
                    <a:gd name="connsiteY2" fmla="*/ 0 h 1860550"/>
                    <a:gd name="connsiteX3" fmla="*/ 640835 w 725240"/>
                    <a:gd name="connsiteY3" fmla="*/ 0 h 1860550"/>
                    <a:gd name="connsiteX4" fmla="*/ 650953 w 725240"/>
                    <a:gd name="connsiteY4" fmla="*/ 16918 h 1860550"/>
                    <a:gd name="connsiteX5" fmla="*/ 725240 w 725240"/>
                    <a:gd name="connsiteY5" fmla="*/ 352425 h 1860550"/>
                    <a:gd name="connsiteX6" fmla="*/ 459577 w 725240"/>
                    <a:gd name="connsiteY6" fmla="*/ 905343 h 1860550"/>
                    <a:gd name="connsiteX7" fmla="*/ 453256 w 725240"/>
                    <a:gd name="connsiteY7" fmla="*/ 908050 h 1860550"/>
                    <a:gd name="connsiteX8" fmla="*/ 459577 w 725240"/>
                    <a:gd name="connsiteY8" fmla="*/ 910757 h 1860550"/>
                    <a:gd name="connsiteX9" fmla="*/ 725240 w 725240"/>
                    <a:gd name="connsiteY9" fmla="*/ 1463675 h 1860550"/>
                    <a:gd name="connsiteX10" fmla="*/ 650953 w 725240"/>
                    <a:gd name="connsiteY10" fmla="*/ 1799183 h 1860550"/>
                    <a:gd name="connsiteX11" fmla="*/ 614251 w 725240"/>
                    <a:gd name="connsiteY11" fmla="*/ 1860550 h 1860550"/>
                    <a:gd name="connsiteX12" fmla="*/ 414090 w 725240"/>
                    <a:gd name="connsiteY12" fmla="*/ 1860550 h 1860550"/>
                    <a:gd name="connsiteX13" fmla="*/ 311150 w 725240"/>
                    <a:gd name="connsiteY13" fmla="*/ 1860550 h 1860550"/>
                    <a:gd name="connsiteX14" fmla="*/ 110989 w 725240"/>
                    <a:gd name="connsiteY14" fmla="*/ 1860550 h 1860550"/>
                    <a:gd name="connsiteX15" fmla="*/ 74287 w 725240"/>
                    <a:gd name="connsiteY15" fmla="*/ 1799183 h 1860550"/>
                    <a:gd name="connsiteX16" fmla="*/ 0 w 725240"/>
                    <a:gd name="connsiteY16" fmla="*/ 1463675 h 1860550"/>
                    <a:gd name="connsiteX17" fmla="*/ 265663 w 725240"/>
                    <a:gd name="connsiteY17" fmla="*/ 910757 h 1860550"/>
                    <a:gd name="connsiteX18" fmla="*/ 271984 w 725240"/>
                    <a:gd name="connsiteY18" fmla="*/ 908050 h 1860550"/>
                    <a:gd name="connsiteX19" fmla="*/ 265663 w 725240"/>
                    <a:gd name="connsiteY19" fmla="*/ 905343 h 1860550"/>
                    <a:gd name="connsiteX20" fmla="*/ 0 w 725240"/>
                    <a:gd name="connsiteY20" fmla="*/ 352425 h 1860550"/>
                    <a:gd name="connsiteX21" fmla="*/ 74287 w 725240"/>
                    <a:gd name="connsiteY21" fmla="*/ 16918 h 1860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725240" h="1860550">
                      <a:moveTo>
                        <a:pt x="84405" y="0"/>
                      </a:moveTo>
                      <a:lnTo>
                        <a:pt x="311150" y="0"/>
                      </a:lnTo>
                      <a:lnTo>
                        <a:pt x="414090" y="0"/>
                      </a:lnTo>
                      <a:lnTo>
                        <a:pt x="640835" y="0"/>
                      </a:lnTo>
                      <a:lnTo>
                        <a:pt x="650953" y="16918"/>
                      </a:lnTo>
                      <a:cubicBezTo>
                        <a:pt x="697854" y="112690"/>
                        <a:pt x="725240" y="228146"/>
                        <a:pt x="725240" y="352425"/>
                      </a:cubicBezTo>
                      <a:cubicBezTo>
                        <a:pt x="725240" y="600984"/>
                        <a:pt x="615696" y="814246"/>
                        <a:pt x="459577" y="905343"/>
                      </a:cubicBezTo>
                      <a:lnTo>
                        <a:pt x="453256" y="908050"/>
                      </a:lnTo>
                      <a:lnTo>
                        <a:pt x="459577" y="910757"/>
                      </a:lnTo>
                      <a:cubicBezTo>
                        <a:pt x="615696" y="1001854"/>
                        <a:pt x="725240" y="1215116"/>
                        <a:pt x="725240" y="1463675"/>
                      </a:cubicBezTo>
                      <a:cubicBezTo>
                        <a:pt x="725240" y="1587955"/>
                        <a:pt x="697854" y="1703410"/>
                        <a:pt x="650953" y="1799183"/>
                      </a:cubicBezTo>
                      <a:lnTo>
                        <a:pt x="614251" y="1860550"/>
                      </a:lnTo>
                      <a:lnTo>
                        <a:pt x="414090" y="1860550"/>
                      </a:lnTo>
                      <a:lnTo>
                        <a:pt x="311150" y="1860550"/>
                      </a:lnTo>
                      <a:lnTo>
                        <a:pt x="110989" y="1860550"/>
                      </a:lnTo>
                      <a:lnTo>
                        <a:pt x="74287" y="1799183"/>
                      </a:lnTo>
                      <a:cubicBezTo>
                        <a:pt x="27386" y="1703410"/>
                        <a:pt x="0" y="1587955"/>
                        <a:pt x="0" y="1463675"/>
                      </a:cubicBezTo>
                      <a:cubicBezTo>
                        <a:pt x="0" y="1215116"/>
                        <a:pt x="109544" y="1001854"/>
                        <a:pt x="265663" y="910757"/>
                      </a:cubicBezTo>
                      <a:lnTo>
                        <a:pt x="271984" y="908050"/>
                      </a:lnTo>
                      <a:lnTo>
                        <a:pt x="265663" y="905343"/>
                      </a:lnTo>
                      <a:cubicBezTo>
                        <a:pt x="109544" y="814246"/>
                        <a:pt x="0" y="600984"/>
                        <a:pt x="0" y="352425"/>
                      </a:cubicBezTo>
                      <a:cubicBezTo>
                        <a:pt x="0" y="228146"/>
                        <a:pt x="27386" y="112690"/>
                        <a:pt x="74287" y="16918"/>
                      </a:cubicBez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" name="四角形: 上の 2 つの角を丸める 54">
                  <a:extLst>
                    <a:ext uri="{FF2B5EF4-FFF2-40B4-BE49-F238E27FC236}">
                      <a16:creationId xmlns:a16="http://schemas.microsoft.com/office/drawing/2014/main" id="{DC61A09D-502B-4706-8DAD-5247957BAD5C}"/>
                    </a:ext>
                  </a:extLst>
                </p:cNvPr>
                <p:cNvSpPr/>
                <p:nvPr/>
              </p:nvSpPr>
              <p:spPr>
                <a:xfrm rot="16200000">
                  <a:off x="4348222" y="5134285"/>
                  <a:ext cx="297836" cy="304800"/>
                </a:xfrm>
                <a:prstGeom prst="round2SameRect">
                  <a:avLst/>
                </a:prstGeom>
                <a:solidFill>
                  <a:srgbClr val="FF99C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86F368CF-6158-4477-9428-78DD5FC8D9B6}"/>
                </a:ext>
              </a:extLst>
            </p:cNvPr>
            <p:cNvGrpSpPr/>
            <p:nvPr/>
          </p:nvGrpSpPr>
          <p:grpSpPr>
            <a:xfrm>
              <a:off x="8268630" y="2604920"/>
              <a:ext cx="992931" cy="931545"/>
              <a:chOff x="2410767" y="2604920"/>
              <a:chExt cx="992931" cy="931545"/>
            </a:xfrm>
          </p:grpSpPr>
          <p:sp>
            <p:nvSpPr>
              <p:cNvPr id="46" name="フリーフォーム: 図形 45">
                <a:extLst>
                  <a:ext uri="{FF2B5EF4-FFF2-40B4-BE49-F238E27FC236}">
                    <a16:creationId xmlns:a16="http://schemas.microsoft.com/office/drawing/2014/main" id="{65F07FD2-4559-457C-A71A-4F13BAAB76E8}"/>
                  </a:ext>
                </a:extLst>
              </p:cNvPr>
              <p:cNvSpPr/>
              <p:nvPr/>
            </p:nvSpPr>
            <p:spPr>
              <a:xfrm>
                <a:off x="2687083" y="2678907"/>
                <a:ext cx="716615" cy="705680"/>
              </a:xfrm>
              <a:custGeom>
                <a:avLst/>
                <a:gdLst>
                  <a:gd name="connsiteX0" fmla="*/ 513590 w 1024004"/>
                  <a:gd name="connsiteY0" fmla="*/ 0 h 698500"/>
                  <a:gd name="connsiteX1" fmla="*/ 1024004 w 1024004"/>
                  <a:gd name="connsiteY1" fmla="*/ 187325 h 698500"/>
                  <a:gd name="connsiteX2" fmla="*/ 1022368 w 1024004"/>
                  <a:gd name="connsiteY2" fmla="*/ 193281 h 698500"/>
                  <a:gd name="connsiteX3" fmla="*/ 1023367 w 1024004"/>
                  <a:gd name="connsiteY3" fmla="*/ 195692 h 698500"/>
                  <a:gd name="connsiteX4" fmla="*/ 1023367 w 1024004"/>
                  <a:gd name="connsiteY4" fmla="*/ 485950 h 698500"/>
                  <a:gd name="connsiteX5" fmla="*/ 810817 w 1024004"/>
                  <a:gd name="connsiteY5" fmla="*/ 698500 h 698500"/>
                  <a:gd name="connsiteX6" fmla="*/ 212550 w 1024004"/>
                  <a:gd name="connsiteY6" fmla="*/ 698500 h 698500"/>
                  <a:gd name="connsiteX7" fmla="*/ 0 w 1024004"/>
                  <a:gd name="connsiteY7" fmla="*/ 485950 h 698500"/>
                  <a:gd name="connsiteX8" fmla="*/ 0 w 1024004"/>
                  <a:gd name="connsiteY8" fmla="*/ 195692 h 698500"/>
                  <a:gd name="connsiteX9" fmla="*/ 3292 w 1024004"/>
                  <a:gd name="connsiteY9" fmla="*/ 187746 h 698500"/>
                  <a:gd name="connsiteX10" fmla="*/ 3176 w 1024004"/>
                  <a:gd name="connsiteY10" fmla="*/ 187325 h 698500"/>
                  <a:gd name="connsiteX11" fmla="*/ 513590 w 1024004"/>
                  <a:gd name="connsiteY11" fmla="*/ 0 h 698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024004" h="698500">
                    <a:moveTo>
                      <a:pt x="513590" y="0"/>
                    </a:moveTo>
                    <a:cubicBezTo>
                      <a:pt x="795484" y="0"/>
                      <a:pt x="1024004" y="83868"/>
                      <a:pt x="1024004" y="187325"/>
                    </a:cubicBezTo>
                    <a:lnTo>
                      <a:pt x="1022368" y="193281"/>
                    </a:lnTo>
                    <a:lnTo>
                      <a:pt x="1023367" y="195692"/>
                    </a:lnTo>
                    <a:lnTo>
                      <a:pt x="1023367" y="485950"/>
                    </a:lnTo>
                    <a:cubicBezTo>
                      <a:pt x="1023367" y="603338"/>
                      <a:pt x="928205" y="698500"/>
                      <a:pt x="810817" y="698500"/>
                    </a:cubicBezTo>
                    <a:lnTo>
                      <a:pt x="212550" y="698500"/>
                    </a:lnTo>
                    <a:cubicBezTo>
                      <a:pt x="95162" y="698500"/>
                      <a:pt x="0" y="603338"/>
                      <a:pt x="0" y="485950"/>
                    </a:cubicBezTo>
                    <a:lnTo>
                      <a:pt x="0" y="195692"/>
                    </a:lnTo>
                    <a:lnTo>
                      <a:pt x="3292" y="187746"/>
                    </a:lnTo>
                    <a:lnTo>
                      <a:pt x="3176" y="187325"/>
                    </a:lnTo>
                    <a:cubicBezTo>
                      <a:pt x="3176" y="83868"/>
                      <a:pt x="231696" y="0"/>
                      <a:pt x="51359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47" name="グループ化 46">
                <a:extLst>
                  <a:ext uri="{FF2B5EF4-FFF2-40B4-BE49-F238E27FC236}">
                    <a16:creationId xmlns:a16="http://schemas.microsoft.com/office/drawing/2014/main" id="{F206A4E1-9AA4-4F41-B0BC-E61E9BE0DF2F}"/>
                  </a:ext>
                </a:extLst>
              </p:cNvPr>
              <p:cNvGrpSpPr/>
              <p:nvPr/>
            </p:nvGrpSpPr>
            <p:grpSpPr>
              <a:xfrm>
                <a:off x="2410767" y="2604920"/>
                <a:ext cx="959868" cy="931545"/>
                <a:chOff x="3005072" y="4257675"/>
                <a:chExt cx="959868" cy="698500"/>
              </a:xfrm>
              <a:solidFill>
                <a:srgbClr val="0070C0"/>
              </a:solidFill>
            </p:grpSpPr>
            <p:sp>
              <p:nvSpPr>
                <p:cNvPr id="48" name="フリーフォーム: 図形 47">
                  <a:extLst>
                    <a:ext uri="{FF2B5EF4-FFF2-40B4-BE49-F238E27FC236}">
                      <a16:creationId xmlns:a16="http://schemas.microsoft.com/office/drawing/2014/main" id="{62B2E1E5-98CD-4AB7-ACB5-0C50294A4299}"/>
                    </a:ext>
                  </a:extLst>
                </p:cNvPr>
                <p:cNvSpPr/>
                <p:nvPr/>
              </p:nvSpPr>
              <p:spPr>
                <a:xfrm>
                  <a:off x="3068571" y="4257675"/>
                  <a:ext cx="896369" cy="698500"/>
                </a:xfrm>
                <a:custGeom>
                  <a:avLst/>
                  <a:gdLst>
                    <a:gd name="connsiteX0" fmla="*/ 513590 w 1024004"/>
                    <a:gd name="connsiteY0" fmla="*/ 0 h 698500"/>
                    <a:gd name="connsiteX1" fmla="*/ 1024004 w 1024004"/>
                    <a:gd name="connsiteY1" fmla="*/ 187325 h 698500"/>
                    <a:gd name="connsiteX2" fmla="*/ 1022368 w 1024004"/>
                    <a:gd name="connsiteY2" fmla="*/ 193281 h 698500"/>
                    <a:gd name="connsiteX3" fmla="*/ 1023367 w 1024004"/>
                    <a:gd name="connsiteY3" fmla="*/ 195692 h 698500"/>
                    <a:gd name="connsiteX4" fmla="*/ 1023367 w 1024004"/>
                    <a:gd name="connsiteY4" fmla="*/ 485950 h 698500"/>
                    <a:gd name="connsiteX5" fmla="*/ 810817 w 1024004"/>
                    <a:gd name="connsiteY5" fmla="*/ 698500 h 698500"/>
                    <a:gd name="connsiteX6" fmla="*/ 212550 w 1024004"/>
                    <a:gd name="connsiteY6" fmla="*/ 698500 h 698500"/>
                    <a:gd name="connsiteX7" fmla="*/ 0 w 1024004"/>
                    <a:gd name="connsiteY7" fmla="*/ 485950 h 698500"/>
                    <a:gd name="connsiteX8" fmla="*/ 0 w 1024004"/>
                    <a:gd name="connsiteY8" fmla="*/ 195692 h 698500"/>
                    <a:gd name="connsiteX9" fmla="*/ 3292 w 1024004"/>
                    <a:gd name="connsiteY9" fmla="*/ 187746 h 698500"/>
                    <a:gd name="connsiteX10" fmla="*/ 3176 w 1024004"/>
                    <a:gd name="connsiteY10" fmla="*/ 187325 h 698500"/>
                    <a:gd name="connsiteX11" fmla="*/ 513590 w 1024004"/>
                    <a:gd name="connsiteY11" fmla="*/ 0 h 6985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024004" h="698500">
                      <a:moveTo>
                        <a:pt x="513590" y="0"/>
                      </a:moveTo>
                      <a:cubicBezTo>
                        <a:pt x="795484" y="0"/>
                        <a:pt x="1024004" y="83868"/>
                        <a:pt x="1024004" y="187325"/>
                      </a:cubicBezTo>
                      <a:lnTo>
                        <a:pt x="1022368" y="193281"/>
                      </a:lnTo>
                      <a:lnTo>
                        <a:pt x="1023367" y="195692"/>
                      </a:lnTo>
                      <a:lnTo>
                        <a:pt x="1023367" y="485950"/>
                      </a:lnTo>
                      <a:cubicBezTo>
                        <a:pt x="1023367" y="603338"/>
                        <a:pt x="928205" y="698500"/>
                        <a:pt x="810817" y="698500"/>
                      </a:cubicBezTo>
                      <a:lnTo>
                        <a:pt x="212550" y="698500"/>
                      </a:lnTo>
                      <a:cubicBezTo>
                        <a:pt x="95162" y="698500"/>
                        <a:pt x="0" y="603338"/>
                        <a:pt x="0" y="485950"/>
                      </a:cubicBezTo>
                      <a:lnTo>
                        <a:pt x="0" y="195692"/>
                      </a:lnTo>
                      <a:lnTo>
                        <a:pt x="3292" y="187746"/>
                      </a:lnTo>
                      <a:lnTo>
                        <a:pt x="3176" y="187325"/>
                      </a:lnTo>
                      <a:cubicBezTo>
                        <a:pt x="3176" y="83868"/>
                        <a:pt x="231696" y="0"/>
                        <a:pt x="513590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9" name="フリーフォーム: 図形 48">
                  <a:extLst>
                    <a:ext uri="{FF2B5EF4-FFF2-40B4-BE49-F238E27FC236}">
                      <a16:creationId xmlns:a16="http://schemas.microsoft.com/office/drawing/2014/main" id="{3E8C48D8-E2CA-40BE-92FD-B477C3D9632E}"/>
                    </a:ext>
                  </a:extLst>
                </p:cNvPr>
                <p:cNvSpPr/>
                <p:nvPr/>
              </p:nvSpPr>
              <p:spPr>
                <a:xfrm>
                  <a:off x="3005072" y="4257675"/>
                  <a:ext cx="879844" cy="698500"/>
                </a:xfrm>
                <a:custGeom>
                  <a:avLst/>
                  <a:gdLst>
                    <a:gd name="connsiteX0" fmla="*/ 513590 w 1024004"/>
                    <a:gd name="connsiteY0" fmla="*/ 0 h 698500"/>
                    <a:gd name="connsiteX1" fmla="*/ 1024004 w 1024004"/>
                    <a:gd name="connsiteY1" fmla="*/ 187325 h 698500"/>
                    <a:gd name="connsiteX2" fmla="*/ 1022368 w 1024004"/>
                    <a:gd name="connsiteY2" fmla="*/ 193281 h 698500"/>
                    <a:gd name="connsiteX3" fmla="*/ 1023367 w 1024004"/>
                    <a:gd name="connsiteY3" fmla="*/ 195692 h 698500"/>
                    <a:gd name="connsiteX4" fmla="*/ 1023367 w 1024004"/>
                    <a:gd name="connsiteY4" fmla="*/ 485950 h 698500"/>
                    <a:gd name="connsiteX5" fmla="*/ 810817 w 1024004"/>
                    <a:gd name="connsiteY5" fmla="*/ 698500 h 698500"/>
                    <a:gd name="connsiteX6" fmla="*/ 212550 w 1024004"/>
                    <a:gd name="connsiteY6" fmla="*/ 698500 h 698500"/>
                    <a:gd name="connsiteX7" fmla="*/ 0 w 1024004"/>
                    <a:gd name="connsiteY7" fmla="*/ 485950 h 698500"/>
                    <a:gd name="connsiteX8" fmla="*/ 0 w 1024004"/>
                    <a:gd name="connsiteY8" fmla="*/ 195692 h 698500"/>
                    <a:gd name="connsiteX9" fmla="*/ 3292 w 1024004"/>
                    <a:gd name="connsiteY9" fmla="*/ 187746 h 698500"/>
                    <a:gd name="connsiteX10" fmla="*/ 3176 w 1024004"/>
                    <a:gd name="connsiteY10" fmla="*/ 187325 h 698500"/>
                    <a:gd name="connsiteX11" fmla="*/ 513590 w 1024004"/>
                    <a:gd name="connsiteY11" fmla="*/ 0 h 6985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024004" h="698500">
                      <a:moveTo>
                        <a:pt x="513590" y="0"/>
                      </a:moveTo>
                      <a:cubicBezTo>
                        <a:pt x="795484" y="0"/>
                        <a:pt x="1024004" y="83868"/>
                        <a:pt x="1024004" y="187325"/>
                      </a:cubicBezTo>
                      <a:lnTo>
                        <a:pt x="1022368" y="193281"/>
                      </a:lnTo>
                      <a:lnTo>
                        <a:pt x="1023367" y="195692"/>
                      </a:lnTo>
                      <a:lnTo>
                        <a:pt x="1023367" y="485950"/>
                      </a:lnTo>
                      <a:cubicBezTo>
                        <a:pt x="1023367" y="603338"/>
                        <a:pt x="928205" y="698500"/>
                        <a:pt x="810817" y="698500"/>
                      </a:cubicBezTo>
                      <a:lnTo>
                        <a:pt x="212550" y="698500"/>
                      </a:lnTo>
                      <a:cubicBezTo>
                        <a:pt x="95162" y="698500"/>
                        <a:pt x="0" y="603338"/>
                        <a:pt x="0" y="485950"/>
                      </a:cubicBezTo>
                      <a:lnTo>
                        <a:pt x="0" y="195692"/>
                      </a:lnTo>
                      <a:lnTo>
                        <a:pt x="3292" y="187746"/>
                      </a:lnTo>
                      <a:lnTo>
                        <a:pt x="3176" y="187325"/>
                      </a:lnTo>
                      <a:cubicBezTo>
                        <a:pt x="3176" y="83868"/>
                        <a:pt x="231696" y="0"/>
                        <a:pt x="513590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9A5F2E4B-660E-42E8-9FE1-3A7A7ECBBEC9}"/>
                </a:ext>
              </a:extLst>
            </p:cNvPr>
            <p:cNvGrpSpPr/>
            <p:nvPr/>
          </p:nvGrpSpPr>
          <p:grpSpPr>
            <a:xfrm>
              <a:off x="7956104" y="1378472"/>
              <a:ext cx="1064272" cy="2157993"/>
              <a:chOff x="7280820" y="1162347"/>
              <a:chExt cx="1176687" cy="2385933"/>
            </a:xfrm>
          </p:grpSpPr>
          <p:sp>
            <p:nvSpPr>
              <p:cNvPr id="29" name="円/楕円 351">
                <a:extLst>
                  <a:ext uri="{FF2B5EF4-FFF2-40B4-BE49-F238E27FC236}">
                    <a16:creationId xmlns:a16="http://schemas.microsoft.com/office/drawing/2014/main" id="{8669C0DB-1C71-4700-8C5C-EC28FAA698AF}"/>
                  </a:ext>
                </a:extLst>
              </p:cNvPr>
              <p:cNvSpPr/>
              <p:nvPr/>
            </p:nvSpPr>
            <p:spPr>
              <a:xfrm>
                <a:off x="7540247" y="1459792"/>
                <a:ext cx="917260" cy="1392339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0" name="円/楕円 351">
                <a:extLst>
                  <a:ext uri="{FF2B5EF4-FFF2-40B4-BE49-F238E27FC236}">
                    <a16:creationId xmlns:a16="http://schemas.microsoft.com/office/drawing/2014/main" id="{C9BA5DA4-2716-40E3-BF2D-113570527E03}"/>
                  </a:ext>
                </a:extLst>
              </p:cNvPr>
              <p:cNvSpPr/>
              <p:nvPr/>
            </p:nvSpPr>
            <p:spPr>
              <a:xfrm>
                <a:off x="7359048" y="1272121"/>
                <a:ext cx="1095644" cy="1163550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1" name="フリーフォーム: 図形 30">
                <a:extLst>
                  <a:ext uri="{FF2B5EF4-FFF2-40B4-BE49-F238E27FC236}">
                    <a16:creationId xmlns:a16="http://schemas.microsoft.com/office/drawing/2014/main" id="{4645FD7A-F830-4AD7-82DA-1FB6566AB4A8}"/>
                  </a:ext>
                </a:extLst>
              </p:cNvPr>
              <p:cNvSpPr/>
              <p:nvPr/>
            </p:nvSpPr>
            <p:spPr>
              <a:xfrm>
                <a:off x="7396937" y="1408719"/>
                <a:ext cx="897082" cy="1466720"/>
              </a:xfrm>
              <a:custGeom>
                <a:avLst/>
                <a:gdLst>
                  <a:gd name="connsiteX0" fmla="*/ 448541 w 897082"/>
                  <a:gd name="connsiteY0" fmla="*/ 0 h 1466720"/>
                  <a:gd name="connsiteX1" fmla="*/ 897082 w 897082"/>
                  <a:gd name="connsiteY1" fmla="*/ 448541 h 1466720"/>
                  <a:gd name="connsiteX2" fmla="*/ 897082 w 897082"/>
                  <a:gd name="connsiteY2" fmla="*/ 572384 h 1466720"/>
                  <a:gd name="connsiteX3" fmla="*/ 623133 w 897082"/>
                  <a:gd name="connsiteY3" fmla="*/ 985676 h 1466720"/>
                  <a:gd name="connsiteX4" fmla="*/ 564119 w 897082"/>
                  <a:gd name="connsiteY4" fmla="*/ 1003996 h 1466720"/>
                  <a:gd name="connsiteX5" fmla="*/ 575827 w 897082"/>
                  <a:gd name="connsiteY5" fmla="*/ 1118635 h 1466720"/>
                  <a:gd name="connsiteX6" fmla="*/ 603105 w 897082"/>
                  <a:gd name="connsiteY6" fmla="*/ 1118635 h 1466720"/>
                  <a:gd name="connsiteX7" fmla="*/ 786798 w 897082"/>
                  <a:gd name="connsiteY7" fmla="*/ 1292678 h 1466720"/>
                  <a:gd name="connsiteX8" fmla="*/ 786797 w 897082"/>
                  <a:gd name="connsiteY8" fmla="*/ 1466720 h 1466720"/>
                  <a:gd name="connsiteX9" fmla="*/ 188668 w 897082"/>
                  <a:gd name="connsiteY9" fmla="*/ 1466720 h 1466720"/>
                  <a:gd name="connsiteX10" fmla="*/ 188668 w 897082"/>
                  <a:gd name="connsiteY10" fmla="*/ 1292678 h 1466720"/>
                  <a:gd name="connsiteX11" fmla="*/ 300860 w 897082"/>
                  <a:gd name="connsiteY11" fmla="*/ 1132312 h 1466720"/>
                  <a:gd name="connsiteX12" fmla="*/ 352270 w 897082"/>
                  <a:gd name="connsiteY12" fmla="*/ 1122478 h 1466720"/>
                  <a:gd name="connsiteX13" fmla="*/ 363516 w 897082"/>
                  <a:gd name="connsiteY13" fmla="*/ 1012354 h 1466720"/>
                  <a:gd name="connsiteX14" fmla="*/ 358144 w 897082"/>
                  <a:gd name="connsiteY14" fmla="*/ 1011812 h 1466720"/>
                  <a:gd name="connsiteX15" fmla="*/ 0 w 897082"/>
                  <a:gd name="connsiteY15" fmla="*/ 572384 h 1466720"/>
                  <a:gd name="connsiteX16" fmla="*/ 0 w 897082"/>
                  <a:gd name="connsiteY16" fmla="*/ 448541 h 1466720"/>
                  <a:gd name="connsiteX17" fmla="*/ 448541 w 897082"/>
                  <a:gd name="connsiteY17" fmla="*/ 0 h 14667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897082" h="1466720">
                    <a:moveTo>
                      <a:pt x="448541" y="0"/>
                    </a:moveTo>
                    <a:cubicBezTo>
                      <a:pt x="696263" y="0"/>
                      <a:pt x="897082" y="200819"/>
                      <a:pt x="897082" y="448541"/>
                    </a:cubicBezTo>
                    <a:lnTo>
                      <a:pt x="897082" y="572384"/>
                    </a:lnTo>
                    <a:cubicBezTo>
                      <a:pt x="897082" y="758175"/>
                      <a:pt x="784121" y="917584"/>
                      <a:pt x="623133" y="985676"/>
                    </a:cubicBezTo>
                    <a:lnTo>
                      <a:pt x="564119" y="1003996"/>
                    </a:lnTo>
                    <a:lnTo>
                      <a:pt x="575827" y="1118635"/>
                    </a:lnTo>
                    <a:lnTo>
                      <a:pt x="603105" y="1118635"/>
                    </a:lnTo>
                    <a:cubicBezTo>
                      <a:pt x="704556" y="1118635"/>
                      <a:pt x="786798" y="1196557"/>
                      <a:pt x="786798" y="1292678"/>
                    </a:cubicBezTo>
                    <a:cubicBezTo>
                      <a:pt x="786798" y="1350692"/>
                      <a:pt x="786797" y="1408706"/>
                      <a:pt x="786797" y="1466720"/>
                    </a:cubicBezTo>
                    <a:lnTo>
                      <a:pt x="188668" y="1466720"/>
                    </a:lnTo>
                    <a:lnTo>
                      <a:pt x="188668" y="1292678"/>
                    </a:lnTo>
                    <a:cubicBezTo>
                      <a:pt x="188668" y="1220587"/>
                      <a:pt x="234929" y="1158734"/>
                      <a:pt x="300860" y="1132312"/>
                    </a:cubicBezTo>
                    <a:lnTo>
                      <a:pt x="352270" y="1122478"/>
                    </a:lnTo>
                    <a:lnTo>
                      <a:pt x="363516" y="1012354"/>
                    </a:lnTo>
                    <a:lnTo>
                      <a:pt x="358144" y="1011812"/>
                    </a:lnTo>
                    <a:cubicBezTo>
                      <a:pt x="153752" y="969988"/>
                      <a:pt x="0" y="789141"/>
                      <a:pt x="0" y="572384"/>
                    </a:cubicBezTo>
                    <a:lnTo>
                      <a:pt x="0" y="448541"/>
                    </a:lnTo>
                    <a:cubicBezTo>
                      <a:pt x="0" y="200819"/>
                      <a:pt x="200819" y="0"/>
                      <a:pt x="448541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2" name="フリーフォーム: 図形 31">
                <a:extLst>
                  <a:ext uri="{FF2B5EF4-FFF2-40B4-BE49-F238E27FC236}">
                    <a16:creationId xmlns:a16="http://schemas.microsoft.com/office/drawing/2014/main" id="{93BBA842-F7AD-4078-AF69-13BC79E81B2E}"/>
                  </a:ext>
                </a:extLst>
              </p:cNvPr>
              <p:cNvSpPr/>
              <p:nvPr/>
            </p:nvSpPr>
            <p:spPr>
              <a:xfrm>
                <a:off x="7749935" y="2412716"/>
                <a:ext cx="180209" cy="92359"/>
              </a:xfrm>
              <a:custGeom>
                <a:avLst/>
                <a:gdLst>
                  <a:gd name="connsiteX0" fmla="*/ 209318 w 211408"/>
                  <a:gd name="connsiteY0" fmla="*/ 0 h 93697"/>
                  <a:gd name="connsiteX1" fmla="*/ 211408 w 211408"/>
                  <a:gd name="connsiteY1" fmla="*/ 20463 h 93697"/>
                  <a:gd name="connsiteX2" fmla="*/ 206348 w 211408"/>
                  <a:gd name="connsiteY2" fmla="*/ 24396 h 93697"/>
                  <a:gd name="connsiteX3" fmla="*/ 7260 w 211408"/>
                  <a:gd name="connsiteY3" fmla="*/ 93228 h 93697"/>
                  <a:gd name="connsiteX4" fmla="*/ 0 w 211408"/>
                  <a:gd name="connsiteY4" fmla="*/ 93697 h 93697"/>
                  <a:gd name="connsiteX5" fmla="*/ 8715 w 211408"/>
                  <a:gd name="connsiteY5" fmla="*/ 8358 h 93697"/>
                  <a:gd name="connsiteX6" fmla="*/ 93740 w 211408"/>
                  <a:gd name="connsiteY6" fmla="*/ 16929 h 93697"/>
                  <a:gd name="connsiteX7" fmla="*/ 184137 w 211408"/>
                  <a:gd name="connsiteY7" fmla="*/ 7816 h 93697"/>
                  <a:gd name="connsiteX0" fmla="*/ 209318 w 211408"/>
                  <a:gd name="connsiteY0" fmla="*/ 0 h 93697"/>
                  <a:gd name="connsiteX1" fmla="*/ 211408 w 211408"/>
                  <a:gd name="connsiteY1" fmla="*/ 20463 h 93697"/>
                  <a:gd name="connsiteX2" fmla="*/ 7260 w 211408"/>
                  <a:gd name="connsiteY2" fmla="*/ 93228 h 93697"/>
                  <a:gd name="connsiteX3" fmla="*/ 0 w 211408"/>
                  <a:gd name="connsiteY3" fmla="*/ 93697 h 93697"/>
                  <a:gd name="connsiteX4" fmla="*/ 8715 w 211408"/>
                  <a:gd name="connsiteY4" fmla="*/ 8358 h 93697"/>
                  <a:gd name="connsiteX5" fmla="*/ 93740 w 211408"/>
                  <a:gd name="connsiteY5" fmla="*/ 16929 h 93697"/>
                  <a:gd name="connsiteX6" fmla="*/ 184137 w 211408"/>
                  <a:gd name="connsiteY6" fmla="*/ 7816 h 93697"/>
                  <a:gd name="connsiteX7" fmla="*/ 209318 w 211408"/>
                  <a:gd name="connsiteY7" fmla="*/ 0 h 93697"/>
                  <a:gd name="connsiteX0" fmla="*/ 209318 w 209318"/>
                  <a:gd name="connsiteY0" fmla="*/ 0 h 93697"/>
                  <a:gd name="connsiteX1" fmla="*/ 7260 w 209318"/>
                  <a:gd name="connsiteY1" fmla="*/ 93228 h 93697"/>
                  <a:gd name="connsiteX2" fmla="*/ 0 w 209318"/>
                  <a:gd name="connsiteY2" fmla="*/ 93697 h 93697"/>
                  <a:gd name="connsiteX3" fmla="*/ 8715 w 209318"/>
                  <a:gd name="connsiteY3" fmla="*/ 8358 h 93697"/>
                  <a:gd name="connsiteX4" fmla="*/ 93740 w 209318"/>
                  <a:gd name="connsiteY4" fmla="*/ 16929 h 93697"/>
                  <a:gd name="connsiteX5" fmla="*/ 184137 w 209318"/>
                  <a:gd name="connsiteY5" fmla="*/ 7816 h 93697"/>
                  <a:gd name="connsiteX6" fmla="*/ 209318 w 209318"/>
                  <a:gd name="connsiteY6" fmla="*/ 0 h 93697"/>
                  <a:gd name="connsiteX0" fmla="*/ 209318 w 209318"/>
                  <a:gd name="connsiteY0" fmla="*/ 0 h 93697"/>
                  <a:gd name="connsiteX1" fmla="*/ 7260 w 209318"/>
                  <a:gd name="connsiteY1" fmla="*/ 93228 h 93697"/>
                  <a:gd name="connsiteX2" fmla="*/ 0 w 209318"/>
                  <a:gd name="connsiteY2" fmla="*/ 93697 h 93697"/>
                  <a:gd name="connsiteX3" fmla="*/ 8715 w 209318"/>
                  <a:gd name="connsiteY3" fmla="*/ 8358 h 93697"/>
                  <a:gd name="connsiteX4" fmla="*/ 93740 w 209318"/>
                  <a:gd name="connsiteY4" fmla="*/ 16929 h 93697"/>
                  <a:gd name="connsiteX5" fmla="*/ 184137 w 209318"/>
                  <a:gd name="connsiteY5" fmla="*/ 7816 h 93697"/>
                  <a:gd name="connsiteX6" fmla="*/ 209318 w 209318"/>
                  <a:gd name="connsiteY6" fmla="*/ 0 h 93697"/>
                  <a:gd name="connsiteX0" fmla="*/ 209318 w 209318"/>
                  <a:gd name="connsiteY0" fmla="*/ 0 h 93697"/>
                  <a:gd name="connsiteX1" fmla="*/ 0 w 209318"/>
                  <a:gd name="connsiteY1" fmla="*/ 93697 h 93697"/>
                  <a:gd name="connsiteX2" fmla="*/ 8715 w 209318"/>
                  <a:gd name="connsiteY2" fmla="*/ 8358 h 93697"/>
                  <a:gd name="connsiteX3" fmla="*/ 93740 w 209318"/>
                  <a:gd name="connsiteY3" fmla="*/ 16929 h 93697"/>
                  <a:gd name="connsiteX4" fmla="*/ 184137 w 209318"/>
                  <a:gd name="connsiteY4" fmla="*/ 7816 h 93697"/>
                  <a:gd name="connsiteX5" fmla="*/ 209318 w 209318"/>
                  <a:gd name="connsiteY5" fmla="*/ 0 h 93697"/>
                  <a:gd name="connsiteX0" fmla="*/ 209318 w 209318"/>
                  <a:gd name="connsiteY0" fmla="*/ 0 h 93697"/>
                  <a:gd name="connsiteX1" fmla="*/ 0 w 209318"/>
                  <a:gd name="connsiteY1" fmla="*/ 93697 h 93697"/>
                  <a:gd name="connsiteX2" fmla="*/ 8715 w 209318"/>
                  <a:gd name="connsiteY2" fmla="*/ 8358 h 93697"/>
                  <a:gd name="connsiteX3" fmla="*/ 93740 w 209318"/>
                  <a:gd name="connsiteY3" fmla="*/ 16929 h 93697"/>
                  <a:gd name="connsiteX4" fmla="*/ 184137 w 209318"/>
                  <a:gd name="connsiteY4" fmla="*/ 7816 h 93697"/>
                  <a:gd name="connsiteX5" fmla="*/ 209318 w 209318"/>
                  <a:gd name="connsiteY5" fmla="*/ 0 h 936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9318" h="93697">
                    <a:moveTo>
                      <a:pt x="209318" y="0"/>
                    </a:moveTo>
                    <a:cubicBezTo>
                      <a:pt x="148204" y="60213"/>
                      <a:pt x="33434" y="92304"/>
                      <a:pt x="0" y="93697"/>
                    </a:cubicBezTo>
                    <a:lnTo>
                      <a:pt x="8715" y="8358"/>
                    </a:lnTo>
                    <a:lnTo>
                      <a:pt x="93740" y="16929"/>
                    </a:lnTo>
                    <a:cubicBezTo>
                      <a:pt x="124705" y="16929"/>
                      <a:pt x="154938" y="13791"/>
                      <a:pt x="184137" y="7816"/>
                    </a:cubicBezTo>
                    <a:lnTo>
                      <a:pt x="209318" y="0"/>
                    </a:lnTo>
                    <a:close/>
                  </a:path>
                </a:pathLst>
              </a:custGeom>
              <a:solidFill>
                <a:srgbClr val="000000">
                  <a:alpha val="50196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3" name="円/楕円 355">
                <a:extLst>
                  <a:ext uri="{FF2B5EF4-FFF2-40B4-BE49-F238E27FC236}">
                    <a16:creationId xmlns:a16="http://schemas.microsoft.com/office/drawing/2014/main" id="{3C0D5FB6-278E-48DC-8587-69DDDBD3DB74}"/>
                  </a:ext>
                </a:extLst>
              </p:cNvPr>
              <p:cNvSpPr/>
              <p:nvPr/>
            </p:nvSpPr>
            <p:spPr>
              <a:xfrm>
                <a:off x="7473660" y="1874624"/>
                <a:ext cx="63831" cy="175270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4" name="月 33">
                <a:extLst>
                  <a:ext uri="{FF2B5EF4-FFF2-40B4-BE49-F238E27FC236}">
                    <a16:creationId xmlns:a16="http://schemas.microsoft.com/office/drawing/2014/main" id="{10AA03AB-2AA3-46AD-A821-11426F7397BB}"/>
                  </a:ext>
                </a:extLst>
              </p:cNvPr>
              <p:cNvSpPr/>
              <p:nvPr/>
            </p:nvSpPr>
            <p:spPr>
              <a:xfrm rot="5400000">
                <a:off x="7480158" y="1673712"/>
                <a:ext cx="60540" cy="121887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5" name="円/楕円 355">
                <a:extLst>
                  <a:ext uri="{FF2B5EF4-FFF2-40B4-BE49-F238E27FC236}">
                    <a16:creationId xmlns:a16="http://schemas.microsoft.com/office/drawing/2014/main" id="{F47B4197-BDFD-464D-8C94-D0DB46215BD0}"/>
                  </a:ext>
                </a:extLst>
              </p:cNvPr>
              <p:cNvSpPr/>
              <p:nvPr/>
            </p:nvSpPr>
            <p:spPr>
              <a:xfrm>
                <a:off x="7804963" y="1874624"/>
                <a:ext cx="107799" cy="175270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6" name="月 35">
                <a:extLst>
                  <a:ext uri="{FF2B5EF4-FFF2-40B4-BE49-F238E27FC236}">
                    <a16:creationId xmlns:a16="http://schemas.microsoft.com/office/drawing/2014/main" id="{88FB648B-A230-4FDD-9FBC-EE6EADC9C1FA}"/>
                  </a:ext>
                </a:extLst>
              </p:cNvPr>
              <p:cNvSpPr/>
              <p:nvPr/>
            </p:nvSpPr>
            <p:spPr>
              <a:xfrm rot="5400000">
                <a:off x="7832103" y="1651451"/>
                <a:ext cx="60540" cy="166408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7" name="円/楕円 355">
                <a:extLst>
                  <a:ext uri="{FF2B5EF4-FFF2-40B4-BE49-F238E27FC236}">
                    <a16:creationId xmlns:a16="http://schemas.microsoft.com/office/drawing/2014/main" id="{7F7DA7C4-7E32-4051-90EB-20255F522614}"/>
                  </a:ext>
                </a:extLst>
              </p:cNvPr>
              <p:cNvSpPr/>
              <p:nvPr/>
            </p:nvSpPr>
            <p:spPr>
              <a:xfrm>
                <a:off x="7481998" y="1905163"/>
                <a:ext cx="45719" cy="48829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8" name="円/楕円 355">
                <a:extLst>
                  <a:ext uri="{FF2B5EF4-FFF2-40B4-BE49-F238E27FC236}">
                    <a16:creationId xmlns:a16="http://schemas.microsoft.com/office/drawing/2014/main" id="{5AAB58D7-8693-4231-B4D4-3E8A5B65476E}"/>
                  </a:ext>
                </a:extLst>
              </p:cNvPr>
              <p:cNvSpPr/>
              <p:nvPr/>
            </p:nvSpPr>
            <p:spPr>
              <a:xfrm>
                <a:off x="7839318" y="1905163"/>
                <a:ext cx="48829" cy="48829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9" name="円/楕円 368">
                <a:extLst>
                  <a:ext uri="{FF2B5EF4-FFF2-40B4-BE49-F238E27FC236}">
                    <a16:creationId xmlns:a16="http://schemas.microsoft.com/office/drawing/2014/main" id="{75B11C80-562A-4511-A816-4CEE02A888A4}"/>
                  </a:ext>
                </a:extLst>
              </p:cNvPr>
              <p:cNvSpPr/>
              <p:nvPr/>
            </p:nvSpPr>
            <p:spPr>
              <a:xfrm rot="900000" flipH="1">
                <a:off x="8157049" y="1838852"/>
                <a:ext cx="203820" cy="337309"/>
              </a:xfrm>
              <a:custGeom>
                <a:avLst/>
                <a:gdLst>
                  <a:gd name="connsiteX0" fmla="*/ 0 w 216246"/>
                  <a:gd name="connsiteY0" fmla="*/ 168522 h 337044"/>
                  <a:gd name="connsiteX1" fmla="*/ 108123 w 216246"/>
                  <a:gd name="connsiteY1" fmla="*/ 0 h 337044"/>
                  <a:gd name="connsiteX2" fmla="*/ 216246 w 216246"/>
                  <a:gd name="connsiteY2" fmla="*/ 168522 h 337044"/>
                  <a:gd name="connsiteX3" fmla="*/ 108123 w 216246"/>
                  <a:gd name="connsiteY3" fmla="*/ 337044 h 337044"/>
                  <a:gd name="connsiteX4" fmla="*/ 0 w 216246"/>
                  <a:gd name="connsiteY4" fmla="*/ 168522 h 337044"/>
                  <a:gd name="connsiteX0" fmla="*/ 0 w 227371"/>
                  <a:gd name="connsiteY0" fmla="*/ 170508 h 339030"/>
                  <a:gd name="connsiteX1" fmla="*/ 108123 w 227371"/>
                  <a:gd name="connsiteY1" fmla="*/ 1986 h 339030"/>
                  <a:gd name="connsiteX2" fmla="*/ 211667 w 227371"/>
                  <a:gd name="connsiteY2" fmla="*/ 83801 h 339030"/>
                  <a:gd name="connsiteX3" fmla="*/ 216246 w 227371"/>
                  <a:gd name="connsiteY3" fmla="*/ 170508 h 339030"/>
                  <a:gd name="connsiteX4" fmla="*/ 108123 w 227371"/>
                  <a:gd name="connsiteY4" fmla="*/ 339030 h 339030"/>
                  <a:gd name="connsiteX5" fmla="*/ 0 w 227371"/>
                  <a:gd name="connsiteY5" fmla="*/ 170508 h 339030"/>
                  <a:gd name="connsiteX0" fmla="*/ 216246 w 307686"/>
                  <a:gd name="connsiteY0" fmla="*/ 170508 h 339030"/>
                  <a:gd name="connsiteX1" fmla="*/ 108123 w 307686"/>
                  <a:gd name="connsiteY1" fmla="*/ 339030 h 339030"/>
                  <a:gd name="connsiteX2" fmla="*/ 0 w 307686"/>
                  <a:gd name="connsiteY2" fmla="*/ 170508 h 339030"/>
                  <a:gd name="connsiteX3" fmla="*/ 108123 w 307686"/>
                  <a:gd name="connsiteY3" fmla="*/ 1986 h 339030"/>
                  <a:gd name="connsiteX4" fmla="*/ 211667 w 307686"/>
                  <a:gd name="connsiteY4" fmla="*/ 83801 h 339030"/>
                  <a:gd name="connsiteX5" fmla="*/ 307686 w 307686"/>
                  <a:gd name="connsiteY5" fmla="*/ 261948 h 339030"/>
                  <a:gd name="connsiteX0" fmla="*/ 216246 w 216246"/>
                  <a:gd name="connsiteY0" fmla="*/ 170508 h 339030"/>
                  <a:gd name="connsiteX1" fmla="*/ 108123 w 216246"/>
                  <a:gd name="connsiteY1" fmla="*/ 339030 h 339030"/>
                  <a:gd name="connsiteX2" fmla="*/ 0 w 216246"/>
                  <a:gd name="connsiteY2" fmla="*/ 170508 h 339030"/>
                  <a:gd name="connsiteX3" fmla="*/ 108123 w 216246"/>
                  <a:gd name="connsiteY3" fmla="*/ 1986 h 339030"/>
                  <a:gd name="connsiteX4" fmla="*/ 211667 w 216246"/>
                  <a:gd name="connsiteY4" fmla="*/ 83801 h 339030"/>
                  <a:gd name="connsiteX0" fmla="*/ 108123 w 211667"/>
                  <a:gd name="connsiteY0" fmla="*/ 339030 h 339030"/>
                  <a:gd name="connsiteX1" fmla="*/ 0 w 211667"/>
                  <a:gd name="connsiteY1" fmla="*/ 170508 h 339030"/>
                  <a:gd name="connsiteX2" fmla="*/ 108123 w 211667"/>
                  <a:gd name="connsiteY2" fmla="*/ 1986 h 339030"/>
                  <a:gd name="connsiteX3" fmla="*/ 211667 w 211667"/>
                  <a:gd name="connsiteY3" fmla="*/ 83801 h 339030"/>
                  <a:gd name="connsiteX0" fmla="*/ 108123 w 211667"/>
                  <a:gd name="connsiteY0" fmla="*/ 340366 h 340366"/>
                  <a:gd name="connsiteX1" fmla="*/ 0 w 211667"/>
                  <a:gd name="connsiteY1" fmla="*/ 171844 h 340366"/>
                  <a:gd name="connsiteX2" fmla="*/ 108123 w 211667"/>
                  <a:gd name="connsiteY2" fmla="*/ 3322 h 340366"/>
                  <a:gd name="connsiteX3" fmla="*/ 211667 w 211667"/>
                  <a:gd name="connsiteY3" fmla="*/ 85137 h 340366"/>
                  <a:gd name="connsiteX0" fmla="*/ 108123 w 203820"/>
                  <a:gd name="connsiteY0" fmla="*/ 338586 h 338586"/>
                  <a:gd name="connsiteX1" fmla="*/ 0 w 203820"/>
                  <a:gd name="connsiteY1" fmla="*/ 170064 h 338586"/>
                  <a:gd name="connsiteX2" fmla="*/ 108123 w 203820"/>
                  <a:gd name="connsiteY2" fmla="*/ 1542 h 338586"/>
                  <a:gd name="connsiteX3" fmla="*/ 203820 w 203820"/>
                  <a:gd name="connsiteY3" fmla="*/ 103441 h 338586"/>
                  <a:gd name="connsiteX0" fmla="*/ 108123 w 203820"/>
                  <a:gd name="connsiteY0" fmla="*/ 337309 h 337309"/>
                  <a:gd name="connsiteX1" fmla="*/ 0 w 203820"/>
                  <a:gd name="connsiteY1" fmla="*/ 168787 h 337309"/>
                  <a:gd name="connsiteX2" fmla="*/ 108123 w 203820"/>
                  <a:gd name="connsiteY2" fmla="*/ 265 h 337309"/>
                  <a:gd name="connsiteX3" fmla="*/ 203820 w 203820"/>
                  <a:gd name="connsiteY3" fmla="*/ 102164 h 337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3820" h="337309">
                    <a:moveTo>
                      <a:pt x="108123" y="337309"/>
                    </a:moveTo>
                    <a:cubicBezTo>
                      <a:pt x="48408" y="337309"/>
                      <a:pt x="0" y="261859"/>
                      <a:pt x="0" y="168787"/>
                    </a:cubicBezTo>
                    <a:cubicBezTo>
                      <a:pt x="0" y="75715"/>
                      <a:pt x="49017" y="-5227"/>
                      <a:pt x="108123" y="265"/>
                    </a:cubicBezTo>
                    <a:cubicBezTo>
                      <a:pt x="167229" y="5757"/>
                      <a:pt x="195044" y="39575"/>
                      <a:pt x="203820" y="102164"/>
                    </a:cubicBezTo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0" name="円/楕円 369">
                <a:extLst>
                  <a:ext uri="{FF2B5EF4-FFF2-40B4-BE49-F238E27FC236}">
                    <a16:creationId xmlns:a16="http://schemas.microsoft.com/office/drawing/2014/main" id="{C07DE61F-1739-418C-8BF0-8A14E46FA103}"/>
                  </a:ext>
                </a:extLst>
              </p:cNvPr>
              <p:cNvSpPr/>
              <p:nvPr/>
            </p:nvSpPr>
            <p:spPr>
              <a:xfrm rot="900000" flipH="1">
                <a:off x="8201024" y="1897406"/>
                <a:ext cx="120663" cy="221097"/>
              </a:xfrm>
              <a:custGeom>
                <a:avLst/>
                <a:gdLst>
                  <a:gd name="connsiteX0" fmla="*/ 0 w 137951"/>
                  <a:gd name="connsiteY0" fmla="*/ 109765 h 219530"/>
                  <a:gd name="connsiteX1" fmla="*/ 68976 w 137951"/>
                  <a:gd name="connsiteY1" fmla="*/ 0 h 219530"/>
                  <a:gd name="connsiteX2" fmla="*/ 137952 w 137951"/>
                  <a:gd name="connsiteY2" fmla="*/ 109765 h 219530"/>
                  <a:gd name="connsiteX3" fmla="*/ 68976 w 137951"/>
                  <a:gd name="connsiteY3" fmla="*/ 219530 h 219530"/>
                  <a:gd name="connsiteX4" fmla="*/ 0 w 137951"/>
                  <a:gd name="connsiteY4" fmla="*/ 109765 h 219530"/>
                  <a:gd name="connsiteX0" fmla="*/ 0 w 137952"/>
                  <a:gd name="connsiteY0" fmla="*/ 109765 h 219530"/>
                  <a:gd name="connsiteX1" fmla="*/ 68976 w 137952"/>
                  <a:gd name="connsiteY1" fmla="*/ 0 h 219530"/>
                  <a:gd name="connsiteX2" fmla="*/ 137952 w 137952"/>
                  <a:gd name="connsiteY2" fmla="*/ 109765 h 219530"/>
                  <a:gd name="connsiteX3" fmla="*/ 68976 w 137952"/>
                  <a:gd name="connsiteY3" fmla="*/ 219530 h 219530"/>
                  <a:gd name="connsiteX4" fmla="*/ 0 w 137952"/>
                  <a:gd name="connsiteY4" fmla="*/ 109765 h 219530"/>
                  <a:gd name="connsiteX0" fmla="*/ 0 w 120663"/>
                  <a:gd name="connsiteY0" fmla="*/ 110869 h 221097"/>
                  <a:gd name="connsiteX1" fmla="*/ 68976 w 120663"/>
                  <a:gd name="connsiteY1" fmla="*/ 1104 h 221097"/>
                  <a:gd name="connsiteX2" fmla="*/ 120663 w 120663"/>
                  <a:gd name="connsiteY2" fmla="*/ 74187 h 221097"/>
                  <a:gd name="connsiteX3" fmla="*/ 68976 w 120663"/>
                  <a:gd name="connsiteY3" fmla="*/ 220634 h 221097"/>
                  <a:gd name="connsiteX4" fmla="*/ 0 w 120663"/>
                  <a:gd name="connsiteY4" fmla="*/ 110869 h 221097"/>
                  <a:gd name="connsiteX0" fmla="*/ 0 w 120663"/>
                  <a:gd name="connsiteY0" fmla="*/ 110869 h 221097"/>
                  <a:gd name="connsiteX1" fmla="*/ 68976 w 120663"/>
                  <a:gd name="connsiteY1" fmla="*/ 1104 h 221097"/>
                  <a:gd name="connsiteX2" fmla="*/ 120663 w 120663"/>
                  <a:gd name="connsiteY2" fmla="*/ 74187 h 221097"/>
                  <a:gd name="connsiteX3" fmla="*/ 68976 w 120663"/>
                  <a:gd name="connsiteY3" fmla="*/ 220634 h 221097"/>
                  <a:gd name="connsiteX4" fmla="*/ 0 w 120663"/>
                  <a:gd name="connsiteY4" fmla="*/ 110869 h 221097"/>
                  <a:gd name="connsiteX0" fmla="*/ 0 w 120663"/>
                  <a:gd name="connsiteY0" fmla="*/ 110869 h 221097"/>
                  <a:gd name="connsiteX1" fmla="*/ 68976 w 120663"/>
                  <a:gd name="connsiteY1" fmla="*/ 1104 h 221097"/>
                  <a:gd name="connsiteX2" fmla="*/ 120663 w 120663"/>
                  <a:gd name="connsiteY2" fmla="*/ 74187 h 221097"/>
                  <a:gd name="connsiteX3" fmla="*/ 68976 w 120663"/>
                  <a:gd name="connsiteY3" fmla="*/ 220634 h 221097"/>
                  <a:gd name="connsiteX4" fmla="*/ 0 w 120663"/>
                  <a:gd name="connsiteY4" fmla="*/ 110869 h 2210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0663" h="221097">
                    <a:moveTo>
                      <a:pt x="0" y="110869"/>
                    </a:moveTo>
                    <a:cubicBezTo>
                      <a:pt x="0" y="50247"/>
                      <a:pt x="48866" y="7218"/>
                      <a:pt x="68976" y="1104"/>
                    </a:cubicBezTo>
                    <a:cubicBezTo>
                      <a:pt x="89086" y="-5010"/>
                      <a:pt x="120663" y="13565"/>
                      <a:pt x="120663" y="74187"/>
                    </a:cubicBezTo>
                    <a:cubicBezTo>
                      <a:pt x="77082" y="150249"/>
                      <a:pt x="71181" y="180139"/>
                      <a:pt x="68976" y="220634"/>
                    </a:cubicBezTo>
                    <a:cubicBezTo>
                      <a:pt x="48866" y="226748"/>
                      <a:pt x="0" y="171491"/>
                      <a:pt x="0" y="110869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1" name="フリーフォーム: 図形 40">
                <a:extLst>
                  <a:ext uri="{FF2B5EF4-FFF2-40B4-BE49-F238E27FC236}">
                    <a16:creationId xmlns:a16="http://schemas.microsoft.com/office/drawing/2014/main" id="{37F9AB32-A4CC-46F8-82B9-746106AE7836}"/>
                  </a:ext>
                </a:extLst>
              </p:cNvPr>
              <p:cNvSpPr/>
              <p:nvPr/>
            </p:nvSpPr>
            <p:spPr>
              <a:xfrm>
                <a:off x="7334535" y="2527355"/>
                <a:ext cx="1068476" cy="1020925"/>
              </a:xfrm>
              <a:custGeom>
                <a:avLst/>
                <a:gdLst>
                  <a:gd name="connsiteX0" fmla="*/ 702404 w 1068476"/>
                  <a:gd name="connsiteY0" fmla="*/ 0 h 1020925"/>
                  <a:gd name="connsiteX1" fmla="*/ 763059 w 1068476"/>
                  <a:gd name="connsiteY1" fmla="*/ 0 h 1020925"/>
                  <a:gd name="connsiteX2" fmla="*/ 1068476 w 1068476"/>
                  <a:gd name="connsiteY2" fmla="*/ 320391 h 1020925"/>
                  <a:gd name="connsiteX3" fmla="*/ 1068476 w 1068476"/>
                  <a:gd name="connsiteY3" fmla="*/ 1020925 h 1020925"/>
                  <a:gd name="connsiteX4" fmla="*/ 139988 w 1068476"/>
                  <a:gd name="connsiteY4" fmla="*/ 1020925 h 1020925"/>
                  <a:gd name="connsiteX5" fmla="*/ 55941 w 1068476"/>
                  <a:gd name="connsiteY5" fmla="*/ 706710 h 1020925"/>
                  <a:gd name="connsiteX6" fmla="*/ 55941 w 1068476"/>
                  <a:gd name="connsiteY6" fmla="*/ 285753 h 1020925"/>
                  <a:gd name="connsiteX7" fmla="*/ 189768 w 1068476"/>
                  <a:gd name="connsiteY7" fmla="*/ 138877 h 1020925"/>
                  <a:gd name="connsiteX8" fmla="*/ 371719 w 1068476"/>
                  <a:gd name="connsiteY8" fmla="*/ 10385 h 1020925"/>
                  <a:gd name="connsiteX9" fmla="*/ 390924 w 1068476"/>
                  <a:gd name="connsiteY9" fmla="*/ 7678 h 1020925"/>
                  <a:gd name="connsiteX10" fmla="*/ 356988 w 1068476"/>
                  <a:gd name="connsiteY10" fmla="*/ 72107 h 1020925"/>
                  <a:gd name="connsiteX11" fmla="*/ 362948 w 1068476"/>
                  <a:gd name="connsiteY11" fmla="*/ 186423 h 1020925"/>
                  <a:gd name="connsiteX12" fmla="*/ 632972 w 1068476"/>
                  <a:gd name="connsiteY12" fmla="*/ 86497 h 1020925"/>
                  <a:gd name="connsiteX13" fmla="*/ 698289 w 1068476"/>
                  <a:gd name="connsiteY13" fmla="*/ 7813 h 1020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068476" h="1020925">
                    <a:moveTo>
                      <a:pt x="702404" y="0"/>
                    </a:moveTo>
                    <a:lnTo>
                      <a:pt x="763059" y="0"/>
                    </a:lnTo>
                    <a:cubicBezTo>
                      <a:pt x="931736" y="0"/>
                      <a:pt x="1068476" y="143444"/>
                      <a:pt x="1068476" y="320391"/>
                    </a:cubicBezTo>
                    <a:lnTo>
                      <a:pt x="1068476" y="1020925"/>
                    </a:lnTo>
                    <a:lnTo>
                      <a:pt x="139988" y="1020925"/>
                    </a:lnTo>
                    <a:cubicBezTo>
                      <a:pt x="111972" y="916187"/>
                      <a:pt x="83408" y="813429"/>
                      <a:pt x="55941" y="706710"/>
                    </a:cubicBezTo>
                    <a:cubicBezTo>
                      <a:pt x="28473" y="599991"/>
                      <a:pt x="-54871" y="401997"/>
                      <a:pt x="55941" y="285753"/>
                    </a:cubicBezTo>
                    <a:cubicBezTo>
                      <a:pt x="101344" y="237588"/>
                      <a:pt x="113452" y="219340"/>
                      <a:pt x="189768" y="138877"/>
                    </a:cubicBezTo>
                    <a:cubicBezTo>
                      <a:pt x="247006" y="78530"/>
                      <a:pt x="302882" y="30585"/>
                      <a:pt x="371719" y="10385"/>
                    </a:cubicBezTo>
                    <a:lnTo>
                      <a:pt x="390924" y="7678"/>
                    </a:lnTo>
                    <a:lnTo>
                      <a:pt x="356988" y="72107"/>
                    </a:lnTo>
                    <a:cubicBezTo>
                      <a:pt x="338905" y="120971"/>
                      <a:pt x="339463" y="162938"/>
                      <a:pt x="362948" y="186423"/>
                    </a:cubicBezTo>
                    <a:cubicBezTo>
                      <a:pt x="409919" y="233394"/>
                      <a:pt x="530813" y="188655"/>
                      <a:pt x="632972" y="86497"/>
                    </a:cubicBezTo>
                    <a:cubicBezTo>
                      <a:pt x="658511" y="60957"/>
                      <a:pt x="680462" y="34247"/>
                      <a:pt x="698289" y="7813"/>
                    </a:cubicBezTo>
                    <a:close/>
                  </a:path>
                </a:pathLst>
              </a:custGeom>
              <a:pattFill prst="trellis">
                <a:fgClr>
                  <a:srgbClr val="0070C0"/>
                </a:fgClr>
                <a:bgClr>
                  <a:schemeClr val="accent1">
                    <a:lumMod val="40000"/>
                    <a:lumOff val="60000"/>
                  </a:scheme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2" name="月 41">
                <a:extLst>
                  <a:ext uri="{FF2B5EF4-FFF2-40B4-BE49-F238E27FC236}">
                    <a16:creationId xmlns:a16="http://schemas.microsoft.com/office/drawing/2014/main" id="{0B3C133A-1F94-4867-A696-A6A6F081B231}"/>
                  </a:ext>
                </a:extLst>
              </p:cNvPr>
              <p:cNvSpPr/>
              <p:nvPr/>
            </p:nvSpPr>
            <p:spPr>
              <a:xfrm rot="18900000" flipH="1">
                <a:off x="7859872" y="1162347"/>
                <a:ext cx="394009" cy="801721"/>
              </a:xfrm>
              <a:prstGeom prst="moon">
                <a:avLst>
                  <a:gd name="adj" fmla="val 87500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3" name="楕円 42">
                <a:extLst>
                  <a:ext uri="{FF2B5EF4-FFF2-40B4-BE49-F238E27FC236}">
                    <a16:creationId xmlns:a16="http://schemas.microsoft.com/office/drawing/2014/main" id="{4D536930-5F6A-4FC3-9164-D7060D8E6EEA}"/>
                  </a:ext>
                </a:extLst>
              </p:cNvPr>
              <p:cNvSpPr/>
              <p:nvPr/>
            </p:nvSpPr>
            <p:spPr>
              <a:xfrm rot="19800000">
                <a:off x="7541601" y="2119316"/>
                <a:ext cx="45719" cy="92869"/>
              </a:xfrm>
              <a:prstGeom prst="ellipse">
                <a:avLst/>
              </a:pr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4" name="円/楕円 27">
                <a:extLst>
                  <a:ext uri="{FF2B5EF4-FFF2-40B4-BE49-F238E27FC236}">
                    <a16:creationId xmlns:a16="http://schemas.microsoft.com/office/drawing/2014/main" id="{67210DC6-3AA9-436D-ACC3-2BF409BDE406}"/>
                  </a:ext>
                </a:extLst>
              </p:cNvPr>
              <p:cNvSpPr/>
              <p:nvPr/>
            </p:nvSpPr>
            <p:spPr>
              <a:xfrm rot="10800000">
                <a:off x="7608962" y="2259892"/>
                <a:ext cx="182630" cy="52056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  <a:gd name="connsiteX0" fmla="*/ 29 w 3210447"/>
                  <a:gd name="connsiteY0" fmla="*/ 25850 h 372135"/>
                  <a:gd name="connsiteX1" fmla="*/ 1639885 w 3210447"/>
                  <a:gd name="connsiteY1" fmla="*/ 114252 h 372135"/>
                  <a:gd name="connsiteX2" fmla="*/ 3210447 w 3210447"/>
                  <a:gd name="connsiteY2" fmla="*/ 25850 h 372135"/>
                  <a:gd name="connsiteX3" fmla="*/ 1605238 w 3210447"/>
                  <a:gd name="connsiteY3" fmla="*/ 372135 h 372135"/>
                  <a:gd name="connsiteX4" fmla="*/ 29 w 3210447"/>
                  <a:gd name="connsiteY4" fmla="*/ 25850 h 372135"/>
                  <a:gd name="connsiteX0" fmla="*/ 771 w 3211189"/>
                  <a:gd name="connsiteY0" fmla="*/ 25850 h 528393"/>
                  <a:gd name="connsiteX1" fmla="*/ 1640627 w 3211189"/>
                  <a:gd name="connsiteY1" fmla="*/ 114252 h 528393"/>
                  <a:gd name="connsiteX2" fmla="*/ 3211189 w 3211189"/>
                  <a:gd name="connsiteY2" fmla="*/ 25850 h 528393"/>
                  <a:gd name="connsiteX3" fmla="*/ 1813891 w 3211189"/>
                  <a:gd name="connsiteY3" fmla="*/ 528393 h 528393"/>
                  <a:gd name="connsiteX4" fmla="*/ 771 w 3211189"/>
                  <a:gd name="connsiteY4" fmla="*/ 25850 h 528393"/>
                  <a:gd name="connsiteX0" fmla="*/ 6810 w 3217228"/>
                  <a:gd name="connsiteY0" fmla="*/ 25850 h 528393"/>
                  <a:gd name="connsiteX1" fmla="*/ 1369462 w 3217228"/>
                  <a:gd name="connsiteY1" fmla="*/ 114252 h 528393"/>
                  <a:gd name="connsiteX2" fmla="*/ 3217228 w 3217228"/>
                  <a:gd name="connsiteY2" fmla="*/ 25850 h 528393"/>
                  <a:gd name="connsiteX3" fmla="*/ 1819930 w 3217228"/>
                  <a:gd name="connsiteY3" fmla="*/ 528393 h 528393"/>
                  <a:gd name="connsiteX4" fmla="*/ 6810 w 3217228"/>
                  <a:gd name="connsiteY4" fmla="*/ 25850 h 528393"/>
                  <a:gd name="connsiteX0" fmla="*/ 5791 w 2939005"/>
                  <a:gd name="connsiteY0" fmla="*/ 71235 h 529237"/>
                  <a:gd name="connsiteX1" fmla="*/ 1091239 w 2939005"/>
                  <a:gd name="connsiteY1" fmla="*/ 114993 h 529237"/>
                  <a:gd name="connsiteX2" fmla="*/ 2939005 w 2939005"/>
                  <a:gd name="connsiteY2" fmla="*/ 26591 h 529237"/>
                  <a:gd name="connsiteX3" fmla="*/ 1541707 w 2939005"/>
                  <a:gd name="connsiteY3" fmla="*/ 529134 h 529237"/>
                  <a:gd name="connsiteX4" fmla="*/ 5791 w 2939005"/>
                  <a:gd name="connsiteY4" fmla="*/ 71235 h 529237"/>
                  <a:gd name="connsiteX0" fmla="*/ 1833 w 2935047"/>
                  <a:gd name="connsiteY0" fmla="*/ 78781 h 536830"/>
                  <a:gd name="connsiteX1" fmla="*/ 1087281 w 2935047"/>
                  <a:gd name="connsiteY1" fmla="*/ 122539 h 536830"/>
                  <a:gd name="connsiteX2" fmla="*/ 2935047 w 2935047"/>
                  <a:gd name="connsiteY2" fmla="*/ 34137 h 536830"/>
                  <a:gd name="connsiteX3" fmla="*/ 1537749 w 2935047"/>
                  <a:gd name="connsiteY3" fmla="*/ 536680 h 536830"/>
                  <a:gd name="connsiteX4" fmla="*/ 1833 w 2935047"/>
                  <a:gd name="connsiteY4" fmla="*/ 78781 h 536830"/>
                  <a:gd name="connsiteX0" fmla="*/ 3885 w 2937099"/>
                  <a:gd name="connsiteY0" fmla="*/ 77403 h 535405"/>
                  <a:gd name="connsiteX1" fmla="*/ 1158641 w 2937099"/>
                  <a:gd name="connsiteY1" fmla="*/ 76512 h 535405"/>
                  <a:gd name="connsiteX2" fmla="*/ 2937099 w 2937099"/>
                  <a:gd name="connsiteY2" fmla="*/ 32759 h 535405"/>
                  <a:gd name="connsiteX3" fmla="*/ 1539801 w 2937099"/>
                  <a:gd name="connsiteY3" fmla="*/ 535302 h 535405"/>
                  <a:gd name="connsiteX4" fmla="*/ 3885 w 2937099"/>
                  <a:gd name="connsiteY4" fmla="*/ 77403 h 535405"/>
                  <a:gd name="connsiteX0" fmla="*/ 3492 w 3040661"/>
                  <a:gd name="connsiteY0" fmla="*/ 100284 h 536108"/>
                  <a:gd name="connsiteX1" fmla="*/ 1262203 w 3040661"/>
                  <a:gd name="connsiteY1" fmla="*/ 77074 h 536108"/>
                  <a:gd name="connsiteX2" fmla="*/ 3040661 w 3040661"/>
                  <a:gd name="connsiteY2" fmla="*/ 33321 h 536108"/>
                  <a:gd name="connsiteX3" fmla="*/ 1643363 w 3040661"/>
                  <a:gd name="connsiteY3" fmla="*/ 535864 h 536108"/>
                  <a:gd name="connsiteX4" fmla="*/ 3492 w 3040661"/>
                  <a:gd name="connsiteY4" fmla="*/ 100284 h 536108"/>
                  <a:gd name="connsiteX0" fmla="*/ 3754 w 2971629"/>
                  <a:gd name="connsiteY0" fmla="*/ 77403 h 535405"/>
                  <a:gd name="connsiteX1" fmla="*/ 1193171 w 2971629"/>
                  <a:gd name="connsiteY1" fmla="*/ 76512 h 535405"/>
                  <a:gd name="connsiteX2" fmla="*/ 2971629 w 2971629"/>
                  <a:gd name="connsiteY2" fmla="*/ 32759 h 535405"/>
                  <a:gd name="connsiteX3" fmla="*/ 1574331 w 2971629"/>
                  <a:gd name="connsiteY3" fmla="*/ 535302 h 535405"/>
                  <a:gd name="connsiteX4" fmla="*/ 3754 w 2971629"/>
                  <a:gd name="connsiteY4" fmla="*/ 77403 h 535405"/>
                  <a:gd name="connsiteX0" fmla="*/ 3492 w 3040675"/>
                  <a:gd name="connsiteY0" fmla="*/ 77402 h 535405"/>
                  <a:gd name="connsiteX1" fmla="*/ 1262217 w 3040675"/>
                  <a:gd name="connsiteY1" fmla="*/ 76512 h 535405"/>
                  <a:gd name="connsiteX2" fmla="*/ 3040675 w 3040675"/>
                  <a:gd name="connsiteY2" fmla="*/ 32759 h 535405"/>
                  <a:gd name="connsiteX3" fmla="*/ 1643377 w 3040675"/>
                  <a:gd name="connsiteY3" fmla="*/ 535302 h 535405"/>
                  <a:gd name="connsiteX4" fmla="*/ 3492 w 3040675"/>
                  <a:gd name="connsiteY4" fmla="*/ 77402 h 535405"/>
                  <a:gd name="connsiteX0" fmla="*/ 0 w 3078174"/>
                  <a:gd name="connsiteY0" fmla="*/ 86139 h 544142"/>
                  <a:gd name="connsiteX1" fmla="*/ 3037183 w 3078174"/>
                  <a:gd name="connsiteY1" fmla="*/ 41496 h 544142"/>
                  <a:gd name="connsiteX2" fmla="*/ 1639885 w 3078174"/>
                  <a:gd name="connsiteY2" fmla="*/ 544039 h 544142"/>
                  <a:gd name="connsiteX3" fmla="*/ 0 w 3078174"/>
                  <a:gd name="connsiteY3" fmla="*/ 86139 h 544142"/>
                  <a:gd name="connsiteX0" fmla="*/ 16268 w 3103071"/>
                  <a:gd name="connsiteY0" fmla="*/ 89232 h 614195"/>
                  <a:gd name="connsiteX1" fmla="*/ 3053451 w 3103071"/>
                  <a:gd name="connsiteY1" fmla="*/ 44589 h 614195"/>
                  <a:gd name="connsiteX2" fmla="*/ 1898710 w 3103071"/>
                  <a:gd name="connsiteY2" fmla="*/ 614101 h 614195"/>
                  <a:gd name="connsiteX3" fmla="*/ 16268 w 3103071"/>
                  <a:gd name="connsiteY3" fmla="*/ 89232 h 614195"/>
                  <a:gd name="connsiteX0" fmla="*/ 8177 w 2765042"/>
                  <a:gd name="connsiteY0" fmla="*/ 89232 h 614195"/>
                  <a:gd name="connsiteX1" fmla="*/ 2698862 w 2765042"/>
                  <a:gd name="connsiteY1" fmla="*/ 44593 h 614195"/>
                  <a:gd name="connsiteX2" fmla="*/ 1890619 w 2765042"/>
                  <a:gd name="connsiteY2" fmla="*/ 614101 h 614195"/>
                  <a:gd name="connsiteX3" fmla="*/ 8177 w 2765042"/>
                  <a:gd name="connsiteY3" fmla="*/ 89232 h 614195"/>
                  <a:gd name="connsiteX0" fmla="*/ 18101 w 2757533"/>
                  <a:gd name="connsiteY0" fmla="*/ 83279 h 474342"/>
                  <a:gd name="connsiteX1" fmla="*/ 2708786 w 2757533"/>
                  <a:gd name="connsiteY1" fmla="*/ 38640 h 474342"/>
                  <a:gd name="connsiteX2" fmla="*/ 1588692 w 2757533"/>
                  <a:gd name="connsiteY2" fmla="*/ 474220 h 474342"/>
                  <a:gd name="connsiteX3" fmla="*/ 18101 w 2757533"/>
                  <a:gd name="connsiteY3" fmla="*/ 83279 h 474342"/>
                  <a:gd name="connsiteX0" fmla="*/ 15031 w 2654422"/>
                  <a:gd name="connsiteY0" fmla="*/ 157888 h 549926"/>
                  <a:gd name="connsiteX1" fmla="*/ 2601761 w 2654422"/>
                  <a:gd name="connsiteY1" fmla="*/ 23960 h 549926"/>
                  <a:gd name="connsiteX2" fmla="*/ 1585622 w 2654422"/>
                  <a:gd name="connsiteY2" fmla="*/ 548829 h 549926"/>
                  <a:gd name="connsiteX3" fmla="*/ 15031 w 2654422"/>
                  <a:gd name="connsiteY3" fmla="*/ 157888 h 549926"/>
                  <a:gd name="connsiteX0" fmla="*/ 10491 w 2657521"/>
                  <a:gd name="connsiteY0" fmla="*/ 158750 h 595325"/>
                  <a:gd name="connsiteX1" fmla="*/ 2597221 w 2657521"/>
                  <a:gd name="connsiteY1" fmla="*/ 24822 h 595325"/>
                  <a:gd name="connsiteX2" fmla="*/ 1719684 w 2657521"/>
                  <a:gd name="connsiteY2" fmla="*/ 594340 h 595325"/>
                  <a:gd name="connsiteX3" fmla="*/ 10491 w 2657521"/>
                  <a:gd name="connsiteY3" fmla="*/ 158750 h 595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57521" h="595325">
                    <a:moveTo>
                      <a:pt x="10491" y="158750"/>
                    </a:moveTo>
                    <a:cubicBezTo>
                      <a:pt x="156747" y="63830"/>
                      <a:pt x="2323907" y="-51495"/>
                      <a:pt x="2597221" y="24822"/>
                    </a:cubicBezTo>
                    <a:cubicBezTo>
                      <a:pt x="2870535" y="101139"/>
                      <a:pt x="2150806" y="572019"/>
                      <a:pt x="1719684" y="594340"/>
                    </a:cubicBezTo>
                    <a:cubicBezTo>
                      <a:pt x="1288562" y="616661"/>
                      <a:pt x="-135765" y="253670"/>
                      <a:pt x="10491" y="15875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5" name="月 44">
                <a:extLst>
                  <a:ext uri="{FF2B5EF4-FFF2-40B4-BE49-F238E27FC236}">
                    <a16:creationId xmlns:a16="http://schemas.microsoft.com/office/drawing/2014/main" id="{708204D2-2E07-4454-A672-2D13A767CDF7}"/>
                  </a:ext>
                </a:extLst>
              </p:cNvPr>
              <p:cNvSpPr/>
              <p:nvPr/>
            </p:nvSpPr>
            <p:spPr>
              <a:xfrm rot="2700000">
                <a:off x="7442545" y="1285377"/>
                <a:ext cx="181975" cy="505426"/>
              </a:xfrm>
              <a:prstGeom prst="moon">
                <a:avLst>
                  <a:gd name="adj" fmla="val 59968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7" name="グループ化 6">
              <a:extLst>
                <a:ext uri="{FF2B5EF4-FFF2-40B4-BE49-F238E27FC236}">
                  <a16:creationId xmlns:a16="http://schemas.microsoft.com/office/drawing/2014/main" id="{72F4EB05-B1F5-40E3-83AA-421AAABAA930}"/>
                </a:ext>
              </a:extLst>
            </p:cNvPr>
            <p:cNvGrpSpPr/>
            <p:nvPr/>
          </p:nvGrpSpPr>
          <p:grpSpPr>
            <a:xfrm>
              <a:off x="7877276" y="3136514"/>
              <a:ext cx="822106" cy="295136"/>
              <a:chOff x="1966479" y="3059902"/>
              <a:chExt cx="839064" cy="301224"/>
            </a:xfrm>
          </p:grpSpPr>
          <p:grpSp>
            <p:nvGrpSpPr>
              <p:cNvPr id="24" name="グループ化 23">
                <a:extLst>
                  <a:ext uri="{FF2B5EF4-FFF2-40B4-BE49-F238E27FC236}">
                    <a16:creationId xmlns:a16="http://schemas.microsoft.com/office/drawing/2014/main" id="{5B9003BB-9B60-49E0-ADBD-CE09942D68B0}"/>
                  </a:ext>
                </a:extLst>
              </p:cNvPr>
              <p:cNvGrpSpPr/>
              <p:nvPr/>
            </p:nvGrpSpPr>
            <p:grpSpPr>
              <a:xfrm>
                <a:off x="1968091" y="3059902"/>
                <a:ext cx="152581" cy="245345"/>
                <a:chOff x="3696965" y="3132430"/>
                <a:chExt cx="140232" cy="212394"/>
              </a:xfrm>
            </p:grpSpPr>
            <p:sp>
              <p:nvSpPr>
                <p:cNvPr id="26" name="四角形: 角を丸くする 25">
                  <a:extLst>
                    <a:ext uri="{FF2B5EF4-FFF2-40B4-BE49-F238E27FC236}">
                      <a16:creationId xmlns:a16="http://schemas.microsoft.com/office/drawing/2014/main" id="{2298A08D-9E65-4572-BE4E-8882784A3604}"/>
                    </a:ext>
                  </a:extLst>
                </p:cNvPr>
                <p:cNvSpPr/>
                <p:nvPr/>
              </p:nvSpPr>
              <p:spPr>
                <a:xfrm rot="19800000">
                  <a:off x="3785701" y="3187552"/>
                  <a:ext cx="51496" cy="144423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accent2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7" name="四角形: 角を丸くする 26">
                  <a:extLst>
                    <a:ext uri="{FF2B5EF4-FFF2-40B4-BE49-F238E27FC236}">
                      <a16:creationId xmlns:a16="http://schemas.microsoft.com/office/drawing/2014/main" id="{56E970BF-95E0-4A39-9585-D3D3143E8B99}"/>
                    </a:ext>
                  </a:extLst>
                </p:cNvPr>
                <p:cNvSpPr/>
                <p:nvPr/>
              </p:nvSpPr>
              <p:spPr>
                <a:xfrm>
                  <a:off x="3744758" y="3157376"/>
                  <a:ext cx="60516" cy="187448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8" name="四角形: 角を丸くする 27">
                  <a:extLst>
                    <a:ext uri="{FF2B5EF4-FFF2-40B4-BE49-F238E27FC236}">
                      <a16:creationId xmlns:a16="http://schemas.microsoft.com/office/drawing/2014/main" id="{85F5E825-1D14-4171-8CA5-F27E4798488B}"/>
                    </a:ext>
                  </a:extLst>
                </p:cNvPr>
                <p:cNvSpPr/>
                <p:nvPr/>
              </p:nvSpPr>
              <p:spPr>
                <a:xfrm rot="2634547">
                  <a:off x="3696965" y="3132430"/>
                  <a:ext cx="60517" cy="203393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25" name="フリーフォーム: 図形 24">
                <a:extLst>
                  <a:ext uri="{FF2B5EF4-FFF2-40B4-BE49-F238E27FC236}">
                    <a16:creationId xmlns:a16="http://schemas.microsoft.com/office/drawing/2014/main" id="{25B81D22-D495-4CD1-8F87-015AFAEE7DA6}"/>
                  </a:ext>
                </a:extLst>
              </p:cNvPr>
              <p:cNvSpPr/>
              <p:nvPr/>
            </p:nvSpPr>
            <p:spPr>
              <a:xfrm>
                <a:off x="1966479" y="3060657"/>
                <a:ext cx="839064" cy="300469"/>
              </a:xfrm>
              <a:custGeom>
                <a:avLst/>
                <a:gdLst>
                  <a:gd name="connsiteX0" fmla="*/ 225258 w 1057498"/>
                  <a:gd name="connsiteY0" fmla="*/ 0 h 338307"/>
                  <a:gd name="connsiteX1" fmla="*/ 350686 w 1057498"/>
                  <a:gd name="connsiteY1" fmla="*/ 10380 h 338307"/>
                  <a:gd name="connsiteX2" fmla="*/ 362052 w 1057498"/>
                  <a:gd name="connsiteY2" fmla="*/ 15644 h 338307"/>
                  <a:gd name="connsiteX3" fmla="*/ 839064 w 1057498"/>
                  <a:gd name="connsiteY3" fmla="*/ 125169 h 338307"/>
                  <a:gd name="connsiteX4" fmla="*/ 839064 w 1057498"/>
                  <a:gd name="connsiteY4" fmla="*/ 13072 h 338307"/>
                  <a:gd name="connsiteX5" fmla="*/ 1057498 w 1057498"/>
                  <a:gd name="connsiteY5" fmla="*/ 13072 h 338307"/>
                  <a:gd name="connsiteX6" fmla="*/ 1057498 w 1057498"/>
                  <a:gd name="connsiteY6" fmla="*/ 259705 h 338307"/>
                  <a:gd name="connsiteX7" fmla="*/ 1052705 w 1057498"/>
                  <a:gd name="connsiteY7" fmla="*/ 259705 h 338307"/>
                  <a:gd name="connsiteX8" fmla="*/ 1056977 w 1057498"/>
                  <a:gd name="connsiteY8" fmla="*/ 275694 h 338307"/>
                  <a:gd name="connsiteX9" fmla="*/ 1056976 w 1057498"/>
                  <a:gd name="connsiteY9" fmla="*/ 275692 h 338307"/>
                  <a:gd name="connsiteX10" fmla="*/ 907395 w 1057498"/>
                  <a:gd name="connsiteY10" fmla="*/ 332219 h 338307"/>
                  <a:gd name="connsiteX11" fmla="*/ 303273 w 1057498"/>
                  <a:gd name="connsiteY11" fmla="*/ 140087 h 338307"/>
                  <a:gd name="connsiteX12" fmla="*/ 303967 w 1057498"/>
                  <a:gd name="connsiteY12" fmla="*/ 137495 h 338307"/>
                  <a:gd name="connsiteX13" fmla="*/ 294303 w 1057498"/>
                  <a:gd name="connsiteY13" fmla="*/ 140796 h 338307"/>
                  <a:gd name="connsiteX14" fmla="*/ 225258 w 1057498"/>
                  <a:gd name="connsiteY14" fmla="*/ 147859 h 338307"/>
                  <a:gd name="connsiteX15" fmla="*/ 99830 w 1057498"/>
                  <a:gd name="connsiteY15" fmla="*/ 121536 h 338307"/>
                  <a:gd name="connsiteX16" fmla="*/ 98623 w 1057498"/>
                  <a:gd name="connsiteY16" fmla="*/ 120627 h 338307"/>
                  <a:gd name="connsiteX17" fmla="*/ 64054 w 1057498"/>
                  <a:gd name="connsiteY17" fmla="*/ 230891 h 338307"/>
                  <a:gd name="connsiteX18" fmla="*/ 47347 w 1057498"/>
                  <a:gd name="connsiteY18" fmla="*/ 251647 h 338307"/>
                  <a:gd name="connsiteX19" fmla="*/ 22196 w 1057498"/>
                  <a:gd name="connsiteY19" fmla="*/ 253324 h 338307"/>
                  <a:gd name="connsiteX20" fmla="*/ 3333 w 1057498"/>
                  <a:gd name="connsiteY20" fmla="*/ 234942 h 338307"/>
                  <a:gd name="connsiteX21" fmla="*/ 1808 w 1057498"/>
                  <a:gd name="connsiteY21" fmla="*/ 207268 h 338307"/>
                  <a:gd name="connsiteX22" fmla="*/ 48285 w 1057498"/>
                  <a:gd name="connsiteY22" fmla="*/ 59010 h 338307"/>
                  <a:gd name="connsiteX23" fmla="*/ 47877 w 1057498"/>
                  <a:gd name="connsiteY23" fmla="*/ 57986 h 338307"/>
                  <a:gd name="connsiteX24" fmla="*/ 225258 w 1057498"/>
                  <a:gd name="connsiteY24" fmla="*/ 0 h 338307"/>
                  <a:gd name="connsiteX0" fmla="*/ 225258 w 1057498"/>
                  <a:gd name="connsiteY0" fmla="*/ 0 h 338307"/>
                  <a:gd name="connsiteX1" fmla="*/ 350686 w 1057498"/>
                  <a:gd name="connsiteY1" fmla="*/ 10380 h 338307"/>
                  <a:gd name="connsiteX2" fmla="*/ 362052 w 1057498"/>
                  <a:gd name="connsiteY2" fmla="*/ 15644 h 338307"/>
                  <a:gd name="connsiteX3" fmla="*/ 839064 w 1057498"/>
                  <a:gd name="connsiteY3" fmla="*/ 125169 h 338307"/>
                  <a:gd name="connsiteX4" fmla="*/ 839064 w 1057498"/>
                  <a:gd name="connsiteY4" fmla="*/ 13072 h 338307"/>
                  <a:gd name="connsiteX5" fmla="*/ 1057498 w 1057498"/>
                  <a:gd name="connsiteY5" fmla="*/ 13072 h 338307"/>
                  <a:gd name="connsiteX6" fmla="*/ 1057498 w 1057498"/>
                  <a:gd name="connsiteY6" fmla="*/ 259705 h 338307"/>
                  <a:gd name="connsiteX7" fmla="*/ 1056977 w 1057498"/>
                  <a:gd name="connsiteY7" fmla="*/ 275694 h 338307"/>
                  <a:gd name="connsiteX8" fmla="*/ 1056976 w 1057498"/>
                  <a:gd name="connsiteY8" fmla="*/ 275692 h 338307"/>
                  <a:gd name="connsiteX9" fmla="*/ 907395 w 1057498"/>
                  <a:gd name="connsiteY9" fmla="*/ 332219 h 338307"/>
                  <a:gd name="connsiteX10" fmla="*/ 303273 w 1057498"/>
                  <a:gd name="connsiteY10" fmla="*/ 140087 h 338307"/>
                  <a:gd name="connsiteX11" fmla="*/ 303967 w 1057498"/>
                  <a:gd name="connsiteY11" fmla="*/ 137495 h 338307"/>
                  <a:gd name="connsiteX12" fmla="*/ 294303 w 1057498"/>
                  <a:gd name="connsiteY12" fmla="*/ 140796 h 338307"/>
                  <a:gd name="connsiteX13" fmla="*/ 225258 w 1057498"/>
                  <a:gd name="connsiteY13" fmla="*/ 147859 h 338307"/>
                  <a:gd name="connsiteX14" fmla="*/ 99830 w 1057498"/>
                  <a:gd name="connsiteY14" fmla="*/ 121536 h 338307"/>
                  <a:gd name="connsiteX15" fmla="*/ 98623 w 1057498"/>
                  <a:gd name="connsiteY15" fmla="*/ 120627 h 338307"/>
                  <a:gd name="connsiteX16" fmla="*/ 64054 w 1057498"/>
                  <a:gd name="connsiteY16" fmla="*/ 230891 h 338307"/>
                  <a:gd name="connsiteX17" fmla="*/ 47347 w 1057498"/>
                  <a:gd name="connsiteY17" fmla="*/ 251647 h 338307"/>
                  <a:gd name="connsiteX18" fmla="*/ 22196 w 1057498"/>
                  <a:gd name="connsiteY18" fmla="*/ 253324 h 338307"/>
                  <a:gd name="connsiteX19" fmla="*/ 3333 w 1057498"/>
                  <a:gd name="connsiteY19" fmla="*/ 234942 h 338307"/>
                  <a:gd name="connsiteX20" fmla="*/ 1808 w 1057498"/>
                  <a:gd name="connsiteY20" fmla="*/ 207268 h 338307"/>
                  <a:gd name="connsiteX21" fmla="*/ 48285 w 1057498"/>
                  <a:gd name="connsiteY21" fmla="*/ 59010 h 338307"/>
                  <a:gd name="connsiteX22" fmla="*/ 47877 w 1057498"/>
                  <a:gd name="connsiteY22" fmla="*/ 57986 h 338307"/>
                  <a:gd name="connsiteX23" fmla="*/ 225258 w 1057498"/>
                  <a:gd name="connsiteY23" fmla="*/ 0 h 338307"/>
                  <a:gd name="connsiteX0" fmla="*/ 225258 w 1057498"/>
                  <a:gd name="connsiteY0" fmla="*/ 0 h 338307"/>
                  <a:gd name="connsiteX1" fmla="*/ 350686 w 1057498"/>
                  <a:gd name="connsiteY1" fmla="*/ 10380 h 338307"/>
                  <a:gd name="connsiteX2" fmla="*/ 362052 w 1057498"/>
                  <a:gd name="connsiteY2" fmla="*/ 15644 h 338307"/>
                  <a:gd name="connsiteX3" fmla="*/ 839064 w 1057498"/>
                  <a:gd name="connsiteY3" fmla="*/ 125169 h 338307"/>
                  <a:gd name="connsiteX4" fmla="*/ 839064 w 1057498"/>
                  <a:gd name="connsiteY4" fmla="*/ 13072 h 338307"/>
                  <a:gd name="connsiteX5" fmla="*/ 1057498 w 1057498"/>
                  <a:gd name="connsiteY5" fmla="*/ 13072 h 338307"/>
                  <a:gd name="connsiteX6" fmla="*/ 1056977 w 1057498"/>
                  <a:gd name="connsiteY6" fmla="*/ 275694 h 338307"/>
                  <a:gd name="connsiteX7" fmla="*/ 1056976 w 1057498"/>
                  <a:gd name="connsiteY7" fmla="*/ 275692 h 338307"/>
                  <a:gd name="connsiteX8" fmla="*/ 907395 w 1057498"/>
                  <a:gd name="connsiteY8" fmla="*/ 332219 h 338307"/>
                  <a:gd name="connsiteX9" fmla="*/ 303273 w 1057498"/>
                  <a:gd name="connsiteY9" fmla="*/ 140087 h 338307"/>
                  <a:gd name="connsiteX10" fmla="*/ 303967 w 1057498"/>
                  <a:gd name="connsiteY10" fmla="*/ 137495 h 338307"/>
                  <a:gd name="connsiteX11" fmla="*/ 294303 w 1057498"/>
                  <a:gd name="connsiteY11" fmla="*/ 140796 h 338307"/>
                  <a:gd name="connsiteX12" fmla="*/ 225258 w 1057498"/>
                  <a:gd name="connsiteY12" fmla="*/ 147859 h 338307"/>
                  <a:gd name="connsiteX13" fmla="*/ 99830 w 1057498"/>
                  <a:gd name="connsiteY13" fmla="*/ 121536 h 338307"/>
                  <a:gd name="connsiteX14" fmla="*/ 98623 w 1057498"/>
                  <a:gd name="connsiteY14" fmla="*/ 120627 h 338307"/>
                  <a:gd name="connsiteX15" fmla="*/ 64054 w 1057498"/>
                  <a:gd name="connsiteY15" fmla="*/ 230891 h 338307"/>
                  <a:gd name="connsiteX16" fmla="*/ 47347 w 1057498"/>
                  <a:gd name="connsiteY16" fmla="*/ 251647 h 338307"/>
                  <a:gd name="connsiteX17" fmla="*/ 22196 w 1057498"/>
                  <a:gd name="connsiteY17" fmla="*/ 253324 h 338307"/>
                  <a:gd name="connsiteX18" fmla="*/ 3333 w 1057498"/>
                  <a:gd name="connsiteY18" fmla="*/ 234942 h 338307"/>
                  <a:gd name="connsiteX19" fmla="*/ 1808 w 1057498"/>
                  <a:gd name="connsiteY19" fmla="*/ 207268 h 338307"/>
                  <a:gd name="connsiteX20" fmla="*/ 48285 w 1057498"/>
                  <a:gd name="connsiteY20" fmla="*/ 59010 h 338307"/>
                  <a:gd name="connsiteX21" fmla="*/ 47877 w 1057498"/>
                  <a:gd name="connsiteY21" fmla="*/ 57986 h 338307"/>
                  <a:gd name="connsiteX22" fmla="*/ 225258 w 1057498"/>
                  <a:gd name="connsiteY22" fmla="*/ 0 h 338307"/>
                  <a:gd name="connsiteX0" fmla="*/ 225258 w 1057498"/>
                  <a:gd name="connsiteY0" fmla="*/ 0 h 338307"/>
                  <a:gd name="connsiteX1" fmla="*/ 350686 w 1057498"/>
                  <a:gd name="connsiteY1" fmla="*/ 10380 h 338307"/>
                  <a:gd name="connsiteX2" fmla="*/ 362052 w 1057498"/>
                  <a:gd name="connsiteY2" fmla="*/ 15644 h 338307"/>
                  <a:gd name="connsiteX3" fmla="*/ 839064 w 1057498"/>
                  <a:gd name="connsiteY3" fmla="*/ 125169 h 338307"/>
                  <a:gd name="connsiteX4" fmla="*/ 839064 w 1057498"/>
                  <a:gd name="connsiteY4" fmla="*/ 13072 h 338307"/>
                  <a:gd name="connsiteX5" fmla="*/ 1057498 w 1057498"/>
                  <a:gd name="connsiteY5" fmla="*/ 13072 h 338307"/>
                  <a:gd name="connsiteX6" fmla="*/ 1056977 w 1057498"/>
                  <a:gd name="connsiteY6" fmla="*/ 275694 h 338307"/>
                  <a:gd name="connsiteX7" fmla="*/ 1056976 w 1057498"/>
                  <a:gd name="connsiteY7" fmla="*/ 275692 h 338307"/>
                  <a:gd name="connsiteX8" fmla="*/ 907395 w 1057498"/>
                  <a:gd name="connsiteY8" fmla="*/ 332219 h 338307"/>
                  <a:gd name="connsiteX9" fmla="*/ 303273 w 1057498"/>
                  <a:gd name="connsiteY9" fmla="*/ 140087 h 338307"/>
                  <a:gd name="connsiteX10" fmla="*/ 303967 w 1057498"/>
                  <a:gd name="connsiteY10" fmla="*/ 137495 h 338307"/>
                  <a:gd name="connsiteX11" fmla="*/ 225258 w 1057498"/>
                  <a:gd name="connsiteY11" fmla="*/ 147859 h 338307"/>
                  <a:gd name="connsiteX12" fmla="*/ 99830 w 1057498"/>
                  <a:gd name="connsiteY12" fmla="*/ 121536 h 338307"/>
                  <a:gd name="connsiteX13" fmla="*/ 98623 w 1057498"/>
                  <a:gd name="connsiteY13" fmla="*/ 120627 h 338307"/>
                  <a:gd name="connsiteX14" fmla="*/ 64054 w 1057498"/>
                  <a:gd name="connsiteY14" fmla="*/ 230891 h 338307"/>
                  <a:gd name="connsiteX15" fmla="*/ 47347 w 1057498"/>
                  <a:gd name="connsiteY15" fmla="*/ 251647 h 338307"/>
                  <a:gd name="connsiteX16" fmla="*/ 22196 w 1057498"/>
                  <a:gd name="connsiteY16" fmla="*/ 253324 h 338307"/>
                  <a:gd name="connsiteX17" fmla="*/ 3333 w 1057498"/>
                  <a:gd name="connsiteY17" fmla="*/ 234942 h 338307"/>
                  <a:gd name="connsiteX18" fmla="*/ 1808 w 1057498"/>
                  <a:gd name="connsiteY18" fmla="*/ 207268 h 338307"/>
                  <a:gd name="connsiteX19" fmla="*/ 48285 w 1057498"/>
                  <a:gd name="connsiteY19" fmla="*/ 59010 h 338307"/>
                  <a:gd name="connsiteX20" fmla="*/ 47877 w 1057498"/>
                  <a:gd name="connsiteY20" fmla="*/ 57986 h 338307"/>
                  <a:gd name="connsiteX21" fmla="*/ 225258 w 1057498"/>
                  <a:gd name="connsiteY21" fmla="*/ 0 h 338307"/>
                  <a:gd name="connsiteX0" fmla="*/ 225258 w 1057498"/>
                  <a:gd name="connsiteY0" fmla="*/ 0 h 338307"/>
                  <a:gd name="connsiteX1" fmla="*/ 350686 w 1057498"/>
                  <a:gd name="connsiteY1" fmla="*/ 10380 h 338307"/>
                  <a:gd name="connsiteX2" fmla="*/ 362052 w 1057498"/>
                  <a:gd name="connsiteY2" fmla="*/ 15644 h 338307"/>
                  <a:gd name="connsiteX3" fmla="*/ 839064 w 1057498"/>
                  <a:gd name="connsiteY3" fmla="*/ 125169 h 338307"/>
                  <a:gd name="connsiteX4" fmla="*/ 839064 w 1057498"/>
                  <a:gd name="connsiteY4" fmla="*/ 13072 h 338307"/>
                  <a:gd name="connsiteX5" fmla="*/ 1057498 w 1057498"/>
                  <a:gd name="connsiteY5" fmla="*/ 13072 h 338307"/>
                  <a:gd name="connsiteX6" fmla="*/ 1056977 w 1057498"/>
                  <a:gd name="connsiteY6" fmla="*/ 275694 h 338307"/>
                  <a:gd name="connsiteX7" fmla="*/ 1056976 w 1057498"/>
                  <a:gd name="connsiteY7" fmla="*/ 275692 h 338307"/>
                  <a:gd name="connsiteX8" fmla="*/ 907395 w 1057498"/>
                  <a:gd name="connsiteY8" fmla="*/ 332219 h 338307"/>
                  <a:gd name="connsiteX9" fmla="*/ 303273 w 1057498"/>
                  <a:gd name="connsiteY9" fmla="*/ 140087 h 338307"/>
                  <a:gd name="connsiteX10" fmla="*/ 225258 w 1057498"/>
                  <a:gd name="connsiteY10" fmla="*/ 147859 h 338307"/>
                  <a:gd name="connsiteX11" fmla="*/ 99830 w 1057498"/>
                  <a:gd name="connsiteY11" fmla="*/ 121536 h 338307"/>
                  <a:gd name="connsiteX12" fmla="*/ 98623 w 1057498"/>
                  <a:gd name="connsiteY12" fmla="*/ 120627 h 338307"/>
                  <a:gd name="connsiteX13" fmla="*/ 64054 w 1057498"/>
                  <a:gd name="connsiteY13" fmla="*/ 230891 h 338307"/>
                  <a:gd name="connsiteX14" fmla="*/ 47347 w 1057498"/>
                  <a:gd name="connsiteY14" fmla="*/ 251647 h 338307"/>
                  <a:gd name="connsiteX15" fmla="*/ 22196 w 1057498"/>
                  <a:gd name="connsiteY15" fmla="*/ 253324 h 338307"/>
                  <a:gd name="connsiteX16" fmla="*/ 3333 w 1057498"/>
                  <a:gd name="connsiteY16" fmla="*/ 234942 h 338307"/>
                  <a:gd name="connsiteX17" fmla="*/ 1808 w 1057498"/>
                  <a:gd name="connsiteY17" fmla="*/ 207268 h 338307"/>
                  <a:gd name="connsiteX18" fmla="*/ 48285 w 1057498"/>
                  <a:gd name="connsiteY18" fmla="*/ 59010 h 338307"/>
                  <a:gd name="connsiteX19" fmla="*/ 47877 w 1057498"/>
                  <a:gd name="connsiteY19" fmla="*/ 57986 h 338307"/>
                  <a:gd name="connsiteX20" fmla="*/ 225258 w 1057498"/>
                  <a:gd name="connsiteY20" fmla="*/ 0 h 338307"/>
                  <a:gd name="connsiteX0" fmla="*/ 225258 w 1057498"/>
                  <a:gd name="connsiteY0" fmla="*/ 0 h 338307"/>
                  <a:gd name="connsiteX1" fmla="*/ 350686 w 1057498"/>
                  <a:gd name="connsiteY1" fmla="*/ 10380 h 338307"/>
                  <a:gd name="connsiteX2" fmla="*/ 839064 w 1057498"/>
                  <a:gd name="connsiteY2" fmla="*/ 125169 h 338307"/>
                  <a:gd name="connsiteX3" fmla="*/ 839064 w 1057498"/>
                  <a:gd name="connsiteY3" fmla="*/ 13072 h 338307"/>
                  <a:gd name="connsiteX4" fmla="*/ 1057498 w 1057498"/>
                  <a:gd name="connsiteY4" fmla="*/ 13072 h 338307"/>
                  <a:gd name="connsiteX5" fmla="*/ 1056977 w 1057498"/>
                  <a:gd name="connsiteY5" fmla="*/ 275694 h 338307"/>
                  <a:gd name="connsiteX6" fmla="*/ 1056976 w 1057498"/>
                  <a:gd name="connsiteY6" fmla="*/ 275692 h 338307"/>
                  <a:gd name="connsiteX7" fmla="*/ 907395 w 1057498"/>
                  <a:gd name="connsiteY7" fmla="*/ 332219 h 338307"/>
                  <a:gd name="connsiteX8" fmla="*/ 303273 w 1057498"/>
                  <a:gd name="connsiteY8" fmla="*/ 140087 h 338307"/>
                  <a:gd name="connsiteX9" fmla="*/ 225258 w 1057498"/>
                  <a:gd name="connsiteY9" fmla="*/ 147859 h 338307"/>
                  <a:gd name="connsiteX10" fmla="*/ 99830 w 1057498"/>
                  <a:gd name="connsiteY10" fmla="*/ 121536 h 338307"/>
                  <a:gd name="connsiteX11" fmla="*/ 98623 w 1057498"/>
                  <a:gd name="connsiteY11" fmla="*/ 120627 h 338307"/>
                  <a:gd name="connsiteX12" fmla="*/ 64054 w 1057498"/>
                  <a:gd name="connsiteY12" fmla="*/ 230891 h 338307"/>
                  <a:gd name="connsiteX13" fmla="*/ 47347 w 1057498"/>
                  <a:gd name="connsiteY13" fmla="*/ 251647 h 338307"/>
                  <a:gd name="connsiteX14" fmla="*/ 22196 w 1057498"/>
                  <a:gd name="connsiteY14" fmla="*/ 253324 h 338307"/>
                  <a:gd name="connsiteX15" fmla="*/ 3333 w 1057498"/>
                  <a:gd name="connsiteY15" fmla="*/ 234942 h 338307"/>
                  <a:gd name="connsiteX16" fmla="*/ 1808 w 1057498"/>
                  <a:gd name="connsiteY16" fmla="*/ 207268 h 338307"/>
                  <a:gd name="connsiteX17" fmla="*/ 48285 w 1057498"/>
                  <a:gd name="connsiteY17" fmla="*/ 59010 h 338307"/>
                  <a:gd name="connsiteX18" fmla="*/ 47877 w 1057498"/>
                  <a:gd name="connsiteY18" fmla="*/ 57986 h 338307"/>
                  <a:gd name="connsiteX19" fmla="*/ 225258 w 1057498"/>
                  <a:gd name="connsiteY19" fmla="*/ 0 h 338307"/>
                  <a:gd name="connsiteX0" fmla="*/ 225258 w 1057498"/>
                  <a:gd name="connsiteY0" fmla="*/ 0 h 338307"/>
                  <a:gd name="connsiteX1" fmla="*/ 350686 w 1057498"/>
                  <a:gd name="connsiteY1" fmla="*/ 10380 h 338307"/>
                  <a:gd name="connsiteX2" fmla="*/ 839064 w 1057498"/>
                  <a:gd name="connsiteY2" fmla="*/ 125169 h 338307"/>
                  <a:gd name="connsiteX3" fmla="*/ 1057498 w 1057498"/>
                  <a:gd name="connsiteY3" fmla="*/ 13072 h 338307"/>
                  <a:gd name="connsiteX4" fmla="*/ 1056977 w 1057498"/>
                  <a:gd name="connsiteY4" fmla="*/ 275694 h 338307"/>
                  <a:gd name="connsiteX5" fmla="*/ 1056976 w 1057498"/>
                  <a:gd name="connsiteY5" fmla="*/ 275692 h 338307"/>
                  <a:gd name="connsiteX6" fmla="*/ 907395 w 1057498"/>
                  <a:gd name="connsiteY6" fmla="*/ 332219 h 338307"/>
                  <a:gd name="connsiteX7" fmla="*/ 303273 w 1057498"/>
                  <a:gd name="connsiteY7" fmla="*/ 140087 h 338307"/>
                  <a:gd name="connsiteX8" fmla="*/ 225258 w 1057498"/>
                  <a:gd name="connsiteY8" fmla="*/ 147859 h 338307"/>
                  <a:gd name="connsiteX9" fmla="*/ 99830 w 1057498"/>
                  <a:gd name="connsiteY9" fmla="*/ 121536 h 338307"/>
                  <a:gd name="connsiteX10" fmla="*/ 98623 w 1057498"/>
                  <a:gd name="connsiteY10" fmla="*/ 120627 h 338307"/>
                  <a:gd name="connsiteX11" fmla="*/ 64054 w 1057498"/>
                  <a:gd name="connsiteY11" fmla="*/ 230891 h 338307"/>
                  <a:gd name="connsiteX12" fmla="*/ 47347 w 1057498"/>
                  <a:gd name="connsiteY12" fmla="*/ 251647 h 338307"/>
                  <a:gd name="connsiteX13" fmla="*/ 22196 w 1057498"/>
                  <a:gd name="connsiteY13" fmla="*/ 253324 h 338307"/>
                  <a:gd name="connsiteX14" fmla="*/ 3333 w 1057498"/>
                  <a:gd name="connsiteY14" fmla="*/ 234942 h 338307"/>
                  <a:gd name="connsiteX15" fmla="*/ 1808 w 1057498"/>
                  <a:gd name="connsiteY15" fmla="*/ 207268 h 338307"/>
                  <a:gd name="connsiteX16" fmla="*/ 48285 w 1057498"/>
                  <a:gd name="connsiteY16" fmla="*/ 59010 h 338307"/>
                  <a:gd name="connsiteX17" fmla="*/ 47877 w 1057498"/>
                  <a:gd name="connsiteY17" fmla="*/ 57986 h 338307"/>
                  <a:gd name="connsiteX18" fmla="*/ 225258 w 1057498"/>
                  <a:gd name="connsiteY18" fmla="*/ 0 h 338307"/>
                  <a:gd name="connsiteX0" fmla="*/ 225258 w 1056977"/>
                  <a:gd name="connsiteY0" fmla="*/ 0 h 338307"/>
                  <a:gd name="connsiteX1" fmla="*/ 350686 w 1056977"/>
                  <a:gd name="connsiteY1" fmla="*/ 10380 h 338307"/>
                  <a:gd name="connsiteX2" fmla="*/ 839064 w 1056977"/>
                  <a:gd name="connsiteY2" fmla="*/ 125169 h 338307"/>
                  <a:gd name="connsiteX3" fmla="*/ 1056977 w 1056977"/>
                  <a:gd name="connsiteY3" fmla="*/ 275694 h 338307"/>
                  <a:gd name="connsiteX4" fmla="*/ 1056976 w 1056977"/>
                  <a:gd name="connsiteY4" fmla="*/ 275692 h 338307"/>
                  <a:gd name="connsiteX5" fmla="*/ 907395 w 1056977"/>
                  <a:gd name="connsiteY5" fmla="*/ 332219 h 338307"/>
                  <a:gd name="connsiteX6" fmla="*/ 303273 w 1056977"/>
                  <a:gd name="connsiteY6" fmla="*/ 140087 h 338307"/>
                  <a:gd name="connsiteX7" fmla="*/ 225258 w 1056977"/>
                  <a:gd name="connsiteY7" fmla="*/ 147859 h 338307"/>
                  <a:gd name="connsiteX8" fmla="*/ 99830 w 1056977"/>
                  <a:gd name="connsiteY8" fmla="*/ 121536 h 338307"/>
                  <a:gd name="connsiteX9" fmla="*/ 98623 w 1056977"/>
                  <a:gd name="connsiteY9" fmla="*/ 120627 h 338307"/>
                  <a:gd name="connsiteX10" fmla="*/ 64054 w 1056977"/>
                  <a:gd name="connsiteY10" fmla="*/ 230891 h 338307"/>
                  <a:gd name="connsiteX11" fmla="*/ 47347 w 1056977"/>
                  <a:gd name="connsiteY11" fmla="*/ 251647 h 338307"/>
                  <a:gd name="connsiteX12" fmla="*/ 22196 w 1056977"/>
                  <a:gd name="connsiteY12" fmla="*/ 253324 h 338307"/>
                  <a:gd name="connsiteX13" fmla="*/ 3333 w 1056977"/>
                  <a:gd name="connsiteY13" fmla="*/ 234942 h 338307"/>
                  <a:gd name="connsiteX14" fmla="*/ 1808 w 1056977"/>
                  <a:gd name="connsiteY14" fmla="*/ 207268 h 338307"/>
                  <a:gd name="connsiteX15" fmla="*/ 48285 w 1056977"/>
                  <a:gd name="connsiteY15" fmla="*/ 59010 h 338307"/>
                  <a:gd name="connsiteX16" fmla="*/ 47877 w 1056977"/>
                  <a:gd name="connsiteY16" fmla="*/ 57986 h 338307"/>
                  <a:gd name="connsiteX17" fmla="*/ 225258 w 1056977"/>
                  <a:gd name="connsiteY17" fmla="*/ 0 h 338307"/>
                  <a:gd name="connsiteX0" fmla="*/ 225258 w 1058985"/>
                  <a:gd name="connsiteY0" fmla="*/ 0 h 338352"/>
                  <a:gd name="connsiteX1" fmla="*/ 350686 w 1058985"/>
                  <a:gd name="connsiteY1" fmla="*/ 10380 h 338352"/>
                  <a:gd name="connsiteX2" fmla="*/ 839064 w 1058985"/>
                  <a:gd name="connsiteY2" fmla="*/ 125169 h 338352"/>
                  <a:gd name="connsiteX3" fmla="*/ 1056977 w 1058985"/>
                  <a:gd name="connsiteY3" fmla="*/ 275694 h 338352"/>
                  <a:gd name="connsiteX4" fmla="*/ 907395 w 1058985"/>
                  <a:gd name="connsiteY4" fmla="*/ 332219 h 338352"/>
                  <a:gd name="connsiteX5" fmla="*/ 303273 w 1058985"/>
                  <a:gd name="connsiteY5" fmla="*/ 140087 h 338352"/>
                  <a:gd name="connsiteX6" fmla="*/ 225258 w 1058985"/>
                  <a:gd name="connsiteY6" fmla="*/ 147859 h 338352"/>
                  <a:gd name="connsiteX7" fmla="*/ 99830 w 1058985"/>
                  <a:gd name="connsiteY7" fmla="*/ 121536 h 338352"/>
                  <a:gd name="connsiteX8" fmla="*/ 98623 w 1058985"/>
                  <a:gd name="connsiteY8" fmla="*/ 120627 h 338352"/>
                  <a:gd name="connsiteX9" fmla="*/ 64054 w 1058985"/>
                  <a:gd name="connsiteY9" fmla="*/ 230891 h 338352"/>
                  <a:gd name="connsiteX10" fmla="*/ 47347 w 1058985"/>
                  <a:gd name="connsiteY10" fmla="*/ 251647 h 338352"/>
                  <a:gd name="connsiteX11" fmla="*/ 22196 w 1058985"/>
                  <a:gd name="connsiteY11" fmla="*/ 253324 h 338352"/>
                  <a:gd name="connsiteX12" fmla="*/ 3333 w 1058985"/>
                  <a:gd name="connsiteY12" fmla="*/ 234942 h 338352"/>
                  <a:gd name="connsiteX13" fmla="*/ 1808 w 1058985"/>
                  <a:gd name="connsiteY13" fmla="*/ 207268 h 338352"/>
                  <a:gd name="connsiteX14" fmla="*/ 48285 w 1058985"/>
                  <a:gd name="connsiteY14" fmla="*/ 59010 h 338352"/>
                  <a:gd name="connsiteX15" fmla="*/ 47877 w 1058985"/>
                  <a:gd name="connsiteY15" fmla="*/ 57986 h 338352"/>
                  <a:gd name="connsiteX16" fmla="*/ 225258 w 1058985"/>
                  <a:gd name="connsiteY16" fmla="*/ 0 h 338352"/>
                  <a:gd name="connsiteX0" fmla="*/ 225258 w 907395"/>
                  <a:gd name="connsiteY0" fmla="*/ 0 h 332219"/>
                  <a:gd name="connsiteX1" fmla="*/ 350686 w 907395"/>
                  <a:gd name="connsiteY1" fmla="*/ 10380 h 332219"/>
                  <a:gd name="connsiteX2" fmla="*/ 839064 w 907395"/>
                  <a:gd name="connsiteY2" fmla="*/ 125169 h 332219"/>
                  <a:gd name="connsiteX3" fmla="*/ 907395 w 907395"/>
                  <a:gd name="connsiteY3" fmla="*/ 332219 h 332219"/>
                  <a:gd name="connsiteX4" fmla="*/ 303273 w 907395"/>
                  <a:gd name="connsiteY4" fmla="*/ 140087 h 332219"/>
                  <a:gd name="connsiteX5" fmla="*/ 225258 w 907395"/>
                  <a:gd name="connsiteY5" fmla="*/ 147859 h 332219"/>
                  <a:gd name="connsiteX6" fmla="*/ 99830 w 907395"/>
                  <a:gd name="connsiteY6" fmla="*/ 121536 h 332219"/>
                  <a:gd name="connsiteX7" fmla="*/ 98623 w 907395"/>
                  <a:gd name="connsiteY7" fmla="*/ 120627 h 332219"/>
                  <a:gd name="connsiteX8" fmla="*/ 64054 w 907395"/>
                  <a:gd name="connsiteY8" fmla="*/ 230891 h 332219"/>
                  <a:gd name="connsiteX9" fmla="*/ 47347 w 907395"/>
                  <a:gd name="connsiteY9" fmla="*/ 251647 h 332219"/>
                  <a:gd name="connsiteX10" fmla="*/ 22196 w 907395"/>
                  <a:gd name="connsiteY10" fmla="*/ 253324 h 332219"/>
                  <a:gd name="connsiteX11" fmla="*/ 3333 w 907395"/>
                  <a:gd name="connsiteY11" fmla="*/ 234942 h 332219"/>
                  <a:gd name="connsiteX12" fmla="*/ 1808 w 907395"/>
                  <a:gd name="connsiteY12" fmla="*/ 207268 h 332219"/>
                  <a:gd name="connsiteX13" fmla="*/ 48285 w 907395"/>
                  <a:gd name="connsiteY13" fmla="*/ 59010 h 332219"/>
                  <a:gd name="connsiteX14" fmla="*/ 47877 w 907395"/>
                  <a:gd name="connsiteY14" fmla="*/ 57986 h 332219"/>
                  <a:gd name="connsiteX15" fmla="*/ 225258 w 907395"/>
                  <a:gd name="connsiteY15" fmla="*/ 0 h 332219"/>
                  <a:gd name="connsiteX0" fmla="*/ 225258 w 839064"/>
                  <a:gd name="connsiteY0" fmla="*/ 0 h 300469"/>
                  <a:gd name="connsiteX1" fmla="*/ 350686 w 839064"/>
                  <a:gd name="connsiteY1" fmla="*/ 10380 h 300469"/>
                  <a:gd name="connsiteX2" fmla="*/ 839064 w 839064"/>
                  <a:gd name="connsiteY2" fmla="*/ 125169 h 300469"/>
                  <a:gd name="connsiteX3" fmla="*/ 780395 w 839064"/>
                  <a:gd name="connsiteY3" fmla="*/ 300469 h 300469"/>
                  <a:gd name="connsiteX4" fmla="*/ 303273 w 839064"/>
                  <a:gd name="connsiteY4" fmla="*/ 140087 h 300469"/>
                  <a:gd name="connsiteX5" fmla="*/ 225258 w 839064"/>
                  <a:gd name="connsiteY5" fmla="*/ 147859 h 300469"/>
                  <a:gd name="connsiteX6" fmla="*/ 99830 w 839064"/>
                  <a:gd name="connsiteY6" fmla="*/ 121536 h 300469"/>
                  <a:gd name="connsiteX7" fmla="*/ 98623 w 839064"/>
                  <a:gd name="connsiteY7" fmla="*/ 120627 h 300469"/>
                  <a:gd name="connsiteX8" fmla="*/ 64054 w 839064"/>
                  <a:gd name="connsiteY8" fmla="*/ 230891 h 300469"/>
                  <a:gd name="connsiteX9" fmla="*/ 47347 w 839064"/>
                  <a:gd name="connsiteY9" fmla="*/ 251647 h 300469"/>
                  <a:gd name="connsiteX10" fmla="*/ 22196 w 839064"/>
                  <a:gd name="connsiteY10" fmla="*/ 253324 h 300469"/>
                  <a:gd name="connsiteX11" fmla="*/ 3333 w 839064"/>
                  <a:gd name="connsiteY11" fmla="*/ 234942 h 300469"/>
                  <a:gd name="connsiteX12" fmla="*/ 1808 w 839064"/>
                  <a:gd name="connsiteY12" fmla="*/ 207268 h 300469"/>
                  <a:gd name="connsiteX13" fmla="*/ 48285 w 839064"/>
                  <a:gd name="connsiteY13" fmla="*/ 59010 h 300469"/>
                  <a:gd name="connsiteX14" fmla="*/ 47877 w 839064"/>
                  <a:gd name="connsiteY14" fmla="*/ 57986 h 300469"/>
                  <a:gd name="connsiteX15" fmla="*/ 225258 w 839064"/>
                  <a:gd name="connsiteY15" fmla="*/ 0 h 3004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839064" h="300469">
                    <a:moveTo>
                      <a:pt x="225258" y="0"/>
                    </a:moveTo>
                    <a:cubicBezTo>
                      <a:pt x="274241" y="0"/>
                      <a:pt x="318586" y="2088"/>
                      <a:pt x="350686" y="10380"/>
                    </a:cubicBezTo>
                    <a:lnTo>
                      <a:pt x="839064" y="125169"/>
                    </a:lnTo>
                    <a:lnTo>
                      <a:pt x="780395" y="300469"/>
                    </a:lnTo>
                    <a:lnTo>
                      <a:pt x="303273" y="140087"/>
                    </a:lnTo>
                    <a:lnTo>
                      <a:pt x="225258" y="147859"/>
                    </a:lnTo>
                    <a:cubicBezTo>
                      <a:pt x="176276" y="147859"/>
                      <a:pt x="131930" y="137800"/>
                      <a:pt x="99830" y="121536"/>
                    </a:cubicBezTo>
                    <a:lnTo>
                      <a:pt x="98623" y="120627"/>
                    </a:lnTo>
                    <a:lnTo>
                      <a:pt x="64054" y="230891"/>
                    </a:lnTo>
                    <a:cubicBezTo>
                      <a:pt x="61090" y="240348"/>
                      <a:pt x="54922" y="247587"/>
                      <a:pt x="47347" y="251647"/>
                    </a:cubicBezTo>
                    <a:lnTo>
                      <a:pt x="22196" y="253324"/>
                    </a:lnTo>
                    <a:lnTo>
                      <a:pt x="3333" y="234942"/>
                    </a:lnTo>
                    <a:cubicBezTo>
                      <a:pt x="-357" y="226607"/>
                      <a:pt x="-1156" y="216724"/>
                      <a:pt x="1808" y="207268"/>
                    </a:cubicBezTo>
                    <a:lnTo>
                      <a:pt x="48285" y="59010"/>
                    </a:lnTo>
                    <a:lnTo>
                      <a:pt x="47877" y="57986"/>
                    </a:lnTo>
                    <a:cubicBezTo>
                      <a:pt x="47877" y="8350"/>
                      <a:pt x="127293" y="0"/>
                      <a:pt x="225258" y="0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FBD2B01A-6172-4BD3-925B-049E7102C86C}"/>
                </a:ext>
              </a:extLst>
            </p:cNvPr>
            <p:cNvSpPr/>
            <p:nvPr/>
          </p:nvSpPr>
          <p:spPr>
            <a:xfrm rot="10800000" flipH="1">
              <a:off x="8220287" y="2885940"/>
              <a:ext cx="729664" cy="636425"/>
            </a:xfrm>
            <a:custGeom>
              <a:avLst/>
              <a:gdLst>
                <a:gd name="connsiteX0" fmla="*/ 0 w 1014326"/>
                <a:gd name="connsiteY0" fmla="*/ 186512 h 824598"/>
                <a:gd name="connsiteX1" fmla="*/ 858269 w 1014326"/>
                <a:gd name="connsiteY1" fmla="*/ 0 h 824598"/>
                <a:gd name="connsiteX2" fmla="*/ 976165 w 1014326"/>
                <a:gd name="connsiteY2" fmla="*/ 100225 h 824598"/>
                <a:gd name="connsiteX3" fmla="*/ 1014326 w 1014326"/>
                <a:gd name="connsiteY3" fmla="*/ 824598 h 824598"/>
                <a:gd name="connsiteX4" fmla="*/ 641381 w 1014326"/>
                <a:gd name="connsiteY4" fmla="*/ 824598 h 824598"/>
                <a:gd name="connsiteX5" fmla="*/ 669304 w 1014326"/>
                <a:gd name="connsiteY5" fmla="*/ 294570 h 824598"/>
                <a:gd name="connsiteX6" fmla="*/ 28746 w 1014326"/>
                <a:gd name="connsiteY6" fmla="*/ 356466 h 824598"/>
                <a:gd name="connsiteX0" fmla="*/ 0 w 1014326"/>
                <a:gd name="connsiteY0" fmla="*/ 186512 h 824598"/>
                <a:gd name="connsiteX1" fmla="*/ 858269 w 1014326"/>
                <a:gd name="connsiteY1" fmla="*/ 0 h 824598"/>
                <a:gd name="connsiteX2" fmla="*/ 976165 w 1014326"/>
                <a:gd name="connsiteY2" fmla="*/ 100225 h 824598"/>
                <a:gd name="connsiteX3" fmla="*/ 1014326 w 1014326"/>
                <a:gd name="connsiteY3" fmla="*/ 824598 h 824598"/>
                <a:gd name="connsiteX4" fmla="*/ 641381 w 1014326"/>
                <a:gd name="connsiteY4" fmla="*/ 824598 h 824598"/>
                <a:gd name="connsiteX5" fmla="*/ 669304 w 1014326"/>
                <a:gd name="connsiteY5" fmla="*/ 294570 h 824598"/>
                <a:gd name="connsiteX6" fmla="*/ 52756 w 1014326"/>
                <a:gd name="connsiteY6" fmla="*/ 359329 h 824598"/>
                <a:gd name="connsiteX7" fmla="*/ 0 w 1014326"/>
                <a:gd name="connsiteY7" fmla="*/ 186512 h 824598"/>
                <a:gd name="connsiteX0" fmla="*/ 0 w 1014326"/>
                <a:gd name="connsiteY0" fmla="*/ 186512 h 824598"/>
                <a:gd name="connsiteX1" fmla="*/ 858269 w 1014326"/>
                <a:gd name="connsiteY1" fmla="*/ 0 h 824598"/>
                <a:gd name="connsiteX2" fmla="*/ 976165 w 1014326"/>
                <a:gd name="connsiteY2" fmla="*/ 100225 h 824598"/>
                <a:gd name="connsiteX3" fmla="*/ 1014326 w 1014326"/>
                <a:gd name="connsiteY3" fmla="*/ 824598 h 824598"/>
                <a:gd name="connsiteX4" fmla="*/ 641381 w 1014326"/>
                <a:gd name="connsiteY4" fmla="*/ 824598 h 824598"/>
                <a:gd name="connsiteX5" fmla="*/ 669304 w 1014326"/>
                <a:gd name="connsiteY5" fmla="*/ 294570 h 824598"/>
                <a:gd name="connsiteX6" fmla="*/ 52756 w 1014326"/>
                <a:gd name="connsiteY6" fmla="*/ 359329 h 824598"/>
                <a:gd name="connsiteX7" fmla="*/ 0 w 1014326"/>
                <a:gd name="connsiteY7" fmla="*/ 186512 h 824598"/>
                <a:gd name="connsiteX0" fmla="*/ 0 w 1014326"/>
                <a:gd name="connsiteY0" fmla="*/ 186512 h 827598"/>
                <a:gd name="connsiteX1" fmla="*/ 858269 w 1014326"/>
                <a:gd name="connsiteY1" fmla="*/ 0 h 827598"/>
                <a:gd name="connsiteX2" fmla="*/ 976165 w 1014326"/>
                <a:gd name="connsiteY2" fmla="*/ 100225 h 827598"/>
                <a:gd name="connsiteX3" fmla="*/ 1014326 w 1014326"/>
                <a:gd name="connsiteY3" fmla="*/ 824598 h 827598"/>
                <a:gd name="connsiteX4" fmla="*/ 819433 w 1014326"/>
                <a:gd name="connsiteY4" fmla="*/ 827598 h 827598"/>
                <a:gd name="connsiteX5" fmla="*/ 641381 w 1014326"/>
                <a:gd name="connsiteY5" fmla="*/ 824598 h 827598"/>
                <a:gd name="connsiteX6" fmla="*/ 669304 w 1014326"/>
                <a:gd name="connsiteY6" fmla="*/ 294570 h 827598"/>
                <a:gd name="connsiteX7" fmla="*/ 52756 w 1014326"/>
                <a:gd name="connsiteY7" fmla="*/ 359329 h 827598"/>
                <a:gd name="connsiteX8" fmla="*/ 0 w 1014326"/>
                <a:gd name="connsiteY8" fmla="*/ 186512 h 827598"/>
                <a:gd name="connsiteX0" fmla="*/ 819433 w 1014326"/>
                <a:gd name="connsiteY0" fmla="*/ 827598 h 919038"/>
                <a:gd name="connsiteX1" fmla="*/ 641381 w 1014326"/>
                <a:gd name="connsiteY1" fmla="*/ 824598 h 919038"/>
                <a:gd name="connsiteX2" fmla="*/ 669304 w 1014326"/>
                <a:gd name="connsiteY2" fmla="*/ 294570 h 919038"/>
                <a:gd name="connsiteX3" fmla="*/ 52756 w 1014326"/>
                <a:gd name="connsiteY3" fmla="*/ 359329 h 919038"/>
                <a:gd name="connsiteX4" fmla="*/ 0 w 1014326"/>
                <a:gd name="connsiteY4" fmla="*/ 186512 h 919038"/>
                <a:gd name="connsiteX5" fmla="*/ 858269 w 1014326"/>
                <a:gd name="connsiteY5" fmla="*/ 0 h 919038"/>
                <a:gd name="connsiteX6" fmla="*/ 976165 w 1014326"/>
                <a:gd name="connsiteY6" fmla="*/ 100225 h 919038"/>
                <a:gd name="connsiteX7" fmla="*/ 1014326 w 1014326"/>
                <a:gd name="connsiteY7" fmla="*/ 824598 h 919038"/>
                <a:gd name="connsiteX8" fmla="*/ 910873 w 1014326"/>
                <a:gd name="connsiteY8" fmla="*/ 919038 h 919038"/>
                <a:gd name="connsiteX0" fmla="*/ 641381 w 1014326"/>
                <a:gd name="connsiteY0" fmla="*/ 824598 h 919038"/>
                <a:gd name="connsiteX1" fmla="*/ 669304 w 1014326"/>
                <a:gd name="connsiteY1" fmla="*/ 294570 h 919038"/>
                <a:gd name="connsiteX2" fmla="*/ 52756 w 1014326"/>
                <a:gd name="connsiteY2" fmla="*/ 359329 h 919038"/>
                <a:gd name="connsiteX3" fmla="*/ 0 w 1014326"/>
                <a:gd name="connsiteY3" fmla="*/ 186512 h 919038"/>
                <a:gd name="connsiteX4" fmla="*/ 858269 w 1014326"/>
                <a:gd name="connsiteY4" fmla="*/ 0 h 919038"/>
                <a:gd name="connsiteX5" fmla="*/ 976165 w 1014326"/>
                <a:gd name="connsiteY5" fmla="*/ 100225 h 919038"/>
                <a:gd name="connsiteX6" fmla="*/ 1014326 w 1014326"/>
                <a:gd name="connsiteY6" fmla="*/ 824598 h 919038"/>
                <a:gd name="connsiteX7" fmla="*/ 910873 w 1014326"/>
                <a:gd name="connsiteY7" fmla="*/ 919038 h 919038"/>
                <a:gd name="connsiteX0" fmla="*/ 641381 w 1014326"/>
                <a:gd name="connsiteY0" fmla="*/ 824598 h 824598"/>
                <a:gd name="connsiteX1" fmla="*/ 669304 w 1014326"/>
                <a:gd name="connsiteY1" fmla="*/ 294570 h 824598"/>
                <a:gd name="connsiteX2" fmla="*/ 52756 w 1014326"/>
                <a:gd name="connsiteY2" fmla="*/ 359329 h 824598"/>
                <a:gd name="connsiteX3" fmla="*/ 0 w 1014326"/>
                <a:gd name="connsiteY3" fmla="*/ 186512 h 824598"/>
                <a:gd name="connsiteX4" fmla="*/ 858269 w 1014326"/>
                <a:gd name="connsiteY4" fmla="*/ 0 h 824598"/>
                <a:gd name="connsiteX5" fmla="*/ 976165 w 1014326"/>
                <a:gd name="connsiteY5" fmla="*/ 100225 h 824598"/>
                <a:gd name="connsiteX6" fmla="*/ 1014326 w 1014326"/>
                <a:gd name="connsiteY6" fmla="*/ 824598 h 824598"/>
                <a:gd name="connsiteX0" fmla="*/ 641381 w 1014326"/>
                <a:gd name="connsiteY0" fmla="*/ 824598 h 824598"/>
                <a:gd name="connsiteX1" fmla="*/ 669304 w 1014326"/>
                <a:gd name="connsiteY1" fmla="*/ 294570 h 824598"/>
                <a:gd name="connsiteX2" fmla="*/ 240923 w 1014326"/>
                <a:gd name="connsiteY2" fmla="*/ 376314 h 824598"/>
                <a:gd name="connsiteX3" fmla="*/ 0 w 1014326"/>
                <a:gd name="connsiteY3" fmla="*/ 186512 h 824598"/>
                <a:gd name="connsiteX4" fmla="*/ 858269 w 1014326"/>
                <a:gd name="connsiteY4" fmla="*/ 0 h 824598"/>
                <a:gd name="connsiteX5" fmla="*/ 976165 w 1014326"/>
                <a:gd name="connsiteY5" fmla="*/ 100225 h 824598"/>
                <a:gd name="connsiteX6" fmla="*/ 1014326 w 1014326"/>
                <a:gd name="connsiteY6" fmla="*/ 824598 h 824598"/>
                <a:gd name="connsiteX0" fmla="*/ 443772 w 816717"/>
                <a:gd name="connsiteY0" fmla="*/ 824598 h 824598"/>
                <a:gd name="connsiteX1" fmla="*/ 471695 w 816717"/>
                <a:gd name="connsiteY1" fmla="*/ 294570 h 824598"/>
                <a:gd name="connsiteX2" fmla="*/ 43314 w 816717"/>
                <a:gd name="connsiteY2" fmla="*/ 376314 h 824598"/>
                <a:gd name="connsiteX3" fmla="*/ 0 w 816717"/>
                <a:gd name="connsiteY3" fmla="*/ 117293 h 824598"/>
                <a:gd name="connsiteX4" fmla="*/ 660660 w 816717"/>
                <a:gd name="connsiteY4" fmla="*/ 0 h 824598"/>
                <a:gd name="connsiteX5" fmla="*/ 778556 w 816717"/>
                <a:gd name="connsiteY5" fmla="*/ 100225 h 824598"/>
                <a:gd name="connsiteX6" fmla="*/ 816717 w 816717"/>
                <a:gd name="connsiteY6" fmla="*/ 824598 h 824598"/>
                <a:gd name="connsiteX0" fmla="*/ 443772 w 816717"/>
                <a:gd name="connsiteY0" fmla="*/ 826528 h 826528"/>
                <a:gd name="connsiteX1" fmla="*/ 471695 w 816717"/>
                <a:gd name="connsiteY1" fmla="*/ 296500 h 826528"/>
                <a:gd name="connsiteX2" fmla="*/ 43314 w 816717"/>
                <a:gd name="connsiteY2" fmla="*/ 378244 h 826528"/>
                <a:gd name="connsiteX3" fmla="*/ 0 w 816717"/>
                <a:gd name="connsiteY3" fmla="*/ 119223 h 826528"/>
                <a:gd name="connsiteX4" fmla="*/ 660660 w 816717"/>
                <a:gd name="connsiteY4" fmla="*/ 1930 h 826528"/>
                <a:gd name="connsiteX5" fmla="*/ 778556 w 816717"/>
                <a:gd name="connsiteY5" fmla="*/ 102155 h 826528"/>
                <a:gd name="connsiteX6" fmla="*/ 816717 w 816717"/>
                <a:gd name="connsiteY6" fmla="*/ 826528 h 826528"/>
                <a:gd name="connsiteX0" fmla="*/ 443772 w 816717"/>
                <a:gd name="connsiteY0" fmla="*/ 826528 h 826528"/>
                <a:gd name="connsiteX1" fmla="*/ 471695 w 816717"/>
                <a:gd name="connsiteY1" fmla="*/ 296500 h 826528"/>
                <a:gd name="connsiteX2" fmla="*/ 43314 w 816717"/>
                <a:gd name="connsiteY2" fmla="*/ 378244 h 826528"/>
                <a:gd name="connsiteX3" fmla="*/ 0 w 816717"/>
                <a:gd name="connsiteY3" fmla="*/ 119223 h 826528"/>
                <a:gd name="connsiteX4" fmla="*/ 660660 w 816717"/>
                <a:gd name="connsiteY4" fmla="*/ 1930 h 826528"/>
                <a:gd name="connsiteX5" fmla="*/ 778556 w 816717"/>
                <a:gd name="connsiteY5" fmla="*/ 102155 h 826528"/>
                <a:gd name="connsiteX6" fmla="*/ 816717 w 816717"/>
                <a:gd name="connsiteY6" fmla="*/ 826528 h 826528"/>
                <a:gd name="connsiteX0" fmla="*/ 443772 w 779224"/>
                <a:gd name="connsiteY0" fmla="*/ 826528 h 826528"/>
                <a:gd name="connsiteX1" fmla="*/ 471695 w 779224"/>
                <a:gd name="connsiteY1" fmla="*/ 296500 h 826528"/>
                <a:gd name="connsiteX2" fmla="*/ 43314 w 779224"/>
                <a:gd name="connsiteY2" fmla="*/ 378244 h 826528"/>
                <a:gd name="connsiteX3" fmla="*/ 0 w 779224"/>
                <a:gd name="connsiteY3" fmla="*/ 119223 h 826528"/>
                <a:gd name="connsiteX4" fmla="*/ 660660 w 779224"/>
                <a:gd name="connsiteY4" fmla="*/ 1930 h 826528"/>
                <a:gd name="connsiteX5" fmla="*/ 778556 w 779224"/>
                <a:gd name="connsiteY5" fmla="*/ 102155 h 826528"/>
                <a:gd name="connsiteX6" fmla="*/ 736127 w 779224"/>
                <a:gd name="connsiteY6" fmla="*/ 794664 h 826528"/>
                <a:gd name="connsiteX0" fmla="*/ 443772 w 779224"/>
                <a:gd name="connsiteY0" fmla="*/ 808748 h 808748"/>
                <a:gd name="connsiteX1" fmla="*/ 471695 w 779224"/>
                <a:gd name="connsiteY1" fmla="*/ 278720 h 808748"/>
                <a:gd name="connsiteX2" fmla="*/ 43314 w 779224"/>
                <a:gd name="connsiteY2" fmla="*/ 360464 h 808748"/>
                <a:gd name="connsiteX3" fmla="*/ 0 w 779224"/>
                <a:gd name="connsiteY3" fmla="*/ 101443 h 808748"/>
                <a:gd name="connsiteX4" fmla="*/ 584178 w 779224"/>
                <a:gd name="connsiteY4" fmla="*/ 2319 h 808748"/>
                <a:gd name="connsiteX5" fmla="*/ 778556 w 779224"/>
                <a:gd name="connsiteY5" fmla="*/ 84375 h 808748"/>
                <a:gd name="connsiteX6" fmla="*/ 736127 w 779224"/>
                <a:gd name="connsiteY6" fmla="*/ 776884 h 808748"/>
                <a:gd name="connsiteX0" fmla="*/ 443772 w 736127"/>
                <a:gd name="connsiteY0" fmla="*/ 806430 h 806430"/>
                <a:gd name="connsiteX1" fmla="*/ 471695 w 736127"/>
                <a:gd name="connsiteY1" fmla="*/ 276402 h 806430"/>
                <a:gd name="connsiteX2" fmla="*/ 43314 w 736127"/>
                <a:gd name="connsiteY2" fmla="*/ 358146 h 806430"/>
                <a:gd name="connsiteX3" fmla="*/ 0 w 736127"/>
                <a:gd name="connsiteY3" fmla="*/ 99125 h 806430"/>
                <a:gd name="connsiteX4" fmla="*/ 584178 w 736127"/>
                <a:gd name="connsiteY4" fmla="*/ 1 h 806430"/>
                <a:gd name="connsiteX5" fmla="*/ 724923 w 736127"/>
                <a:gd name="connsiteY5" fmla="*/ 98752 h 806430"/>
                <a:gd name="connsiteX6" fmla="*/ 736127 w 736127"/>
                <a:gd name="connsiteY6" fmla="*/ 774566 h 806430"/>
                <a:gd name="connsiteX0" fmla="*/ 443772 w 736127"/>
                <a:gd name="connsiteY0" fmla="*/ 806430 h 806430"/>
                <a:gd name="connsiteX1" fmla="*/ 471695 w 736127"/>
                <a:gd name="connsiteY1" fmla="*/ 276402 h 806430"/>
                <a:gd name="connsiteX2" fmla="*/ 34329 w 736127"/>
                <a:gd name="connsiteY2" fmla="*/ 341958 h 806430"/>
                <a:gd name="connsiteX3" fmla="*/ 0 w 736127"/>
                <a:gd name="connsiteY3" fmla="*/ 99125 h 806430"/>
                <a:gd name="connsiteX4" fmla="*/ 584178 w 736127"/>
                <a:gd name="connsiteY4" fmla="*/ 1 h 806430"/>
                <a:gd name="connsiteX5" fmla="*/ 724923 w 736127"/>
                <a:gd name="connsiteY5" fmla="*/ 98752 h 806430"/>
                <a:gd name="connsiteX6" fmla="*/ 736127 w 736127"/>
                <a:gd name="connsiteY6" fmla="*/ 774566 h 806430"/>
                <a:gd name="connsiteX0" fmla="*/ 443772 w 736127"/>
                <a:gd name="connsiteY0" fmla="*/ 806430 h 806430"/>
                <a:gd name="connsiteX1" fmla="*/ 471695 w 736127"/>
                <a:gd name="connsiteY1" fmla="*/ 276402 h 806430"/>
                <a:gd name="connsiteX2" fmla="*/ 40945 w 736127"/>
                <a:gd name="connsiteY2" fmla="*/ 447801 h 806430"/>
                <a:gd name="connsiteX3" fmla="*/ 0 w 736127"/>
                <a:gd name="connsiteY3" fmla="*/ 99125 h 806430"/>
                <a:gd name="connsiteX4" fmla="*/ 584178 w 736127"/>
                <a:gd name="connsiteY4" fmla="*/ 1 h 806430"/>
                <a:gd name="connsiteX5" fmla="*/ 724923 w 736127"/>
                <a:gd name="connsiteY5" fmla="*/ 98752 h 806430"/>
                <a:gd name="connsiteX6" fmla="*/ 736127 w 736127"/>
                <a:gd name="connsiteY6" fmla="*/ 774566 h 806430"/>
                <a:gd name="connsiteX0" fmla="*/ 496694 w 789049"/>
                <a:gd name="connsiteY0" fmla="*/ 807991 h 807991"/>
                <a:gd name="connsiteX1" fmla="*/ 524617 w 789049"/>
                <a:gd name="connsiteY1" fmla="*/ 277963 h 807991"/>
                <a:gd name="connsiteX2" fmla="*/ 93867 w 789049"/>
                <a:gd name="connsiteY2" fmla="*/ 449362 h 807991"/>
                <a:gd name="connsiteX3" fmla="*/ 0 w 789049"/>
                <a:gd name="connsiteY3" fmla="*/ 180069 h 807991"/>
                <a:gd name="connsiteX4" fmla="*/ 637100 w 789049"/>
                <a:gd name="connsiteY4" fmla="*/ 1562 h 807991"/>
                <a:gd name="connsiteX5" fmla="*/ 777845 w 789049"/>
                <a:gd name="connsiteY5" fmla="*/ 100313 h 807991"/>
                <a:gd name="connsiteX6" fmla="*/ 789049 w 789049"/>
                <a:gd name="connsiteY6" fmla="*/ 776127 h 807991"/>
                <a:gd name="connsiteX0" fmla="*/ 496694 w 789049"/>
                <a:gd name="connsiteY0" fmla="*/ 807991 h 807991"/>
                <a:gd name="connsiteX1" fmla="*/ 484925 w 789049"/>
                <a:gd name="connsiteY1" fmla="*/ 357346 h 807991"/>
                <a:gd name="connsiteX2" fmla="*/ 93867 w 789049"/>
                <a:gd name="connsiteY2" fmla="*/ 449362 h 807991"/>
                <a:gd name="connsiteX3" fmla="*/ 0 w 789049"/>
                <a:gd name="connsiteY3" fmla="*/ 180069 h 807991"/>
                <a:gd name="connsiteX4" fmla="*/ 637100 w 789049"/>
                <a:gd name="connsiteY4" fmla="*/ 1562 h 807991"/>
                <a:gd name="connsiteX5" fmla="*/ 777845 w 789049"/>
                <a:gd name="connsiteY5" fmla="*/ 100313 h 807991"/>
                <a:gd name="connsiteX6" fmla="*/ 789049 w 789049"/>
                <a:gd name="connsiteY6" fmla="*/ 776127 h 807991"/>
                <a:gd name="connsiteX0" fmla="*/ 457003 w 749358"/>
                <a:gd name="connsiteY0" fmla="*/ 807774 h 807774"/>
                <a:gd name="connsiteX1" fmla="*/ 445234 w 749358"/>
                <a:gd name="connsiteY1" fmla="*/ 357129 h 807774"/>
                <a:gd name="connsiteX2" fmla="*/ 54176 w 749358"/>
                <a:gd name="connsiteY2" fmla="*/ 449145 h 807774"/>
                <a:gd name="connsiteX3" fmla="*/ 0 w 749358"/>
                <a:gd name="connsiteY3" fmla="*/ 173237 h 807774"/>
                <a:gd name="connsiteX4" fmla="*/ 597409 w 749358"/>
                <a:gd name="connsiteY4" fmla="*/ 1345 h 807774"/>
                <a:gd name="connsiteX5" fmla="*/ 738154 w 749358"/>
                <a:gd name="connsiteY5" fmla="*/ 100096 h 807774"/>
                <a:gd name="connsiteX6" fmla="*/ 749358 w 749358"/>
                <a:gd name="connsiteY6" fmla="*/ 775910 h 807774"/>
                <a:gd name="connsiteX0" fmla="*/ 457003 w 749358"/>
                <a:gd name="connsiteY0" fmla="*/ 807774 h 807774"/>
                <a:gd name="connsiteX1" fmla="*/ 445234 w 749358"/>
                <a:gd name="connsiteY1" fmla="*/ 357129 h 807774"/>
                <a:gd name="connsiteX2" fmla="*/ 54176 w 749358"/>
                <a:gd name="connsiteY2" fmla="*/ 449145 h 807774"/>
                <a:gd name="connsiteX3" fmla="*/ 0 w 749358"/>
                <a:gd name="connsiteY3" fmla="*/ 173237 h 807774"/>
                <a:gd name="connsiteX4" fmla="*/ 597409 w 749358"/>
                <a:gd name="connsiteY4" fmla="*/ 1345 h 807774"/>
                <a:gd name="connsiteX5" fmla="*/ 738154 w 749358"/>
                <a:gd name="connsiteY5" fmla="*/ 100096 h 807774"/>
                <a:gd name="connsiteX6" fmla="*/ 749358 w 749358"/>
                <a:gd name="connsiteY6" fmla="*/ 775910 h 807774"/>
                <a:gd name="connsiteX0" fmla="*/ 457003 w 749358"/>
                <a:gd name="connsiteY0" fmla="*/ 807774 h 807774"/>
                <a:gd name="connsiteX1" fmla="*/ 445234 w 749358"/>
                <a:gd name="connsiteY1" fmla="*/ 310822 h 807774"/>
                <a:gd name="connsiteX2" fmla="*/ 54176 w 749358"/>
                <a:gd name="connsiteY2" fmla="*/ 449145 h 807774"/>
                <a:gd name="connsiteX3" fmla="*/ 0 w 749358"/>
                <a:gd name="connsiteY3" fmla="*/ 173237 h 807774"/>
                <a:gd name="connsiteX4" fmla="*/ 597409 w 749358"/>
                <a:gd name="connsiteY4" fmla="*/ 1345 h 807774"/>
                <a:gd name="connsiteX5" fmla="*/ 738154 w 749358"/>
                <a:gd name="connsiteY5" fmla="*/ 100096 h 807774"/>
                <a:gd name="connsiteX6" fmla="*/ 749358 w 749358"/>
                <a:gd name="connsiteY6" fmla="*/ 775910 h 807774"/>
                <a:gd name="connsiteX0" fmla="*/ 457003 w 749358"/>
                <a:gd name="connsiteY0" fmla="*/ 807774 h 807774"/>
                <a:gd name="connsiteX1" fmla="*/ 445234 w 749358"/>
                <a:gd name="connsiteY1" fmla="*/ 310822 h 807774"/>
                <a:gd name="connsiteX2" fmla="*/ 54176 w 749358"/>
                <a:gd name="connsiteY2" fmla="*/ 422684 h 807774"/>
                <a:gd name="connsiteX3" fmla="*/ 0 w 749358"/>
                <a:gd name="connsiteY3" fmla="*/ 173237 h 807774"/>
                <a:gd name="connsiteX4" fmla="*/ 597409 w 749358"/>
                <a:gd name="connsiteY4" fmla="*/ 1345 h 807774"/>
                <a:gd name="connsiteX5" fmla="*/ 738154 w 749358"/>
                <a:gd name="connsiteY5" fmla="*/ 100096 h 807774"/>
                <a:gd name="connsiteX6" fmla="*/ 749358 w 749358"/>
                <a:gd name="connsiteY6" fmla="*/ 775910 h 807774"/>
                <a:gd name="connsiteX0" fmla="*/ 457003 w 749358"/>
                <a:gd name="connsiteY0" fmla="*/ 807774 h 807774"/>
                <a:gd name="connsiteX1" fmla="*/ 445234 w 749358"/>
                <a:gd name="connsiteY1" fmla="*/ 357129 h 807774"/>
                <a:gd name="connsiteX2" fmla="*/ 54176 w 749358"/>
                <a:gd name="connsiteY2" fmla="*/ 422684 h 807774"/>
                <a:gd name="connsiteX3" fmla="*/ 0 w 749358"/>
                <a:gd name="connsiteY3" fmla="*/ 173237 h 807774"/>
                <a:gd name="connsiteX4" fmla="*/ 597409 w 749358"/>
                <a:gd name="connsiteY4" fmla="*/ 1345 h 807774"/>
                <a:gd name="connsiteX5" fmla="*/ 738154 w 749358"/>
                <a:gd name="connsiteY5" fmla="*/ 100096 h 807774"/>
                <a:gd name="connsiteX6" fmla="*/ 749358 w 749358"/>
                <a:gd name="connsiteY6" fmla="*/ 775910 h 807774"/>
                <a:gd name="connsiteX0" fmla="*/ 457003 w 749358"/>
                <a:gd name="connsiteY0" fmla="*/ 807774 h 807774"/>
                <a:gd name="connsiteX1" fmla="*/ 445234 w 749358"/>
                <a:gd name="connsiteY1" fmla="*/ 324053 h 807774"/>
                <a:gd name="connsiteX2" fmla="*/ 54176 w 749358"/>
                <a:gd name="connsiteY2" fmla="*/ 422684 h 807774"/>
                <a:gd name="connsiteX3" fmla="*/ 0 w 749358"/>
                <a:gd name="connsiteY3" fmla="*/ 173237 h 807774"/>
                <a:gd name="connsiteX4" fmla="*/ 597409 w 749358"/>
                <a:gd name="connsiteY4" fmla="*/ 1345 h 807774"/>
                <a:gd name="connsiteX5" fmla="*/ 738154 w 749358"/>
                <a:gd name="connsiteY5" fmla="*/ 100096 h 807774"/>
                <a:gd name="connsiteX6" fmla="*/ 749358 w 749358"/>
                <a:gd name="connsiteY6" fmla="*/ 775910 h 807774"/>
                <a:gd name="connsiteX0" fmla="*/ 463618 w 749358"/>
                <a:gd name="connsiteY0" fmla="*/ 642394 h 775909"/>
                <a:gd name="connsiteX1" fmla="*/ 445234 w 749358"/>
                <a:gd name="connsiteY1" fmla="*/ 324053 h 775909"/>
                <a:gd name="connsiteX2" fmla="*/ 54176 w 749358"/>
                <a:gd name="connsiteY2" fmla="*/ 422684 h 775909"/>
                <a:gd name="connsiteX3" fmla="*/ 0 w 749358"/>
                <a:gd name="connsiteY3" fmla="*/ 173237 h 775909"/>
                <a:gd name="connsiteX4" fmla="*/ 597409 w 749358"/>
                <a:gd name="connsiteY4" fmla="*/ 1345 h 775909"/>
                <a:gd name="connsiteX5" fmla="*/ 738154 w 749358"/>
                <a:gd name="connsiteY5" fmla="*/ 100096 h 775909"/>
                <a:gd name="connsiteX6" fmla="*/ 749358 w 749358"/>
                <a:gd name="connsiteY6" fmla="*/ 775910 h 775909"/>
                <a:gd name="connsiteX0" fmla="*/ 463618 w 775819"/>
                <a:gd name="connsiteY0" fmla="*/ 642394 h 676682"/>
                <a:gd name="connsiteX1" fmla="*/ 445234 w 775819"/>
                <a:gd name="connsiteY1" fmla="*/ 324053 h 676682"/>
                <a:gd name="connsiteX2" fmla="*/ 54176 w 775819"/>
                <a:gd name="connsiteY2" fmla="*/ 422684 h 676682"/>
                <a:gd name="connsiteX3" fmla="*/ 0 w 775819"/>
                <a:gd name="connsiteY3" fmla="*/ 173237 h 676682"/>
                <a:gd name="connsiteX4" fmla="*/ 597409 w 775819"/>
                <a:gd name="connsiteY4" fmla="*/ 1345 h 676682"/>
                <a:gd name="connsiteX5" fmla="*/ 738154 w 775819"/>
                <a:gd name="connsiteY5" fmla="*/ 100096 h 676682"/>
                <a:gd name="connsiteX6" fmla="*/ 775819 w 775819"/>
                <a:gd name="connsiteY6" fmla="*/ 676682 h 6766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75819" h="676682">
                  <a:moveTo>
                    <a:pt x="463618" y="642394"/>
                  </a:moveTo>
                  <a:lnTo>
                    <a:pt x="445234" y="324053"/>
                  </a:lnTo>
                  <a:lnTo>
                    <a:pt x="54176" y="422684"/>
                  </a:lnTo>
                  <a:cubicBezTo>
                    <a:pt x="42733" y="341740"/>
                    <a:pt x="11443" y="254181"/>
                    <a:pt x="0" y="173237"/>
                  </a:cubicBezTo>
                  <a:lnTo>
                    <a:pt x="597409" y="1345"/>
                  </a:lnTo>
                  <a:cubicBezTo>
                    <a:pt x="720435" y="-10845"/>
                    <a:pt x="730378" y="62890"/>
                    <a:pt x="738154" y="100096"/>
                  </a:cubicBezTo>
                  <a:cubicBezTo>
                    <a:pt x="745930" y="137302"/>
                    <a:pt x="763099" y="435224"/>
                    <a:pt x="775819" y="676682"/>
                  </a:cubicBezTo>
                </a:path>
              </a:pathLst>
            </a:custGeom>
            <a:pattFill prst="trellis">
              <a:fgClr>
                <a:srgbClr val="0070C0"/>
              </a:fgClr>
              <a:bgClr>
                <a:schemeClr val="accent1">
                  <a:lumMod val="40000"/>
                  <a:lumOff val="60000"/>
                </a:schemeClr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 kern="0" dirty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9" name="グループ化 8">
              <a:extLst>
                <a:ext uri="{FF2B5EF4-FFF2-40B4-BE49-F238E27FC236}">
                  <a16:creationId xmlns:a16="http://schemas.microsoft.com/office/drawing/2014/main" id="{8A710ABD-63FA-4085-8740-CAED22ECE808}"/>
                </a:ext>
              </a:extLst>
            </p:cNvPr>
            <p:cNvGrpSpPr/>
            <p:nvPr/>
          </p:nvGrpSpPr>
          <p:grpSpPr>
            <a:xfrm>
              <a:off x="6572252" y="2391964"/>
              <a:ext cx="2103289" cy="1144501"/>
              <a:chOff x="621763" y="2391964"/>
              <a:chExt cx="2103289" cy="1144501"/>
            </a:xfrm>
          </p:grpSpPr>
          <p:grpSp>
            <p:nvGrpSpPr>
              <p:cNvPr id="10" name="グループ化 9">
                <a:extLst>
                  <a:ext uri="{FF2B5EF4-FFF2-40B4-BE49-F238E27FC236}">
                    <a16:creationId xmlns:a16="http://schemas.microsoft.com/office/drawing/2014/main" id="{424AB288-88B8-429D-B402-C3080D5E7D1F}"/>
                  </a:ext>
                </a:extLst>
              </p:cNvPr>
              <p:cNvGrpSpPr/>
              <p:nvPr/>
            </p:nvGrpSpPr>
            <p:grpSpPr>
              <a:xfrm>
                <a:off x="652785" y="3384587"/>
                <a:ext cx="2072267" cy="151878"/>
                <a:chOff x="652785" y="3384587"/>
                <a:chExt cx="2072267" cy="151878"/>
              </a:xfrm>
            </p:grpSpPr>
            <p:sp>
              <p:nvSpPr>
                <p:cNvPr id="22" name="正方形/長方形 21">
                  <a:extLst>
                    <a:ext uri="{FF2B5EF4-FFF2-40B4-BE49-F238E27FC236}">
                      <a16:creationId xmlns:a16="http://schemas.microsoft.com/office/drawing/2014/main" id="{DB64AC28-5C66-4D5E-87A6-06E489195E87}"/>
                    </a:ext>
                  </a:extLst>
                </p:cNvPr>
                <p:cNvSpPr/>
                <p:nvPr/>
              </p:nvSpPr>
              <p:spPr>
                <a:xfrm>
                  <a:off x="652785" y="3384587"/>
                  <a:ext cx="771778" cy="151878"/>
                </a:xfrm>
                <a:prstGeom prst="rect">
                  <a:avLst/>
                </a:prstGeom>
                <a:solidFill>
                  <a:schemeClr val="tx1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3" name="正方形/長方形 22">
                  <a:extLst>
                    <a:ext uri="{FF2B5EF4-FFF2-40B4-BE49-F238E27FC236}">
                      <a16:creationId xmlns:a16="http://schemas.microsoft.com/office/drawing/2014/main" id="{DEEDA515-FD63-44A6-B2D2-A3D04EE217B8}"/>
                    </a:ext>
                  </a:extLst>
                </p:cNvPr>
                <p:cNvSpPr/>
                <p:nvPr/>
              </p:nvSpPr>
              <p:spPr>
                <a:xfrm>
                  <a:off x="1424562" y="3384587"/>
                  <a:ext cx="1300490" cy="151878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11" name="グループ化 10">
                <a:extLst>
                  <a:ext uri="{FF2B5EF4-FFF2-40B4-BE49-F238E27FC236}">
                    <a16:creationId xmlns:a16="http://schemas.microsoft.com/office/drawing/2014/main" id="{6D0CFAA9-F41D-4655-9B03-A94E161D76CF}"/>
                  </a:ext>
                </a:extLst>
              </p:cNvPr>
              <p:cNvGrpSpPr/>
              <p:nvPr/>
            </p:nvGrpSpPr>
            <p:grpSpPr>
              <a:xfrm>
                <a:off x="621763" y="2391964"/>
                <a:ext cx="1775106" cy="984718"/>
                <a:chOff x="743345" y="2545926"/>
                <a:chExt cx="1497565" cy="830756"/>
              </a:xfrm>
              <a:solidFill>
                <a:schemeClr val="bg1">
                  <a:lumMod val="65000"/>
                </a:schemeClr>
              </a:solidFill>
            </p:grpSpPr>
            <p:sp>
              <p:nvSpPr>
                <p:cNvPr id="12" name="四角形: 上の 2 つの角を丸める 11">
                  <a:extLst>
                    <a:ext uri="{FF2B5EF4-FFF2-40B4-BE49-F238E27FC236}">
                      <a16:creationId xmlns:a16="http://schemas.microsoft.com/office/drawing/2014/main" id="{E30E4EF1-AABD-4418-BEAD-CDCE996B3D62}"/>
                    </a:ext>
                  </a:extLst>
                </p:cNvPr>
                <p:cNvSpPr/>
                <p:nvPr/>
              </p:nvSpPr>
              <p:spPr>
                <a:xfrm>
                  <a:off x="1719638" y="3282951"/>
                  <a:ext cx="415526" cy="74682"/>
                </a:xfrm>
                <a:prstGeom prst="round2SameRect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3" name="四角形: 上の 2 つの角を丸める 12">
                  <a:extLst>
                    <a:ext uri="{FF2B5EF4-FFF2-40B4-BE49-F238E27FC236}">
                      <a16:creationId xmlns:a16="http://schemas.microsoft.com/office/drawing/2014/main" id="{583816EC-AA4A-49C5-97E3-0EB14E3EF847}"/>
                    </a:ext>
                  </a:extLst>
                </p:cNvPr>
                <p:cNvSpPr/>
                <p:nvPr/>
              </p:nvSpPr>
              <p:spPr>
                <a:xfrm>
                  <a:off x="1703703" y="3302000"/>
                  <a:ext cx="537207" cy="74682"/>
                </a:xfrm>
                <a:prstGeom prst="round2SameRect">
                  <a:avLst/>
                </a:prstGeom>
                <a:solidFill>
                  <a:schemeClr val="bg1">
                    <a:lumMod val="5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4" name="四角形: 上の 2 つの角を丸める 13">
                  <a:extLst>
                    <a:ext uri="{FF2B5EF4-FFF2-40B4-BE49-F238E27FC236}">
                      <a16:creationId xmlns:a16="http://schemas.microsoft.com/office/drawing/2014/main" id="{94264AD8-3FC5-4E3B-B1A5-C2F99A3C0539}"/>
                    </a:ext>
                  </a:extLst>
                </p:cNvPr>
                <p:cNvSpPr/>
                <p:nvPr/>
              </p:nvSpPr>
              <p:spPr>
                <a:xfrm>
                  <a:off x="933041" y="3302000"/>
                  <a:ext cx="822734" cy="74682"/>
                </a:xfrm>
                <a:prstGeom prst="round2SameRect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5" name="四角形: 角を丸くする 14">
                  <a:extLst>
                    <a:ext uri="{FF2B5EF4-FFF2-40B4-BE49-F238E27FC236}">
                      <a16:creationId xmlns:a16="http://schemas.microsoft.com/office/drawing/2014/main" id="{E9F2AB94-E277-4D01-A86D-173261A40952}"/>
                    </a:ext>
                  </a:extLst>
                </p:cNvPr>
                <p:cNvSpPr/>
                <p:nvPr/>
              </p:nvSpPr>
              <p:spPr>
                <a:xfrm>
                  <a:off x="929208" y="3256281"/>
                  <a:ext cx="822734" cy="45719"/>
                </a:xfrm>
                <a:prstGeom prst="roundRect">
                  <a:avLst>
                    <a:gd name="adj" fmla="val 50000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6" name="四角形: 角を丸くする 15">
                  <a:extLst>
                    <a:ext uri="{FF2B5EF4-FFF2-40B4-BE49-F238E27FC236}">
                      <a16:creationId xmlns:a16="http://schemas.microsoft.com/office/drawing/2014/main" id="{8F3B6991-5D23-4C2D-9397-C26A64B404DA}"/>
                    </a:ext>
                  </a:extLst>
                </p:cNvPr>
                <p:cNvSpPr/>
                <p:nvPr/>
              </p:nvSpPr>
              <p:spPr>
                <a:xfrm>
                  <a:off x="1720493" y="3256281"/>
                  <a:ext cx="45719" cy="45719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5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7" name="フリーフォーム: 図形 16">
                  <a:extLst>
                    <a:ext uri="{FF2B5EF4-FFF2-40B4-BE49-F238E27FC236}">
                      <a16:creationId xmlns:a16="http://schemas.microsoft.com/office/drawing/2014/main" id="{FBBDDE70-34A8-4192-BE12-8CDFE2390E0A}"/>
                    </a:ext>
                  </a:extLst>
                </p:cNvPr>
                <p:cNvSpPr/>
                <p:nvPr/>
              </p:nvSpPr>
              <p:spPr>
                <a:xfrm flipV="1">
                  <a:off x="744200" y="2545927"/>
                  <a:ext cx="1012097" cy="711207"/>
                </a:xfrm>
                <a:custGeom>
                  <a:avLst/>
                  <a:gdLst>
                    <a:gd name="connsiteX0" fmla="*/ 40482 w 1012097"/>
                    <a:gd name="connsiteY0" fmla="*/ 711207 h 711207"/>
                    <a:gd name="connsiteX1" fmla="*/ 838118 w 1012097"/>
                    <a:gd name="connsiteY1" fmla="*/ 711207 h 711207"/>
                    <a:gd name="connsiteX2" fmla="*/ 1012097 w 1012097"/>
                    <a:gd name="connsiteY2" fmla="*/ 15293 h 711207"/>
                    <a:gd name="connsiteX3" fmla="*/ 996804 w 1012097"/>
                    <a:gd name="connsiteY3" fmla="*/ 0 h 711207"/>
                    <a:gd name="connsiteX4" fmla="*/ 218284 w 1012097"/>
                    <a:gd name="connsiteY4" fmla="*/ 0 h 711207"/>
                    <a:gd name="connsiteX5" fmla="*/ 218284 w 1012097"/>
                    <a:gd name="connsiteY5" fmla="*/ 1 h 711207"/>
                    <a:gd name="connsiteX6" fmla="*/ 170155 w 1012097"/>
                    <a:gd name="connsiteY6" fmla="*/ 1 h 711207"/>
                    <a:gd name="connsiteX7" fmla="*/ 0 w 1012097"/>
                    <a:gd name="connsiteY7" fmla="*/ 680622 h 711207"/>
                    <a:gd name="connsiteX8" fmla="*/ 48128 w 1012097"/>
                    <a:gd name="connsiteY8" fmla="*/ 680622 h 711207"/>
                    <a:gd name="connsiteX0" fmla="*/ 40482 w 1012097"/>
                    <a:gd name="connsiteY0" fmla="*/ 711207 h 711207"/>
                    <a:gd name="connsiteX1" fmla="*/ 838118 w 1012097"/>
                    <a:gd name="connsiteY1" fmla="*/ 711207 h 711207"/>
                    <a:gd name="connsiteX2" fmla="*/ 1012097 w 1012097"/>
                    <a:gd name="connsiteY2" fmla="*/ 15293 h 711207"/>
                    <a:gd name="connsiteX3" fmla="*/ 996804 w 1012097"/>
                    <a:gd name="connsiteY3" fmla="*/ 0 h 711207"/>
                    <a:gd name="connsiteX4" fmla="*/ 218284 w 1012097"/>
                    <a:gd name="connsiteY4" fmla="*/ 0 h 711207"/>
                    <a:gd name="connsiteX5" fmla="*/ 218284 w 1012097"/>
                    <a:gd name="connsiteY5" fmla="*/ 1 h 711207"/>
                    <a:gd name="connsiteX6" fmla="*/ 170155 w 1012097"/>
                    <a:gd name="connsiteY6" fmla="*/ 1 h 711207"/>
                    <a:gd name="connsiteX7" fmla="*/ 0 w 1012097"/>
                    <a:gd name="connsiteY7" fmla="*/ 680622 h 711207"/>
                    <a:gd name="connsiteX8" fmla="*/ 40482 w 1012097"/>
                    <a:gd name="connsiteY8" fmla="*/ 711207 h 7112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012097" h="711207">
                      <a:moveTo>
                        <a:pt x="40482" y="711207"/>
                      </a:moveTo>
                      <a:lnTo>
                        <a:pt x="838118" y="711207"/>
                      </a:lnTo>
                      <a:lnTo>
                        <a:pt x="1012097" y="15293"/>
                      </a:lnTo>
                      <a:lnTo>
                        <a:pt x="996804" y="0"/>
                      </a:lnTo>
                      <a:lnTo>
                        <a:pt x="218284" y="0"/>
                      </a:lnTo>
                      <a:lnTo>
                        <a:pt x="218284" y="1"/>
                      </a:lnTo>
                      <a:lnTo>
                        <a:pt x="170155" y="1"/>
                      </a:lnTo>
                      <a:lnTo>
                        <a:pt x="0" y="680622"/>
                      </a:lnTo>
                      <a:lnTo>
                        <a:pt x="40482" y="711207"/>
                      </a:lnTo>
                      <a:close/>
                    </a:path>
                  </a:pathLst>
                </a:custGeom>
                <a:solidFill>
                  <a:schemeClr val="bg1">
                    <a:lumMod val="5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8" name="平行四辺形 17">
                  <a:extLst>
                    <a:ext uri="{FF2B5EF4-FFF2-40B4-BE49-F238E27FC236}">
                      <a16:creationId xmlns:a16="http://schemas.microsoft.com/office/drawing/2014/main" id="{3010EA0C-370E-4EAB-B9B6-887749F5C4A2}"/>
                    </a:ext>
                  </a:extLst>
                </p:cNvPr>
                <p:cNvSpPr/>
                <p:nvPr/>
              </p:nvSpPr>
              <p:spPr>
                <a:xfrm flipV="1">
                  <a:off x="744200" y="2576512"/>
                  <a:ext cx="975438" cy="680621"/>
                </a:xfrm>
                <a:prstGeom prst="parallelogram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9" name="フリーフォーム: 図形 18">
                  <a:extLst>
                    <a:ext uri="{FF2B5EF4-FFF2-40B4-BE49-F238E27FC236}">
                      <a16:creationId xmlns:a16="http://schemas.microsoft.com/office/drawing/2014/main" id="{4C5329E6-3232-4A19-86F2-E3FB6F8BB62E}"/>
                    </a:ext>
                  </a:extLst>
                </p:cNvPr>
                <p:cNvSpPr/>
                <p:nvPr/>
              </p:nvSpPr>
              <p:spPr>
                <a:xfrm flipV="1">
                  <a:off x="743345" y="2545926"/>
                  <a:ext cx="838118" cy="30585"/>
                </a:xfrm>
                <a:custGeom>
                  <a:avLst/>
                  <a:gdLst>
                    <a:gd name="connsiteX0" fmla="*/ 40482 w 1012097"/>
                    <a:gd name="connsiteY0" fmla="*/ 711207 h 711207"/>
                    <a:gd name="connsiteX1" fmla="*/ 838118 w 1012097"/>
                    <a:gd name="connsiteY1" fmla="*/ 711207 h 711207"/>
                    <a:gd name="connsiteX2" fmla="*/ 1012097 w 1012097"/>
                    <a:gd name="connsiteY2" fmla="*/ 15293 h 711207"/>
                    <a:gd name="connsiteX3" fmla="*/ 996804 w 1012097"/>
                    <a:gd name="connsiteY3" fmla="*/ 0 h 711207"/>
                    <a:gd name="connsiteX4" fmla="*/ 218284 w 1012097"/>
                    <a:gd name="connsiteY4" fmla="*/ 0 h 711207"/>
                    <a:gd name="connsiteX5" fmla="*/ 218284 w 1012097"/>
                    <a:gd name="connsiteY5" fmla="*/ 1 h 711207"/>
                    <a:gd name="connsiteX6" fmla="*/ 975438 w 1012097"/>
                    <a:gd name="connsiteY6" fmla="*/ 1 h 711207"/>
                    <a:gd name="connsiteX7" fmla="*/ 805283 w 1012097"/>
                    <a:gd name="connsiteY7" fmla="*/ 680622 h 711207"/>
                    <a:gd name="connsiteX8" fmla="*/ 0 w 1012097"/>
                    <a:gd name="connsiteY8" fmla="*/ 680622 h 711207"/>
                    <a:gd name="connsiteX0" fmla="*/ 40482 w 1012097"/>
                    <a:gd name="connsiteY0" fmla="*/ 711207 h 711207"/>
                    <a:gd name="connsiteX1" fmla="*/ 838118 w 1012097"/>
                    <a:gd name="connsiteY1" fmla="*/ 711207 h 711207"/>
                    <a:gd name="connsiteX2" fmla="*/ 1012097 w 1012097"/>
                    <a:gd name="connsiteY2" fmla="*/ 15293 h 711207"/>
                    <a:gd name="connsiteX3" fmla="*/ 996804 w 1012097"/>
                    <a:gd name="connsiteY3" fmla="*/ 0 h 711207"/>
                    <a:gd name="connsiteX4" fmla="*/ 218284 w 1012097"/>
                    <a:gd name="connsiteY4" fmla="*/ 0 h 711207"/>
                    <a:gd name="connsiteX5" fmla="*/ 975438 w 1012097"/>
                    <a:gd name="connsiteY5" fmla="*/ 1 h 711207"/>
                    <a:gd name="connsiteX6" fmla="*/ 805283 w 1012097"/>
                    <a:gd name="connsiteY6" fmla="*/ 680622 h 711207"/>
                    <a:gd name="connsiteX7" fmla="*/ 0 w 1012097"/>
                    <a:gd name="connsiteY7" fmla="*/ 680622 h 711207"/>
                    <a:gd name="connsiteX8" fmla="*/ 40482 w 1012097"/>
                    <a:gd name="connsiteY8" fmla="*/ 711207 h 711207"/>
                    <a:gd name="connsiteX0" fmla="*/ 40482 w 1012097"/>
                    <a:gd name="connsiteY0" fmla="*/ 711207 h 711207"/>
                    <a:gd name="connsiteX1" fmla="*/ 838118 w 1012097"/>
                    <a:gd name="connsiteY1" fmla="*/ 711207 h 711207"/>
                    <a:gd name="connsiteX2" fmla="*/ 1012097 w 1012097"/>
                    <a:gd name="connsiteY2" fmla="*/ 15293 h 711207"/>
                    <a:gd name="connsiteX3" fmla="*/ 996804 w 1012097"/>
                    <a:gd name="connsiteY3" fmla="*/ 0 h 711207"/>
                    <a:gd name="connsiteX4" fmla="*/ 975438 w 1012097"/>
                    <a:gd name="connsiteY4" fmla="*/ 1 h 711207"/>
                    <a:gd name="connsiteX5" fmla="*/ 805283 w 1012097"/>
                    <a:gd name="connsiteY5" fmla="*/ 680622 h 711207"/>
                    <a:gd name="connsiteX6" fmla="*/ 0 w 1012097"/>
                    <a:gd name="connsiteY6" fmla="*/ 680622 h 711207"/>
                    <a:gd name="connsiteX7" fmla="*/ 40482 w 1012097"/>
                    <a:gd name="connsiteY7" fmla="*/ 711207 h 711207"/>
                    <a:gd name="connsiteX0" fmla="*/ 40482 w 1012097"/>
                    <a:gd name="connsiteY0" fmla="*/ 711206 h 711206"/>
                    <a:gd name="connsiteX1" fmla="*/ 838118 w 1012097"/>
                    <a:gd name="connsiteY1" fmla="*/ 711206 h 711206"/>
                    <a:gd name="connsiteX2" fmla="*/ 1012097 w 1012097"/>
                    <a:gd name="connsiteY2" fmla="*/ 15292 h 711206"/>
                    <a:gd name="connsiteX3" fmla="*/ 975438 w 1012097"/>
                    <a:gd name="connsiteY3" fmla="*/ 0 h 711206"/>
                    <a:gd name="connsiteX4" fmla="*/ 805283 w 1012097"/>
                    <a:gd name="connsiteY4" fmla="*/ 680621 h 711206"/>
                    <a:gd name="connsiteX5" fmla="*/ 0 w 1012097"/>
                    <a:gd name="connsiteY5" fmla="*/ 680621 h 711206"/>
                    <a:gd name="connsiteX6" fmla="*/ 40482 w 1012097"/>
                    <a:gd name="connsiteY6" fmla="*/ 711206 h 711206"/>
                    <a:gd name="connsiteX0" fmla="*/ 40482 w 1012097"/>
                    <a:gd name="connsiteY0" fmla="*/ 695914 h 695914"/>
                    <a:gd name="connsiteX1" fmla="*/ 838118 w 1012097"/>
                    <a:gd name="connsiteY1" fmla="*/ 695914 h 695914"/>
                    <a:gd name="connsiteX2" fmla="*/ 1012097 w 1012097"/>
                    <a:gd name="connsiteY2" fmla="*/ 0 h 695914"/>
                    <a:gd name="connsiteX3" fmla="*/ 805283 w 1012097"/>
                    <a:gd name="connsiteY3" fmla="*/ 665329 h 695914"/>
                    <a:gd name="connsiteX4" fmla="*/ 0 w 1012097"/>
                    <a:gd name="connsiteY4" fmla="*/ 665329 h 695914"/>
                    <a:gd name="connsiteX5" fmla="*/ 40482 w 1012097"/>
                    <a:gd name="connsiteY5" fmla="*/ 695914 h 695914"/>
                    <a:gd name="connsiteX0" fmla="*/ 40482 w 838118"/>
                    <a:gd name="connsiteY0" fmla="*/ 30585 h 30585"/>
                    <a:gd name="connsiteX1" fmla="*/ 838118 w 838118"/>
                    <a:gd name="connsiteY1" fmla="*/ 30585 h 30585"/>
                    <a:gd name="connsiteX2" fmla="*/ 805283 w 838118"/>
                    <a:gd name="connsiteY2" fmla="*/ 0 h 30585"/>
                    <a:gd name="connsiteX3" fmla="*/ 0 w 838118"/>
                    <a:gd name="connsiteY3" fmla="*/ 0 h 30585"/>
                    <a:gd name="connsiteX4" fmla="*/ 40482 w 838118"/>
                    <a:gd name="connsiteY4" fmla="*/ 30585 h 305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38118" h="30585">
                      <a:moveTo>
                        <a:pt x="40482" y="30585"/>
                      </a:moveTo>
                      <a:lnTo>
                        <a:pt x="838118" y="30585"/>
                      </a:lnTo>
                      <a:lnTo>
                        <a:pt x="805283" y="0"/>
                      </a:lnTo>
                      <a:lnTo>
                        <a:pt x="0" y="0"/>
                      </a:lnTo>
                      <a:lnTo>
                        <a:pt x="40482" y="30585"/>
                      </a:ln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0" name="四角形: 上の 2 つの角を丸める 19">
                  <a:extLst>
                    <a:ext uri="{FF2B5EF4-FFF2-40B4-BE49-F238E27FC236}">
                      <a16:creationId xmlns:a16="http://schemas.microsoft.com/office/drawing/2014/main" id="{B9132821-E339-4C8B-BDFF-011E0FBC7981}"/>
                    </a:ext>
                  </a:extLst>
                </p:cNvPr>
                <p:cNvSpPr/>
                <p:nvPr/>
              </p:nvSpPr>
              <p:spPr>
                <a:xfrm>
                  <a:off x="968172" y="3329167"/>
                  <a:ext cx="702387" cy="45719"/>
                </a:xfrm>
                <a:prstGeom prst="round2SameRect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1" name="四角形: 上の 2 つの角を丸める 20">
                  <a:extLst>
                    <a:ext uri="{FF2B5EF4-FFF2-40B4-BE49-F238E27FC236}">
                      <a16:creationId xmlns:a16="http://schemas.microsoft.com/office/drawing/2014/main" id="{718A65F9-ED27-4D3B-B612-01B5E16303BA}"/>
                    </a:ext>
                  </a:extLst>
                </p:cNvPr>
                <p:cNvSpPr/>
                <p:nvPr/>
              </p:nvSpPr>
              <p:spPr>
                <a:xfrm>
                  <a:off x="1971622" y="3329167"/>
                  <a:ext cx="214050" cy="45719"/>
                </a:xfrm>
                <a:prstGeom prst="round2SameRect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</p:grpSp>
      <p:grpSp>
        <p:nvGrpSpPr>
          <p:cNvPr id="76" name="グループ化 75">
            <a:extLst>
              <a:ext uri="{FF2B5EF4-FFF2-40B4-BE49-F238E27FC236}">
                <a16:creationId xmlns:a16="http://schemas.microsoft.com/office/drawing/2014/main" id="{43BB3EB1-B4D6-492A-8515-8A7DE43FF772}"/>
              </a:ext>
            </a:extLst>
          </p:cNvPr>
          <p:cNvGrpSpPr/>
          <p:nvPr/>
        </p:nvGrpSpPr>
        <p:grpSpPr>
          <a:xfrm>
            <a:off x="3587513" y="1012722"/>
            <a:ext cx="2723212" cy="2523743"/>
            <a:chOff x="3587513" y="1012722"/>
            <a:chExt cx="2723212" cy="2523743"/>
          </a:xfrm>
        </p:grpSpPr>
        <p:grpSp>
          <p:nvGrpSpPr>
            <p:cNvPr id="77" name="グループ化 76">
              <a:extLst>
                <a:ext uri="{FF2B5EF4-FFF2-40B4-BE49-F238E27FC236}">
                  <a16:creationId xmlns:a16="http://schemas.microsoft.com/office/drawing/2014/main" id="{BE0C95C9-8D13-4497-ADE9-B847E7F9FDD1}"/>
                </a:ext>
              </a:extLst>
            </p:cNvPr>
            <p:cNvGrpSpPr/>
            <p:nvPr/>
          </p:nvGrpSpPr>
          <p:grpSpPr>
            <a:xfrm>
              <a:off x="3727642" y="1012722"/>
              <a:ext cx="2118923" cy="1712853"/>
              <a:chOff x="751288" y="4215607"/>
              <a:chExt cx="2118923" cy="1712853"/>
            </a:xfrm>
          </p:grpSpPr>
          <p:grpSp>
            <p:nvGrpSpPr>
              <p:cNvPr id="146" name="グループ化 145">
                <a:extLst>
                  <a:ext uri="{FF2B5EF4-FFF2-40B4-BE49-F238E27FC236}">
                    <a16:creationId xmlns:a16="http://schemas.microsoft.com/office/drawing/2014/main" id="{4F8116DD-0A2C-4EE5-B35B-CDC5BA374E64}"/>
                  </a:ext>
                </a:extLst>
              </p:cNvPr>
              <p:cNvGrpSpPr/>
              <p:nvPr/>
            </p:nvGrpSpPr>
            <p:grpSpPr>
              <a:xfrm>
                <a:off x="757000" y="4228307"/>
                <a:ext cx="2098135" cy="1678237"/>
                <a:chOff x="680692" y="1191044"/>
                <a:chExt cx="2098135" cy="1678237"/>
              </a:xfrm>
            </p:grpSpPr>
            <p:grpSp>
              <p:nvGrpSpPr>
                <p:cNvPr id="155" name="グループ化 154">
                  <a:extLst>
                    <a:ext uri="{FF2B5EF4-FFF2-40B4-BE49-F238E27FC236}">
                      <a16:creationId xmlns:a16="http://schemas.microsoft.com/office/drawing/2014/main" id="{A9C91769-7E38-48F5-96DA-79850070180E}"/>
                    </a:ext>
                  </a:extLst>
                </p:cNvPr>
                <p:cNvGrpSpPr/>
                <p:nvPr/>
              </p:nvGrpSpPr>
              <p:grpSpPr>
                <a:xfrm>
                  <a:off x="680692" y="1191044"/>
                  <a:ext cx="2098135" cy="1678237"/>
                  <a:chOff x="781020" y="990601"/>
                  <a:chExt cx="2419739" cy="1935479"/>
                </a:xfrm>
              </p:grpSpPr>
              <p:grpSp>
                <p:nvGrpSpPr>
                  <p:cNvPr id="159" name="グループ化 158">
                    <a:extLst>
                      <a:ext uri="{FF2B5EF4-FFF2-40B4-BE49-F238E27FC236}">
                        <a16:creationId xmlns:a16="http://schemas.microsoft.com/office/drawing/2014/main" id="{EDA6A7CA-AD61-4EB2-A7AF-2657402BA240}"/>
                      </a:ext>
                    </a:extLst>
                  </p:cNvPr>
                  <p:cNvGrpSpPr/>
                  <p:nvPr/>
                </p:nvGrpSpPr>
                <p:grpSpPr>
                  <a:xfrm>
                    <a:off x="781020" y="990601"/>
                    <a:ext cx="1307219" cy="1935479"/>
                    <a:chOff x="781020" y="990601"/>
                    <a:chExt cx="1307219" cy="1935479"/>
                  </a:xfrm>
                </p:grpSpPr>
                <p:sp>
                  <p:nvSpPr>
                    <p:cNvPr id="163" name="正方形/長方形 162">
                      <a:extLst>
                        <a:ext uri="{FF2B5EF4-FFF2-40B4-BE49-F238E27FC236}">
                          <a16:creationId xmlns:a16="http://schemas.microsoft.com/office/drawing/2014/main" id="{FDE4656A-23BD-41DD-B957-127961B624C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81020" y="990601"/>
                      <a:ext cx="1307219" cy="1935479"/>
                    </a:xfrm>
                    <a:prstGeom prst="rect">
                      <a:avLst/>
                    </a:prstGeom>
                    <a:solidFill>
                      <a:schemeClr val="bg1">
                        <a:lumMod val="85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64" name="正方形/長方形 163">
                      <a:extLst>
                        <a:ext uri="{FF2B5EF4-FFF2-40B4-BE49-F238E27FC236}">
                          <a16:creationId xmlns:a16="http://schemas.microsoft.com/office/drawing/2014/main" id="{6D74A81E-50E3-4E08-9DDD-481876D04B6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72787" y="1082500"/>
                      <a:ext cx="1123685" cy="1751681"/>
                    </a:xfrm>
                    <a:prstGeom prst="rect">
                      <a:avLst/>
                    </a:prstGeom>
                    <a:solidFill>
                      <a:schemeClr val="accent5">
                        <a:lumMod val="60000"/>
                        <a:lumOff val="40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160" name="グループ化 159">
                    <a:extLst>
                      <a:ext uri="{FF2B5EF4-FFF2-40B4-BE49-F238E27FC236}">
                        <a16:creationId xmlns:a16="http://schemas.microsoft.com/office/drawing/2014/main" id="{72A8FF24-90E5-4A76-8C3E-AD1E5AE21E73}"/>
                      </a:ext>
                    </a:extLst>
                  </p:cNvPr>
                  <p:cNvGrpSpPr/>
                  <p:nvPr/>
                </p:nvGrpSpPr>
                <p:grpSpPr>
                  <a:xfrm>
                    <a:off x="1893540" y="990601"/>
                    <a:ext cx="1307219" cy="1935479"/>
                    <a:chOff x="781020" y="990601"/>
                    <a:chExt cx="1307219" cy="1935479"/>
                  </a:xfrm>
                </p:grpSpPr>
                <p:sp>
                  <p:nvSpPr>
                    <p:cNvPr id="161" name="正方形/長方形 160">
                      <a:extLst>
                        <a:ext uri="{FF2B5EF4-FFF2-40B4-BE49-F238E27FC236}">
                          <a16:creationId xmlns:a16="http://schemas.microsoft.com/office/drawing/2014/main" id="{6BDD6343-0B3A-4CD1-8213-618EBDB6F34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81020" y="990601"/>
                      <a:ext cx="1307219" cy="1935479"/>
                    </a:xfrm>
                    <a:prstGeom prst="rect">
                      <a:avLst/>
                    </a:prstGeom>
                    <a:solidFill>
                      <a:schemeClr val="bg1">
                        <a:lumMod val="85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62" name="正方形/長方形 161">
                      <a:extLst>
                        <a:ext uri="{FF2B5EF4-FFF2-40B4-BE49-F238E27FC236}">
                          <a16:creationId xmlns:a16="http://schemas.microsoft.com/office/drawing/2014/main" id="{8E9F898A-81AB-4B23-9143-D437199DD55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72787" y="1082500"/>
                      <a:ext cx="1123685" cy="1751681"/>
                    </a:xfrm>
                    <a:prstGeom prst="rect">
                      <a:avLst/>
                    </a:prstGeom>
                    <a:solidFill>
                      <a:schemeClr val="accent5">
                        <a:lumMod val="60000"/>
                        <a:lumOff val="40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  <p:grpSp>
              <p:nvGrpSpPr>
                <p:cNvPr id="156" name="グループ化 155">
                  <a:extLst>
                    <a:ext uri="{FF2B5EF4-FFF2-40B4-BE49-F238E27FC236}">
                      <a16:creationId xmlns:a16="http://schemas.microsoft.com/office/drawing/2014/main" id="{91F4A648-7BD8-45AC-8B4B-F9B48D604B83}"/>
                    </a:ext>
                  </a:extLst>
                </p:cNvPr>
                <p:cNvGrpSpPr/>
                <p:nvPr/>
              </p:nvGrpSpPr>
              <p:grpSpPr>
                <a:xfrm>
                  <a:off x="1556679" y="1884641"/>
                  <a:ext cx="89489" cy="215862"/>
                  <a:chOff x="1551833" y="1883733"/>
                  <a:chExt cx="89489" cy="215862"/>
                </a:xfrm>
              </p:grpSpPr>
              <p:sp>
                <p:nvSpPr>
                  <p:cNvPr id="157" name="四角形: 角を丸くする 156">
                    <a:extLst>
                      <a:ext uri="{FF2B5EF4-FFF2-40B4-BE49-F238E27FC236}">
                        <a16:creationId xmlns:a16="http://schemas.microsoft.com/office/drawing/2014/main" id="{76E8DD0F-B8E4-4FB5-BC8C-F624C1DB5FD6}"/>
                      </a:ext>
                    </a:extLst>
                  </p:cNvPr>
                  <p:cNvSpPr/>
                  <p:nvPr/>
                </p:nvSpPr>
                <p:spPr>
                  <a:xfrm>
                    <a:off x="1576552" y="1962565"/>
                    <a:ext cx="45720" cy="137030"/>
                  </a:xfrm>
                  <a:prstGeom prst="roundRect">
                    <a:avLst/>
                  </a:prstGeom>
                  <a:solidFill>
                    <a:schemeClr val="bg1">
                      <a:lumMod val="8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8" name="四角形: 角を丸くする 157">
                    <a:extLst>
                      <a:ext uri="{FF2B5EF4-FFF2-40B4-BE49-F238E27FC236}">
                        <a16:creationId xmlns:a16="http://schemas.microsoft.com/office/drawing/2014/main" id="{7464942F-EBAF-4330-A214-CECD51AF814D}"/>
                      </a:ext>
                    </a:extLst>
                  </p:cNvPr>
                  <p:cNvSpPr/>
                  <p:nvPr/>
                </p:nvSpPr>
                <p:spPr>
                  <a:xfrm>
                    <a:off x="1551833" y="1883733"/>
                    <a:ext cx="89489" cy="132266"/>
                  </a:xfrm>
                  <a:prstGeom prst="roundRect">
                    <a:avLst/>
                  </a:prstGeom>
                  <a:solidFill>
                    <a:schemeClr val="bg1">
                      <a:lumMod val="8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147" name="グループ化 146">
                <a:extLst>
                  <a:ext uri="{FF2B5EF4-FFF2-40B4-BE49-F238E27FC236}">
                    <a16:creationId xmlns:a16="http://schemas.microsoft.com/office/drawing/2014/main" id="{5DC058A3-5F0F-4314-9340-43BD1DD62A07}"/>
                  </a:ext>
                </a:extLst>
              </p:cNvPr>
              <p:cNvGrpSpPr/>
              <p:nvPr/>
            </p:nvGrpSpPr>
            <p:grpSpPr>
              <a:xfrm>
                <a:off x="751288" y="4215607"/>
                <a:ext cx="431375" cy="1712853"/>
                <a:chOff x="3644899" y="4362450"/>
                <a:chExt cx="414091" cy="1860550"/>
              </a:xfrm>
            </p:grpSpPr>
            <p:sp>
              <p:nvSpPr>
                <p:cNvPr id="152" name="フリーフォーム: 図形 151">
                  <a:extLst>
                    <a:ext uri="{FF2B5EF4-FFF2-40B4-BE49-F238E27FC236}">
                      <a16:creationId xmlns:a16="http://schemas.microsoft.com/office/drawing/2014/main" id="{9BA7EEAF-B21C-481A-A7EF-D86D9949050B}"/>
                    </a:ext>
                  </a:extLst>
                </p:cNvPr>
                <p:cNvSpPr/>
                <p:nvPr/>
              </p:nvSpPr>
              <p:spPr>
                <a:xfrm flipH="1">
                  <a:off x="3644900" y="4362450"/>
                  <a:ext cx="414090" cy="1860550"/>
                </a:xfrm>
                <a:custGeom>
                  <a:avLst/>
                  <a:gdLst>
                    <a:gd name="connsiteX0" fmla="*/ 84405 w 414090"/>
                    <a:gd name="connsiteY0" fmla="*/ 0 h 1860550"/>
                    <a:gd name="connsiteX1" fmla="*/ 414090 w 414090"/>
                    <a:gd name="connsiteY1" fmla="*/ 0 h 1860550"/>
                    <a:gd name="connsiteX2" fmla="*/ 414090 w 414090"/>
                    <a:gd name="connsiteY2" fmla="*/ 1860550 h 1860550"/>
                    <a:gd name="connsiteX3" fmla="*/ 110989 w 414090"/>
                    <a:gd name="connsiteY3" fmla="*/ 1860550 h 1860550"/>
                    <a:gd name="connsiteX4" fmla="*/ 74287 w 414090"/>
                    <a:gd name="connsiteY4" fmla="*/ 1799183 h 1860550"/>
                    <a:gd name="connsiteX5" fmla="*/ 0 w 414090"/>
                    <a:gd name="connsiteY5" fmla="*/ 1463675 h 1860550"/>
                    <a:gd name="connsiteX6" fmla="*/ 265663 w 414090"/>
                    <a:gd name="connsiteY6" fmla="*/ 910757 h 1860550"/>
                    <a:gd name="connsiteX7" fmla="*/ 271984 w 414090"/>
                    <a:gd name="connsiteY7" fmla="*/ 908050 h 1860550"/>
                    <a:gd name="connsiteX8" fmla="*/ 265663 w 414090"/>
                    <a:gd name="connsiteY8" fmla="*/ 905343 h 1860550"/>
                    <a:gd name="connsiteX9" fmla="*/ 0 w 414090"/>
                    <a:gd name="connsiteY9" fmla="*/ 352425 h 1860550"/>
                    <a:gd name="connsiteX10" fmla="*/ 74287 w 414090"/>
                    <a:gd name="connsiteY10" fmla="*/ 16918 h 1860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14090" h="1860550">
                      <a:moveTo>
                        <a:pt x="84405" y="0"/>
                      </a:moveTo>
                      <a:lnTo>
                        <a:pt x="414090" y="0"/>
                      </a:lnTo>
                      <a:lnTo>
                        <a:pt x="414090" y="1860550"/>
                      </a:lnTo>
                      <a:lnTo>
                        <a:pt x="110989" y="1860550"/>
                      </a:lnTo>
                      <a:lnTo>
                        <a:pt x="74287" y="1799183"/>
                      </a:lnTo>
                      <a:cubicBezTo>
                        <a:pt x="27386" y="1703410"/>
                        <a:pt x="0" y="1587955"/>
                        <a:pt x="0" y="1463675"/>
                      </a:cubicBezTo>
                      <a:cubicBezTo>
                        <a:pt x="0" y="1215116"/>
                        <a:pt x="109544" y="1001854"/>
                        <a:pt x="265663" y="910757"/>
                      </a:cubicBezTo>
                      <a:lnTo>
                        <a:pt x="271984" y="908050"/>
                      </a:lnTo>
                      <a:lnTo>
                        <a:pt x="265663" y="905343"/>
                      </a:lnTo>
                      <a:cubicBezTo>
                        <a:pt x="109544" y="814246"/>
                        <a:pt x="0" y="600984"/>
                        <a:pt x="0" y="352425"/>
                      </a:cubicBezTo>
                      <a:cubicBezTo>
                        <a:pt x="0" y="228146"/>
                        <a:pt x="27386" y="112690"/>
                        <a:pt x="74287" y="16918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3" name="フリーフォーム: 図形 152">
                  <a:extLst>
                    <a:ext uri="{FF2B5EF4-FFF2-40B4-BE49-F238E27FC236}">
                      <a16:creationId xmlns:a16="http://schemas.microsoft.com/office/drawing/2014/main" id="{3FCF8A9E-55BB-416C-90EA-BFAD201A7F87}"/>
                    </a:ext>
                  </a:extLst>
                </p:cNvPr>
                <p:cNvSpPr/>
                <p:nvPr/>
              </p:nvSpPr>
              <p:spPr>
                <a:xfrm>
                  <a:off x="3734152" y="4362450"/>
                  <a:ext cx="139700" cy="1860550"/>
                </a:xfrm>
                <a:custGeom>
                  <a:avLst/>
                  <a:gdLst>
                    <a:gd name="connsiteX0" fmla="*/ 84405 w 725240"/>
                    <a:gd name="connsiteY0" fmla="*/ 0 h 1860550"/>
                    <a:gd name="connsiteX1" fmla="*/ 311150 w 725240"/>
                    <a:gd name="connsiteY1" fmla="*/ 0 h 1860550"/>
                    <a:gd name="connsiteX2" fmla="*/ 414090 w 725240"/>
                    <a:gd name="connsiteY2" fmla="*/ 0 h 1860550"/>
                    <a:gd name="connsiteX3" fmla="*/ 640835 w 725240"/>
                    <a:gd name="connsiteY3" fmla="*/ 0 h 1860550"/>
                    <a:gd name="connsiteX4" fmla="*/ 650953 w 725240"/>
                    <a:gd name="connsiteY4" fmla="*/ 16918 h 1860550"/>
                    <a:gd name="connsiteX5" fmla="*/ 725240 w 725240"/>
                    <a:gd name="connsiteY5" fmla="*/ 352425 h 1860550"/>
                    <a:gd name="connsiteX6" fmla="*/ 459577 w 725240"/>
                    <a:gd name="connsiteY6" fmla="*/ 905343 h 1860550"/>
                    <a:gd name="connsiteX7" fmla="*/ 453256 w 725240"/>
                    <a:gd name="connsiteY7" fmla="*/ 908050 h 1860550"/>
                    <a:gd name="connsiteX8" fmla="*/ 459577 w 725240"/>
                    <a:gd name="connsiteY8" fmla="*/ 910757 h 1860550"/>
                    <a:gd name="connsiteX9" fmla="*/ 725240 w 725240"/>
                    <a:gd name="connsiteY9" fmla="*/ 1463675 h 1860550"/>
                    <a:gd name="connsiteX10" fmla="*/ 650953 w 725240"/>
                    <a:gd name="connsiteY10" fmla="*/ 1799183 h 1860550"/>
                    <a:gd name="connsiteX11" fmla="*/ 614251 w 725240"/>
                    <a:gd name="connsiteY11" fmla="*/ 1860550 h 1860550"/>
                    <a:gd name="connsiteX12" fmla="*/ 414090 w 725240"/>
                    <a:gd name="connsiteY12" fmla="*/ 1860550 h 1860550"/>
                    <a:gd name="connsiteX13" fmla="*/ 311150 w 725240"/>
                    <a:gd name="connsiteY13" fmla="*/ 1860550 h 1860550"/>
                    <a:gd name="connsiteX14" fmla="*/ 110989 w 725240"/>
                    <a:gd name="connsiteY14" fmla="*/ 1860550 h 1860550"/>
                    <a:gd name="connsiteX15" fmla="*/ 74287 w 725240"/>
                    <a:gd name="connsiteY15" fmla="*/ 1799183 h 1860550"/>
                    <a:gd name="connsiteX16" fmla="*/ 0 w 725240"/>
                    <a:gd name="connsiteY16" fmla="*/ 1463675 h 1860550"/>
                    <a:gd name="connsiteX17" fmla="*/ 265663 w 725240"/>
                    <a:gd name="connsiteY17" fmla="*/ 910757 h 1860550"/>
                    <a:gd name="connsiteX18" fmla="*/ 271984 w 725240"/>
                    <a:gd name="connsiteY18" fmla="*/ 908050 h 1860550"/>
                    <a:gd name="connsiteX19" fmla="*/ 265663 w 725240"/>
                    <a:gd name="connsiteY19" fmla="*/ 905343 h 1860550"/>
                    <a:gd name="connsiteX20" fmla="*/ 0 w 725240"/>
                    <a:gd name="connsiteY20" fmla="*/ 352425 h 1860550"/>
                    <a:gd name="connsiteX21" fmla="*/ 74287 w 725240"/>
                    <a:gd name="connsiteY21" fmla="*/ 16918 h 1860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725240" h="1860550">
                      <a:moveTo>
                        <a:pt x="84405" y="0"/>
                      </a:moveTo>
                      <a:lnTo>
                        <a:pt x="311150" y="0"/>
                      </a:lnTo>
                      <a:lnTo>
                        <a:pt x="414090" y="0"/>
                      </a:lnTo>
                      <a:lnTo>
                        <a:pt x="640835" y="0"/>
                      </a:lnTo>
                      <a:lnTo>
                        <a:pt x="650953" y="16918"/>
                      </a:lnTo>
                      <a:cubicBezTo>
                        <a:pt x="697854" y="112690"/>
                        <a:pt x="725240" y="228146"/>
                        <a:pt x="725240" y="352425"/>
                      </a:cubicBezTo>
                      <a:cubicBezTo>
                        <a:pt x="725240" y="600984"/>
                        <a:pt x="615696" y="814246"/>
                        <a:pt x="459577" y="905343"/>
                      </a:cubicBezTo>
                      <a:lnTo>
                        <a:pt x="453256" y="908050"/>
                      </a:lnTo>
                      <a:lnTo>
                        <a:pt x="459577" y="910757"/>
                      </a:lnTo>
                      <a:cubicBezTo>
                        <a:pt x="615696" y="1001854"/>
                        <a:pt x="725240" y="1215116"/>
                        <a:pt x="725240" y="1463675"/>
                      </a:cubicBezTo>
                      <a:cubicBezTo>
                        <a:pt x="725240" y="1587955"/>
                        <a:pt x="697854" y="1703410"/>
                        <a:pt x="650953" y="1799183"/>
                      </a:cubicBezTo>
                      <a:lnTo>
                        <a:pt x="614251" y="1860550"/>
                      </a:lnTo>
                      <a:lnTo>
                        <a:pt x="414090" y="1860550"/>
                      </a:lnTo>
                      <a:lnTo>
                        <a:pt x="311150" y="1860550"/>
                      </a:lnTo>
                      <a:lnTo>
                        <a:pt x="110989" y="1860550"/>
                      </a:lnTo>
                      <a:lnTo>
                        <a:pt x="74287" y="1799183"/>
                      </a:lnTo>
                      <a:cubicBezTo>
                        <a:pt x="27386" y="1703410"/>
                        <a:pt x="0" y="1587955"/>
                        <a:pt x="0" y="1463675"/>
                      </a:cubicBezTo>
                      <a:cubicBezTo>
                        <a:pt x="0" y="1215116"/>
                        <a:pt x="109544" y="1001854"/>
                        <a:pt x="265663" y="910757"/>
                      </a:cubicBezTo>
                      <a:lnTo>
                        <a:pt x="271984" y="908050"/>
                      </a:lnTo>
                      <a:lnTo>
                        <a:pt x="265663" y="905343"/>
                      </a:lnTo>
                      <a:cubicBezTo>
                        <a:pt x="109544" y="814246"/>
                        <a:pt x="0" y="600984"/>
                        <a:pt x="0" y="352425"/>
                      </a:cubicBezTo>
                      <a:cubicBezTo>
                        <a:pt x="0" y="228146"/>
                        <a:pt x="27386" y="112690"/>
                        <a:pt x="74287" y="16918"/>
                      </a:cubicBez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4" name="四角形: 上の 2 つの角を丸める 153">
                  <a:extLst>
                    <a:ext uri="{FF2B5EF4-FFF2-40B4-BE49-F238E27FC236}">
                      <a16:creationId xmlns:a16="http://schemas.microsoft.com/office/drawing/2014/main" id="{7AEEA40F-51A9-439D-95AF-B7723E551966}"/>
                    </a:ext>
                  </a:extLst>
                </p:cNvPr>
                <p:cNvSpPr/>
                <p:nvPr/>
              </p:nvSpPr>
              <p:spPr>
                <a:xfrm rot="5400000">
                  <a:off x="3648381" y="5134285"/>
                  <a:ext cx="297836" cy="304800"/>
                </a:xfrm>
                <a:prstGeom prst="round2SameRect">
                  <a:avLst/>
                </a:prstGeom>
                <a:solidFill>
                  <a:srgbClr val="FF99C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48" name="グループ化 147">
                <a:extLst>
                  <a:ext uri="{FF2B5EF4-FFF2-40B4-BE49-F238E27FC236}">
                    <a16:creationId xmlns:a16="http://schemas.microsoft.com/office/drawing/2014/main" id="{77FF815E-19CA-4825-B12A-46EDEF90C2F6}"/>
                  </a:ext>
                </a:extLst>
              </p:cNvPr>
              <p:cNvGrpSpPr/>
              <p:nvPr/>
            </p:nvGrpSpPr>
            <p:grpSpPr>
              <a:xfrm>
                <a:off x="2438837" y="4215607"/>
                <a:ext cx="431374" cy="1712853"/>
                <a:chOff x="4235450" y="4362450"/>
                <a:chExt cx="414090" cy="1860550"/>
              </a:xfrm>
            </p:grpSpPr>
            <p:sp>
              <p:nvSpPr>
                <p:cNvPr id="149" name="フリーフォーム: 図形 148">
                  <a:extLst>
                    <a:ext uri="{FF2B5EF4-FFF2-40B4-BE49-F238E27FC236}">
                      <a16:creationId xmlns:a16="http://schemas.microsoft.com/office/drawing/2014/main" id="{6B14859F-553D-41D4-86C9-7BEB593D7C89}"/>
                    </a:ext>
                  </a:extLst>
                </p:cNvPr>
                <p:cNvSpPr/>
                <p:nvPr/>
              </p:nvSpPr>
              <p:spPr>
                <a:xfrm>
                  <a:off x="4235450" y="4362450"/>
                  <a:ext cx="414090" cy="1860550"/>
                </a:xfrm>
                <a:custGeom>
                  <a:avLst/>
                  <a:gdLst>
                    <a:gd name="connsiteX0" fmla="*/ 84405 w 414090"/>
                    <a:gd name="connsiteY0" fmla="*/ 0 h 1860550"/>
                    <a:gd name="connsiteX1" fmla="*/ 414090 w 414090"/>
                    <a:gd name="connsiteY1" fmla="*/ 0 h 1860550"/>
                    <a:gd name="connsiteX2" fmla="*/ 414090 w 414090"/>
                    <a:gd name="connsiteY2" fmla="*/ 1860550 h 1860550"/>
                    <a:gd name="connsiteX3" fmla="*/ 110989 w 414090"/>
                    <a:gd name="connsiteY3" fmla="*/ 1860550 h 1860550"/>
                    <a:gd name="connsiteX4" fmla="*/ 74287 w 414090"/>
                    <a:gd name="connsiteY4" fmla="*/ 1799183 h 1860550"/>
                    <a:gd name="connsiteX5" fmla="*/ 0 w 414090"/>
                    <a:gd name="connsiteY5" fmla="*/ 1463675 h 1860550"/>
                    <a:gd name="connsiteX6" fmla="*/ 265663 w 414090"/>
                    <a:gd name="connsiteY6" fmla="*/ 910757 h 1860550"/>
                    <a:gd name="connsiteX7" fmla="*/ 271984 w 414090"/>
                    <a:gd name="connsiteY7" fmla="*/ 908050 h 1860550"/>
                    <a:gd name="connsiteX8" fmla="*/ 265663 w 414090"/>
                    <a:gd name="connsiteY8" fmla="*/ 905343 h 1860550"/>
                    <a:gd name="connsiteX9" fmla="*/ 0 w 414090"/>
                    <a:gd name="connsiteY9" fmla="*/ 352425 h 1860550"/>
                    <a:gd name="connsiteX10" fmla="*/ 74287 w 414090"/>
                    <a:gd name="connsiteY10" fmla="*/ 16918 h 1860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14090" h="1860550">
                      <a:moveTo>
                        <a:pt x="84405" y="0"/>
                      </a:moveTo>
                      <a:lnTo>
                        <a:pt x="414090" y="0"/>
                      </a:lnTo>
                      <a:lnTo>
                        <a:pt x="414090" y="1860550"/>
                      </a:lnTo>
                      <a:lnTo>
                        <a:pt x="110989" y="1860550"/>
                      </a:lnTo>
                      <a:lnTo>
                        <a:pt x="74287" y="1799183"/>
                      </a:lnTo>
                      <a:cubicBezTo>
                        <a:pt x="27386" y="1703410"/>
                        <a:pt x="0" y="1587955"/>
                        <a:pt x="0" y="1463675"/>
                      </a:cubicBezTo>
                      <a:cubicBezTo>
                        <a:pt x="0" y="1215116"/>
                        <a:pt x="109544" y="1001854"/>
                        <a:pt x="265663" y="910757"/>
                      </a:cubicBezTo>
                      <a:lnTo>
                        <a:pt x="271984" y="908050"/>
                      </a:lnTo>
                      <a:lnTo>
                        <a:pt x="265663" y="905343"/>
                      </a:lnTo>
                      <a:cubicBezTo>
                        <a:pt x="109544" y="814246"/>
                        <a:pt x="0" y="600984"/>
                        <a:pt x="0" y="352425"/>
                      </a:cubicBezTo>
                      <a:cubicBezTo>
                        <a:pt x="0" y="228146"/>
                        <a:pt x="27386" y="112690"/>
                        <a:pt x="74287" y="16918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0" name="フリーフォーム: 図形 149">
                  <a:extLst>
                    <a:ext uri="{FF2B5EF4-FFF2-40B4-BE49-F238E27FC236}">
                      <a16:creationId xmlns:a16="http://schemas.microsoft.com/office/drawing/2014/main" id="{8099C23B-6A3A-4673-A4AA-0233BAB482E9}"/>
                    </a:ext>
                  </a:extLst>
                </p:cNvPr>
                <p:cNvSpPr/>
                <p:nvPr/>
              </p:nvSpPr>
              <p:spPr>
                <a:xfrm>
                  <a:off x="4439002" y="4362450"/>
                  <a:ext cx="139700" cy="1860550"/>
                </a:xfrm>
                <a:custGeom>
                  <a:avLst/>
                  <a:gdLst>
                    <a:gd name="connsiteX0" fmla="*/ 84405 w 725240"/>
                    <a:gd name="connsiteY0" fmla="*/ 0 h 1860550"/>
                    <a:gd name="connsiteX1" fmla="*/ 311150 w 725240"/>
                    <a:gd name="connsiteY1" fmla="*/ 0 h 1860550"/>
                    <a:gd name="connsiteX2" fmla="*/ 414090 w 725240"/>
                    <a:gd name="connsiteY2" fmla="*/ 0 h 1860550"/>
                    <a:gd name="connsiteX3" fmla="*/ 640835 w 725240"/>
                    <a:gd name="connsiteY3" fmla="*/ 0 h 1860550"/>
                    <a:gd name="connsiteX4" fmla="*/ 650953 w 725240"/>
                    <a:gd name="connsiteY4" fmla="*/ 16918 h 1860550"/>
                    <a:gd name="connsiteX5" fmla="*/ 725240 w 725240"/>
                    <a:gd name="connsiteY5" fmla="*/ 352425 h 1860550"/>
                    <a:gd name="connsiteX6" fmla="*/ 459577 w 725240"/>
                    <a:gd name="connsiteY6" fmla="*/ 905343 h 1860550"/>
                    <a:gd name="connsiteX7" fmla="*/ 453256 w 725240"/>
                    <a:gd name="connsiteY7" fmla="*/ 908050 h 1860550"/>
                    <a:gd name="connsiteX8" fmla="*/ 459577 w 725240"/>
                    <a:gd name="connsiteY8" fmla="*/ 910757 h 1860550"/>
                    <a:gd name="connsiteX9" fmla="*/ 725240 w 725240"/>
                    <a:gd name="connsiteY9" fmla="*/ 1463675 h 1860550"/>
                    <a:gd name="connsiteX10" fmla="*/ 650953 w 725240"/>
                    <a:gd name="connsiteY10" fmla="*/ 1799183 h 1860550"/>
                    <a:gd name="connsiteX11" fmla="*/ 614251 w 725240"/>
                    <a:gd name="connsiteY11" fmla="*/ 1860550 h 1860550"/>
                    <a:gd name="connsiteX12" fmla="*/ 414090 w 725240"/>
                    <a:gd name="connsiteY12" fmla="*/ 1860550 h 1860550"/>
                    <a:gd name="connsiteX13" fmla="*/ 311150 w 725240"/>
                    <a:gd name="connsiteY13" fmla="*/ 1860550 h 1860550"/>
                    <a:gd name="connsiteX14" fmla="*/ 110989 w 725240"/>
                    <a:gd name="connsiteY14" fmla="*/ 1860550 h 1860550"/>
                    <a:gd name="connsiteX15" fmla="*/ 74287 w 725240"/>
                    <a:gd name="connsiteY15" fmla="*/ 1799183 h 1860550"/>
                    <a:gd name="connsiteX16" fmla="*/ 0 w 725240"/>
                    <a:gd name="connsiteY16" fmla="*/ 1463675 h 1860550"/>
                    <a:gd name="connsiteX17" fmla="*/ 265663 w 725240"/>
                    <a:gd name="connsiteY17" fmla="*/ 910757 h 1860550"/>
                    <a:gd name="connsiteX18" fmla="*/ 271984 w 725240"/>
                    <a:gd name="connsiteY18" fmla="*/ 908050 h 1860550"/>
                    <a:gd name="connsiteX19" fmla="*/ 265663 w 725240"/>
                    <a:gd name="connsiteY19" fmla="*/ 905343 h 1860550"/>
                    <a:gd name="connsiteX20" fmla="*/ 0 w 725240"/>
                    <a:gd name="connsiteY20" fmla="*/ 352425 h 1860550"/>
                    <a:gd name="connsiteX21" fmla="*/ 74287 w 725240"/>
                    <a:gd name="connsiteY21" fmla="*/ 16918 h 1860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725240" h="1860550">
                      <a:moveTo>
                        <a:pt x="84405" y="0"/>
                      </a:moveTo>
                      <a:lnTo>
                        <a:pt x="311150" y="0"/>
                      </a:lnTo>
                      <a:lnTo>
                        <a:pt x="414090" y="0"/>
                      </a:lnTo>
                      <a:lnTo>
                        <a:pt x="640835" y="0"/>
                      </a:lnTo>
                      <a:lnTo>
                        <a:pt x="650953" y="16918"/>
                      </a:lnTo>
                      <a:cubicBezTo>
                        <a:pt x="697854" y="112690"/>
                        <a:pt x="725240" y="228146"/>
                        <a:pt x="725240" y="352425"/>
                      </a:cubicBezTo>
                      <a:cubicBezTo>
                        <a:pt x="725240" y="600984"/>
                        <a:pt x="615696" y="814246"/>
                        <a:pt x="459577" y="905343"/>
                      </a:cubicBezTo>
                      <a:lnTo>
                        <a:pt x="453256" y="908050"/>
                      </a:lnTo>
                      <a:lnTo>
                        <a:pt x="459577" y="910757"/>
                      </a:lnTo>
                      <a:cubicBezTo>
                        <a:pt x="615696" y="1001854"/>
                        <a:pt x="725240" y="1215116"/>
                        <a:pt x="725240" y="1463675"/>
                      </a:cubicBezTo>
                      <a:cubicBezTo>
                        <a:pt x="725240" y="1587955"/>
                        <a:pt x="697854" y="1703410"/>
                        <a:pt x="650953" y="1799183"/>
                      </a:cubicBezTo>
                      <a:lnTo>
                        <a:pt x="614251" y="1860550"/>
                      </a:lnTo>
                      <a:lnTo>
                        <a:pt x="414090" y="1860550"/>
                      </a:lnTo>
                      <a:lnTo>
                        <a:pt x="311150" y="1860550"/>
                      </a:lnTo>
                      <a:lnTo>
                        <a:pt x="110989" y="1860550"/>
                      </a:lnTo>
                      <a:lnTo>
                        <a:pt x="74287" y="1799183"/>
                      </a:lnTo>
                      <a:cubicBezTo>
                        <a:pt x="27386" y="1703410"/>
                        <a:pt x="0" y="1587955"/>
                        <a:pt x="0" y="1463675"/>
                      </a:cubicBezTo>
                      <a:cubicBezTo>
                        <a:pt x="0" y="1215116"/>
                        <a:pt x="109544" y="1001854"/>
                        <a:pt x="265663" y="910757"/>
                      </a:cubicBezTo>
                      <a:lnTo>
                        <a:pt x="271984" y="908050"/>
                      </a:lnTo>
                      <a:lnTo>
                        <a:pt x="265663" y="905343"/>
                      </a:lnTo>
                      <a:cubicBezTo>
                        <a:pt x="109544" y="814246"/>
                        <a:pt x="0" y="600984"/>
                        <a:pt x="0" y="352425"/>
                      </a:cubicBezTo>
                      <a:cubicBezTo>
                        <a:pt x="0" y="228146"/>
                        <a:pt x="27386" y="112690"/>
                        <a:pt x="74287" y="16918"/>
                      </a:cubicBez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1" name="四角形: 上の 2 つの角を丸める 150">
                  <a:extLst>
                    <a:ext uri="{FF2B5EF4-FFF2-40B4-BE49-F238E27FC236}">
                      <a16:creationId xmlns:a16="http://schemas.microsoft.com/office/drawing/2014/main" id="{05FA6B75-19FA-435D-AE58-F562212AA9EA}"/>
                    </a:ext>
                  </a:extLst>
                </p:cNvPr>
                <p:cNvSpPr/>
                <p:nvPr/>
              </p:nvSpPr>
              <p:spPr>
                <a:xfrm rot="16200000">
                  <a:off x="4348222" y="5134285"/>
                  <a:ext cx="297836" cy="304800"/>
                </a:xfrm>
                <a:prstGeom prst="round2SameRect">
                  <a:avLst/>
                </a:prstGeom>
                <a:solidFill>
                  <a:srgbClr val="FF99C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78" name="グループ化 77">
              <a:extLst>
                <a:ext uri="{FF2B5EF4-FFF2-40B4-BE49-F238E27FC236}">
                  <a16:creationId xmlns:a16="http://schemas.microsoft.com/office/drawing/2014/main" id="{C443ED29-0DC1-43AF-A671-866A2F0E5D07}"/>
                </a:ext>
              </a:extLst>
            </p:cNvPr>
            <p:cNvGrpSpPr/>
            <p:nvPr/>
          </p:nvGrpSpPr>
          <p:grpSpPr>
            <a:xfrm rot="1800000">
              <a:off x="4331395" y="2565997"/>
              <a:ext cx="1072675" cy="636425"/>
              <a:chOff x="3560329" y="2804159"/>
              <a:chExt cx="1094802" cy="649553"/>
            </a:xfrm>
          </p:grpSpPr>
          <p:grpSp>
            <p:nvGrpSpPr>
              <p:cNvPr id="139" name="グループ化 138">
                <a:extLst>
                  <a:ext uri="{FF2B5EF4-FFF2-40B4-BE49-F238E27FC236}">
                    <a16:creationId xmlns:a16="http://schemas.microsoft.com/office/drawing/2014/main" id="{4ABF48EB-B212-49AC-BE09-2C30240383EA}"/>
                  </a:ext>
                </a:extLst>
              </p:cNvPr>
              <p:cNvGrpSpPr/>
              <p:nvPr/>
            </p:nvGrpSpPr>
            <p:grpSpPr>
              <a:xfrm>
                <a:off x="3560329" y="3059902"/>
                <a:ext cx="839064" cy="301224"/>
                <a:chOff x="1966479" y="3059902"/>
                <a:chExt cx="839064" cy="301224"/>
              </a:xfrm>
            </p:grpSpPr>
            <p:grpSp>
              <p:nvGrpSpPr>
                <p:cNvPr id="141" name="グループ化 140">
                  <a:extLst>
                    <a:ext uri="{FF2B5EF4-FFF2-40B4-BE49-F238E27FC236}">
                      <a16:creationId xmlns:a16="http://schemas.microsoft.com/office/drawing/2014/main" id="{9291CE89-0E38-4BDE-BCA4-D40DAD43CABE}"/>
                    </a:ext>
                  </a:extLst>
                </p:cNvPr>
                <p:cNvGrpSpPr/>
                <p:nvPr/>
              </p:nvGrpSpPr>
              <p:grpSpPr>
                <a:xfrm>
                  <a:off x="1968091" y="3059902"/>
                  <a:ext cx="152581" cy="245345"/>
                  <a:chOff x="3696965" y="3132430"/>
                  <a:chExt cx="140232" cy="212394"/>
                </a:xfrm>
              </p:grpSpPr>
              <p:sp>
                <p:nvSpPr>
                  <p:cNvPr id="143" name="四角形: 角を丸くする 142">
                    <a:extLst>
                      <a:ext uri="{FF2B5EF4-FFF2-40B4-BE49-F238E27FC236}">
                        <a16:creationId xmlns:a16="http://schemas.microsoft.com/office/drawing/2014/main" id="{0BB04229-156B-4C9C-AAA9-5DB8987EC26D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3785701" y="3187552"/>
                    <a:ext cx="51496" cy="144423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44" name="四角形: 角を丸くする 143">
                    <a:extLst>
                      <a:ext uri="{FF2B5EF4-FFF2-40B4-BE49-F238E27FC236}">
                        <a16:creationId xmlns:a16="http://schemas.microsoft.com/office/drawing/2014/main" id="{24279F61-DCFD-42B0-9C5B-25FF92ACCE74}"/>
                      </a:ext>
                    </a:extLst>
                  </p:cNvPr>
                  <p:cNvSpPr/>
                  <p:nvPr/>
                </p:nvSpPr>
                <p:spPr>
                  <a:xfrm>
                    <a:off x="3744758" y="3157376"/>
                    <a:ext cx="60516" cy="18744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45" name="四角形: 角を丸くする 144">
                    <a:extLst>
                      <a:ext uri="{FF2B5EF4-FFF2-40B4-BE49-F238E27FC236}">
                        <a16:creationId xmlns:a16="http://schemas.microsoft.com/office/drawing/2014/main" id="{BEBB20D1-3AB2-4B78-8336-B85FB648284B}"/>
                      </a:ext>
                    </a:extLst>
                  </p:cNvPr>
                  <p:cNvSpPr/>
                  <p:nvPr/>
                </p:nvSpPr>
                <p:spPr>
                  <a:xfrm rot="2634547">
                    <a:off x="3696965" y="3132430"/>
                    <a:ext cx="60517" cy="203393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142" name="フリーフォーム: 図形 141">
                  <a:extLst>
                    <a:ext uri="{FF2B5EF4-FFF2-40B4-BE49-F238E27FC236}">
                      <a16:creationId xmlns:a16="http://schemas.microsoft.com/office/drawing/2014/main" id="{25EB5CB3-0F39-40B6-9623-574B5C8E14BE}"/>
                    </a:ext>
                  </a:extLst>
                </p:cNvPr>
                <p:cNvSpPr/>
                <p:nvPr/>
              </p:nvSpPr>
              <p:spPr>
                <a:xfrm>
                  <a:off x="1966479" y="3060657"/>
                  <a:ext cx="839064" cy="300469"/>
                </a:xfrm>
                <a:custGeom>
                  <a:avLst/>
                  <a:gdLst>
                    <a:gd name="connsiteX0" fmla="*/ 225258 w 1057498"/>
                    <a:gd name="connsiteY0" fmla="*/ 0 h 338307"/>
                    <a:gd name="connsiteX1" fmla="*/ 350686 w 1057498"/>
                    <a:gd name="connsiteY1" fmla="*/ 10380 h 338307"/>
                    <a:gd name="connsiteX2" fmla="*/ 362052 w 1057498"/>
                    <a:gd name="connsiteY2" fmla="*/ 15644 h 338307"/>
                    <a:gd name="connsiteX3" fmla="*/ 839064 w 1057498"/>
                    <a:gd name="connsiteY3" fmla="*/ 125169 h 338307"/>
                    <a:gd name="connsiteX4" fmla="*/ 839064 w 1057498"/>
                    <a:gd name="connsiteY4" fmla="*/ 13072 h 338307"/>
                    <a:gd name="connsiteX5" fmla="*/ 1057498 w 1057498"/>
                    <a:gd name="connsiteY5" fmla="*/ 13072 h 338307"/>
                    <a:gd name="connsiteX6" fmla="*/ 1057498 w 1057498"/>
                    <a:gd name="connsiteY6" fmla="*/ 259705 h 338307"/>
                    <a:gd name="connsiteX7" fmla="*/ 1052705 w 1057498"/>
                    <a:gd name="connsiteY7" fmla="*/ 259705 h 338307"/>
                    <a:gd name="connsiteX8" fmla="*/ 1056977 w 1057498"/>
                    <a:gd name="connsiteY8" fmla="*/ 275694 h 338307"/>
                    <a:gd name="connsiteX9" fmla="*/ 1056976 w 1057498"/>
                    <a:gd name="connsiteY9" fmla="*/ 275692 h 338307"/>
                    <a:gd name="connsiteX10" fmla="*/ 907395 w 1057498"/>
                    <a:gd name="connsiteY10" fmla="*/ 332219 h 338307"/>
                    <a:gd name="connsiteX11" fmla="*/ 303273 w 1057498"/>
                    <a:gd name="connsiteY11" fmla="*/ 140087 h 338307"/>
                    <a:gd name="connsiteX12" fmla="*/ 303967 w 1057498"/>
                    <a:gd name="connsiteY12" fmla="*/ 137495 h 338307"/>
                    <a:gd name="connsiteX13" fmla="*/ 294303 w 1057498"/>
                    <a:gd name="connsiteY13" fmla="*/ 140796 h 338307"/>
                    <a:gd name="connsiteX14" fmla="*/ 225258 w 1057498"/>
                    <a:gd name="connsiteY14" fmla="*/ 147859 h 338307"/>
                    <a:gd name="connsiteX15" fmla="*/ 99830 w 1057498"/>
                    <a:gd name="connsiteY15" fmla="*/ 121536 h 338307"/>
                    <a:gd name="connsiteX16" fmla="*/ 98623 w 1057498"/>
                    <a:gd name="connsiteY16" fmla="*/ 120627 h 338307"/>
                    <a:gd name="connsiteX17" fmla="*/ 64054 w 1057498"/>
                    <a:gd name="connsiteY17" fmla="*/ 230891 h 338307"/>
                    <a:gd name="connsiteX18" fmla="*/ 47347 w 1057498"/>
                    <a:gd name="connsiteY18" fmla="*/ 251647 h 338307"/>
                    <a:gd name="connsiteX19" fmla="*/ 22196 w 1057498"/>
                    <a:gd name="connsiteY19" fmla="*/ 253324 h 338307"/>
                    <a:gd name="connsiteX20" fmla="*/ 3333 w 1057498"/>
                    <a:gd name="connsiteY20" fmla="*/ 234942 h 338307"/>
                    <a:gd name="connsiteX21" fmla="*/ 1808 w 1057498"/>
                    <a:gd name="connsiteY21" fmla="*/ 207268 h 338307"/>
                    <a:gd name="connsiteX22" fmla="*/ 48285 w 1057498"/>
                    <a:gd name="connsiteY22" fmla="*/ 59010 h 338307"/>
                    <a:gd name="connsiteX23" fmla="*/ 47877 w 1057498"/>
                    <a:gd name="connsiteY23" fmla="*/ 57986 h 338307"/>
                    <a:gd name="connsiteX24" fmla="*/ 225258 w 1057498"/>
                    <a:gd name="connsiteY24" fmla="*/ 0 h 338307"/>
                    <a:gd name="connsiteX0" fmla="*/ 225258 w 1057498"/>
                    <a:gd name="connsiteY0" fmla="*/ 0 h 338307"/>
                    <a:gd name="connsiteX1" fmla="*/ 350686 w 1057498"/>
                    <a:gd name="connsiteY1" fmla="*/ 10380 h 338307"/>
                    <a:gd name="connsiteX2" fmla="*/ 362052 w 1057498"/>
                    <a:gd name="connsiteY2" fmla="*/ 15644 h 338307"/>
                    <a:gd name="connsiteX3" fmla="*/ 839064 w 1057498"/>
                    <a:gd name="connsiteY3" fmla="*/ 125169 h 338307"/>
                    <a:gd name="connsiteX4" fmla="*/ 839064 w 1057498"/>
                    <a:gd name="connsiteY4" fmla="*/ 13072 h 338307"/>
                    <a:gd name="connsiteX5" fmla="*/ 1057498 w 1057498"/>
                    <a:gd name="connsiteY5" fmla="*/ 13072 h 338307"/>
                    <a:gd name="connsiteX6" fmla="*/ 1057498 w 1057498"/>
                    <a:gd name="connsiteY6" fmla="*/ 259705 h 338307"/>
                    <a:gd name="connsiteX7" fmla="*/ 1056977 w 1057498"/>
                    <a:gd name="connsiteY7" fmla="*/ 275694 h 338307"/>
                    <a:gd name="connsiteX8" fmla="*/ 1056976 w 1057498"/>
                    <a:gd name="connsiteY8" fmla="*/ 275692 h 338307"/>
                    <a:gd name="connsiteX9" fmla="*/ 907395 w 1057498"/>
                    <a:gd name="connsiteY9" fmla="*/ 332219 h 338307"/>
                    <a:gd name="connsiteX10" fmla="*/ 303273 w 1057498"/>
                    <a:gd name="connsiteY10" fmla="*/ 140087 h 338307"/>
                    <a:gd name="connsiteX11" fmla="*/ 303967 w 1057498"/>
                    <a:gd name="connsiteY11" fmla="*/ 137495 h 338307"/>
                    <a:gd name="connsiteX12" fmla="*/ 294303 w 1057498"/>
                    <a:gd name="connsiteY12" fmla="*/ 140796 h 338307"/>
                    <a:gd name="connsiteX13" fmla="*/ 225258 w 1057498"/>
                    <a:gd name="connsiteY13" fmla="*/ 147859 h 338307"/>
                    <a:gd name="connsiteX14" fmla="*/ 99830 w 1057498"/>
                    <a:gd name="connsiteY14" fmla="*/ 121536 h 338307"/>
                    <a:gd name="connsiteX15" fmla="*/ 98623 w 1057498"/>
                    <a:gd name="connsiteY15" fmla="*/ 120627 h 338307"/>
                    <a:gd name="connsiteX16" fmla="*/ 64054 w 1057498"/>
                    <a:gd name="connsiteY16" fmla="*/ 230891 h 338307"/>
                    <a:gd name="connsiteX17" fmla="*/ 47347 w 1057498"/>
                    <a:gd name="connsiteY17" fmla="*/ 251647 h 338307"/>
                    <a:gd name="connsiteX18" fmla="*/ 22196 w 1057498"/>
                    <a:gd name="connsiteY18" fmla="*/ 253324 h 338307"/>
                    <a:gd name="connsiteX19" fmla="*/ 3333 w 1057498"/>
                    <a:gd name="connsiteY19" fmla="*/ 234942 h 338307"/>
                    <a:gd name="connsiteX20" fmla="*/ 1808 w 1057498"/>
                    <a:gd name="connsiteY20" fmla="*/ 207268 h 338307"/>
                    <a:gd name="connsiteX21" fmla="*/ 48285 w 1057498"/>
                    <a:gd name="connsiteY21" fmla="*/ 59010 h 338307"/>
                    <a:gd name="connsiteX22" fmla="*/ 47877 w 1057498"/>
                    <a:gd name="connsiteY22" fmla="*/ 57986 h 338307"/>
                    <a:gd name="connsiteX23" fmla="*/ 225258 w 1057498"/>
                    <a:gd name="connsiteY23" fmla="*/ 0 h 338307"/>
                    <a:gd name="connsiteX0" fmla="*/ 225258 w 1057498"/>
                    <a:gd name="connsiteY0" fmla="*/ 0 h 338307"/>
                    <a:gd name="connsiteX1" fmla="*/ 350686 w 1057498"/>
                    <a:gd name="connsiteY1" fmla="*/ 10380 h 338307"/>
                    <a:gd name="connsiteX2" fmla="*/ 362052 w 1057498"/>
                    <a:gd name="connsiteY2" fmla="*/ 15644 h 338307"/>
                    <a:gd name="connsiteX3" fmla="*/ 839064 w 1057498"/>
                    <a:gd name="connsiteY3" fmla="*/ 125169 h 338307"/>
                    <a:gd name="connsiteX4" fmla="*/ 839064 w 1057498"/>
                    <a:gd name="connsiteY4" fmla="*/ 13072 h 338307"/>
                    <a:gd name="connsiteX5" fmla="*/ 1057498 w 1057498"/>
                    <a:gd name="connsiteY5" fmla="*/ 13072 h 338307"/>
                    <a:gd name="connsiteX6" fmla="*/ 1056977 w 1057498"/>
                    <a:gd name="connsiteY6" fmla="*/ 275694 h 338307"/>
                    <a:gd name="connsiteX7" fmla="*/ 1056976 w 1057498"/>
                    <a:gd name="connsiteY7" fmla="*/ 275692 h 338307"/>
                    <a:gd name="connsiteX8" fmla="*/ 907395 w 1057498"/>
                    <a:gd name="connsiteY8" fmla="*/ 332219 h 338307"/>
                    <a:gd name="connsiteX9" fmla="*/ 303273 w 1057498"/>
                    <a:gd name="connsiteY9" fmla="*/ 140087 h 338307"/>
                    <a:gd name="connsiteX10" fmla="*/ 303967 w 1057498"/>
                    <a:gd name="connsiteY10" fmla="*/ 137495 h 338307"/>
                    <a:gd name="connsiteX11" fmla="*/ 294303 w 1057498"/>
                    <a:gd name="connsiteY11" fmla="*/ 140796 h 338307"/>
                    <a:gd name="connsiteX12" fmla="*/ 225258 w 1057498"/>
                    <a:gd name="connsiteY12" fmla="*/ 147859 h 338307"/>
                    <a:gd name="connsiteX13" fmla="*/ 99830 w 1057498"/>
                    <a:gd name="connsiteY13" fmla="*/ 121536 h 338307"/>
                    <a:gd name="connsiteX14" fmla="*/ 98623 w 1057498"/>
                    <a:gd name="connsiteY14" fmla="*/ 120627 h 338307"/>
                    <a:gd name="connsiteX15" fmla="*/ 64054 w 1057498"/>
                    <a:gd name="connsiteY15" fmla="*/ 230891 h 338307"/>
                    <a:gd name="connsiteX16" fmla="*/ 47347 w 1057498"/>
                    <a:gd name="connsiteY16" fmla="*/ 251647 h 338307"/>
                    <a:gd name="connsiteX17" fmla="*/ 22196 w 1057498"/>
                    <a:gd name="connsiteY17" fmla="*/ 253324 h 338307"/>
                    <a:gd name="connsiteX18" fmla="*/ 3333 w 1057498"/>
                    <a:gd name="connsiteY18" fmla="*/ 234942 h 338307"/>
                    <a:gd name="connsiteX19" fmla="*/ 1808 w 1057498"/>
                    <a:gd name="connsiteY19" fmla="*/ 207268 h 338307"/>
                    <a:gd name="connsiteX20" fmla="*/ 48285 w 1057498"/>
                    <a:gd name="connsiteY20" fmla="*/ 59010 h 338307"/>
                    <a:gd name="connsiteX21" fmla="*/ 47877 w 1057498"/>
                    <a:gd name="connsiteY21" fmla="*/ 57986 h 338307"/>
                    <a:gd name="connsiteX22" fmla="*/ 225258 w 1057498"/>
                    <a:gd name="connsiteY22" fmla="*/ 0 h 338307"/>
                    <a:gd name="connsiteX0" fmla="*/ 225258 w 1057498"/>
                    <a:gd name="connsiteY0" fmla="*/ 0 h 338307"/>
                    <a:gd name="connsiteX1" fmla="*/ 350686 w 1057498"/>
                    <a:gd name="connsiteY1" fmla="*/ 10380 h 338307"/>
                    <a:gd name="connsiteX2" fmla="*/ 362052 w 1057498"/>
                    <a:gd name="connsiteY2" fmla="*/ 15644 h 338307"/>
                    <a:gd name="connsiteX3" fmla="*/ 839064 w 1057498"/>
                    <a:gd name="connsiteY3" fmla="*/ 125169 h 338307"/>
                    <a:gd name="connsiteX4" fmla="*/ 839064 w 1057498"/>
                    <a:gd name="connsiteY4" fmla="*/ 13072 h 338307"/>
                    <a:gd name="connsiteX5" fmla="*/ 1057498 w 1057498"/>
                    <a:gd name="connsiteY5" fmla="*/ 13072 h 338307"/>
                    <a:gd name="connsiteX6" fmla="*/ 1056977 w 1057498"/>
                    <a:gd name="connsiteY6" fmla="*/ 275694 h 338307"/>
                    <a:gd name="connsiteX7" fmla="*/ 1056976 w 1057498"/>
                    <a:gd name="connsiteY7" fmla="*/ 275692 h 338307"/>
                    <a:gd name="connsiteX8" fmla="*/ 907395 w 1057498"/>
                    <a:gd name="connsiteY8" fmla="*/ 332219 h 338307"/>
                    <a:gd name="connsiteX9" fmla="*/ 303273 w 1057498"/>
                    <a:gd name="connsiteY9" fmla="*/ 140087 h 338307"/>
                    <a:gd name="connsiteX10" fmla="*/ 303967 w 1057498"/>
                    <a:gd name="connsiteY10" fmla="*/ 137495 h 338307"/>
                    <a:gd name="connsiteX11" fmla="*/ 225258 w 1057498"/>
                    <a:gd name="connsiteY11" fmla="*/ 147859 h 338307"/>
                    <a:gd name="connsiteX12" fmla="*/ 99830 w 1057498"/>
                    <a:gd name="connsiteY12" fmla="*/ 121536 h 338307"/>
                    <a:gd name="connsiteX13" fmla="*/ 98623 w 1057498"/>
                    <a:gd name="connsiteY13" fmla="*/ 120627 h 338307"/>
                    <a:gd name="connsiteX14" fmla="*/ 64054 w 1057498"/>
                    <a:gd name="connsiteY14" fmla="*/ 230891 h 338307"/>
                    <a:gd name="connsiteX15" fmla="*/ 47347 w 1057498"/>
                    <a:gd name="connsiteY15" fmla="*/ 251647 h 338307"/>
                    <a:gd name="connsiteX16" fmla="*/ 22196 w 1057498"/>
                    <a:gd name="connsiteY16" fmla="*/ 253324 h 338307"/>
                    <a:gd name="connsiteX17" fmla="*/ 3333 w 1057498"/>
                    <a:gd name="connsiteY17" fmla="*/ 234942 h 338307"/>
                    <a:gd name="connsiteX18" fmla="*/ 1808 w 1057498"/>
                    <a:gd name="connsiteY18" fmla="*/ 207268 h 338307"/>
                    <a:gd name="connsiteX19" fmla="*/ 48285 w 1057498"/>
                    <a:gd name="connsiteY19" fmla="*/ 59010 h 338307"/>
                    <a:gd name="connsiteX20" fmla="*/ 47877 w 1057498"/>
                    <a:gd name="connsiteY20" fmla="*/ 57986 h 338307"/>
                    <a:gd name="connsiteX21" fmla="*/ 225258 w 1057498"/>
                    <a:gd name="connsiteY21" fmla="*/ 0 h 338307"/>
                    <a:gd name="connsiteX0" fmla="*/ 225258 w 1057498"/>
                    <a:gd name="connsiteY0" fmla="*/ 0 h 338307"/>
                    <a:gd name="connsiteX1" fmla="*/ 350686 w 1057498"/>
                    <a:gd name="connsiteY1" fmla="*/ 10380 h 338307"/>
                    <a:gd name="connsiteX2" fmla="*/ 362052 w 1057498"/>
                    <a:gd name="connsiteY2" fmla="*/ 15644 h 338307"/>
                    <a:gd name="connsiteX3" fmla="*/ 839064 w 1057498"/>
                    <a:gd name="connsiteY3" fmla="*/ 125169 h 338307"/>
                    <a:gd name="connsiteX4" fmla="*/ 839064 w 1057498"/>
                    <a:gd name="connsiteY4" fmla="*/ 13072 h 338307"/>
                    <a:gd name="connsiteX5" fmla="*/ 1057498 w 1057498"/>
                    <a:gd name="connsiteY5" fmla="*/ 13072 h 338307"/>
                    <a:gd name="connsiteX6" fmla="*/ 1056977 w 1057498"/>
                    <a:gd name="connsiteY6" fmla="*/ 275694 h 338307"/>
                    <a:gd name="connsiteX7" fmla="*/ 1056976 w 1057498"/>
                    <a:gd name="connsiteY7" fmla="*/ 275692 h 338307"/>
                    <a:gd name="connsiteX8" fmla="*/ 907395 w 1057498"/>
                    <a:gd name="connsiteY8" fmla="*/ 332219 h 338307"/>
                    <a:gd name="connsiteX9" fmla="*/ 303273 w 1057498"/>
                    <a:gd name="connsiteY9" fmla="*/ 140087 h 338307"/>
                    <a:gd name="connsiteX10" fmla="*/ 225258 w 1057498"/>
                    <a:gd name="connsiteY10" fmla="*/ 147859 h 338307"/>
                    <a:gd name="connsiteX11" fmla="*/ 99830 w 1057498"/>
                    <a:gd name="connsiteY11" fmla="*/ 121536 h 338307"/>
                    <a:gd name="connsiteX12" fmla="*/ 98623 w 1057498"/>
                    <a:gd name="connsiteY12" fmla="*/ 120627 h 338307"/>
                    <a:gd name="connsiteX13" fmla="*/ 64054 w 1057498"/>
                    <a:gd name="connsiteY13" fmla="*/ 230891 h 338307"/>
                    <a:gd name="connsiteX14" fmla="*/ 47347 w 1057498"/>
                    <a:gd name="connsiteY14" fmla="*/ 251647 h 338307"/>
                    <a:gd name="connsiteX15" fmla="*/ 22196 w 1057498"/>
                    <a:gd name="connsiteY15" fmla="*/ 253324 h 338307"/>
                    <a:gd name="connsiteX16" fmla="*/ 3333 w 1057498"/>
                    <a:gd name="connsiteY16" fmla="*/ 234942 h 338307"/>
                    <a:gd name="connsiteX17" fmla="*/ 1808 w 1057498"/>
                    <a:gd name="connsiteY17" fmla="*/ 207268 h 338307"/>
                    <a:gd name="connsiteX18" fmla="*/ 48285 w 1057498"/>
                    <a:gd name="connsiteY18" fmla="*/ 59010 h 338307"/>
                    <a:gd name="connsiteX19" fmla="*/ 47877 w 1057498"/>
                    <a:gd name="connsiteY19" fmla="*/ 57986 h 338307"/>
                    <a:gd name="connsiteX20" fmla="*/ 225258 w 1057498"/>
                    <a:gd name="connsiteY20" fmla="*/ 0 h 338307"/>
                    <a:gd name="connsiteX0" fmla="*/ 225258 w 1057498"/>
                    <a:gd name="connsiteY0" fmla="*/ 0 h 338307"/>
                    <a:gd name="connsiteX1" fmla="*/ 350686 w 1057498"/>
                    <a:gd name="connsiteY1" fmla="*/ 10380 h 338307"/>
                    <a:gd name="connsiteX2" fmla="*/ 839064 w 1057498"/>
                    <a:gd name="connsiteY2" fmla="*/ 125169 h 338307"/>
                    <a:gd name="connsiteX3" fmla="*/ 839064 w 1057498"/>
                    <a:gd name="connsiteY3" fmla="*/ 13072 h 338307"/>
                    <a:gd name="connsiteX4" fmla="*/ 1057498 w 1057498"/>
                    <a:gd name="connsiteY4" fmla="*/ 13072 h 338307"/>
                    <a:gd name="connsiteX5" fmla="*/ 1056977 w 1057498"/>
                    <a:gd name="connsiteY5" fmla="*/ 275694 h 338307"/>
                    <a:gd name="connsiteX6" fmla="*/ 1056976 w 1057498"/>
                    <a:gd name="connsiteY6" fmla="*/ 275692 h 338307"/>
                    <a:gd name="connsiteX7" fmla="*/ 907395 w 1057498"/>
                    <a:gd name="connsiteY7" fmla="*/ 332219 h 338307"/>
                    <a:gd name="connsiteX8" fmla="*/ 303273 w 1057498"/>
                    <a:gd name="connsiteY8" fmla="*/ 140087 h 338307"/>
                    <a:gd name="connsiteX9" fmla="*/ 225258 w 1057498"/>
                    <a:gd name="connsiteY9" fmla="*/ 147859 h 338307"/>
                    <a:gd name="connsiteX10" fmla="*/ 99830 w 1057498"/>
                    <a:gd name="connsiteY10" fmla="*/ 121536 h 338307"/>
                    <a:gd name="connsiteX11" fmla="*/ 98623 w 1057498"/>
                    <a:gd name="connsiteY11" fmla="*/ 120627 h 338307"/>
                    <a:gd name="connsiteX12" fmla="*/ 64054 w 1057498"/>
                    <a:gd name="connsiteY12" fmla="*/ 230891 h 338307"/>
                    <a:gd name="connsiteX13" fmla="*/ 47347 w 1057498"/>
                    <a:gd name="connsiteY13" fmla="*/ 251647 h 338307"/>
                    <a:gd name="connsiteX14" fmla="*/ 22196 w 1057498"/>
                    <a:gd name="connsiteY14" fmla="*/ 253324 h 338307"/>
                    <a:gd name="connsiteX15" fmla="*/ 3333 w 1057498"/>
                    <a:gd name="connsiteY15" fmla="*/ 234942 h 338307"/>
                    <a:gd name="connsiteX16" fmla="*/ 1808 w 1057498"/>
                    <a:gd name="connsiteY16" fmla="*/ 207268 h 338307"/>
                    <a:gd name="connsiteX17" fmla="*/ 48285 w 1057498"/>
                    <a:gd name="connsiteY17" fmla="*/ 59010 h 338307"/>
                    <a:gd name="connsiteX18" fmla="*/ 47877 w 1057498"/>
                    <a:gd name="connsiteY18" fmla="*/ 57986 h 338307"/>
                    <a:gd name="connsiteX19" fmla="*/ 225258 w 1057498"/>
                    <a:gd name="connsiteY19" fmla="*/ 0 h 338307"/>
                    <a:gd name="connsiteX0" fmla="*/ 225258 w 1057498"/>
                    <a:gd name="connsiteY0" fmla="*/ 0 h 338307"/>
                    <a:gd name="connsiteX1" fmla="*/ 350686 w 1057498"/>
                    <a:gd name="connsiteY1" fmla="*/ 10380 h 338307"/>
                    <a:gd name="connsiteX2" fmla="*/ 839064 w 1057498"/>
                    <a:gd name="connsiteY2" fmla="*/ 125169 h 338307"/>
                    <a:gd name="connsiteX3" fmla="*/ 1057498 w 1057498"/>
                    <a:gd name="connsiteY3" fmla="*/ 13072 h 338307"/>
                    <a:gd name="connsiteX4" fmla="*/ 1056977 w 1057498"/>
                    <a:gd name="connsiteY4" fmla="*/ 275694 h 338307"/>
                    <a:gd name="connsiteX5" fmla="*/ 1056976 w 1057498"/>
                    <a:gd name="connsiteY5" fmla="*/ 275692 h 338307"/>
                    <a:gd name="connsiteX6" fmla="*/ 907395 w 1057498"/>
                    <a:gd name="connsiteY6" fmla="*/ 332219 h 338307"/>
                    <a:gd name="connsiteX7" fmla="*/ 303273 w 1057498"/>
                    <a:gd name="connsiteY7" fmla="*/ 140087 h 338307"/>
                    <a:gd name="connsiteX8" fmla="*/ 225258 w 1057498"/>
                    <a:gd name="connsiteY8" fmla="*/ 147859 h 338307"/>
                    <a:gd name="connsiteX9" fmla="*/ 99830 w 1057498"/>
                    <a:gd name="connsiteY9" fmla="*/ 121536 h 338307"/>
                    <a:gd name="connsiteX10" fmla="*/ 98623 w 1057498"/>
                    <a:gd name="connsiteY10" fmla="*/ 120627 h 338307"/>
                    <a:gd name="connsiteX11" fmla="*/ 64054 w 1057498"/>
                    <a:gd name="connsiteY11" fmla="*/ 230891 h 338307"/>
                    <a:gd name="connsiteX12" fmla="*/ 47347 w 1057498"/>
                    <a:gd name="connsiteY12" fmla="*/ 251647 h 338307"/>
                    <a:gd name="connsiteX13" fmla="*/ 22196 w 1057498"/>
                    <a:gd name="connsiteY13" fmla="*/ 253324 h 338307"/>
                    <a:gd name="connsiteX14" fmla="*/ 3333 w 1057498"/>
                    <a:gd name="connsiteY14" fmla="*/ 234942 h 338307"/>
                    <a:gd name="connsiteX15" fmla="*/ 1808 w 1057498"/>
                    <a:gd name="connsiteY15" fmla="*/ 207268 h 338307"/>
                    <a:gd name="connsiteX16" fmla="*/ 48285 w 1057498"/>
                    <a:gd name="connsiteY16" fmla="*/ 59010 h 338307"/>
                    <a:gd name="connsiteX17" fmla="*/ 47877 w 1057498"/>
                    <a:gd name="connsiteY17" fmla="*/ 57986 h 338307"/>
                    <a:gd name="connsiteX18" fmla="*/ 225258 w 1057498"/>
                    <a:gd name="connsiteY18" fmla="*/ 0 h 338307"/>
                    <a:gd name="connsiteX0" fmla="*/ 225258 w 1056977"/>
                    <a:gd name="connsiteY0" fmla="*/ 0 h 338307"/>
                    <a:gd name="connsiteX1" fmla="*/ 350686 w 1056977"/>
                    <a:gd name="connsiteY1" fmla="*/ 10380 h 338307"/>
                    <a:gd name="connsiteX2" fmla="*/ 839064 w 1056977"/>
                    <a:gd name="connsiteY2" fmla="*/ 125169 h 338307"/>
                    <a:gd name="connsiteX3" fmla="*/ 1056977 w 1056977"/>
                    <a:gd name="connsiteY3" fmla="*/ 275694 h 338307"/>
                    <a:gd name="connsiteX4" fmla="*/ 1056976 w 1056977"/>
                    <a:gd name="connsiteY4" fmla="*/ 275692 h 338307"/>
                    <a:gd name="connsiteX5" fmla="*/ 907395 w 1056977"/>
                    <a:gd name="connsiteY5" fmla="*/ 332219 h 338307"/>
                    <a:gd name="connsiteX6" fmla="*/ 303273 w 1056977"/>
                    <a:gd name="connsiteY6" fmla="*/ 140087 h 338307"/>
                    <a:gd name="connsiteX7" fmla="*/ 225258 w 1056977"/>
                    <a:gd name="connsiteY7" fmla="*/ 147859 h 338307"/>
                    <a:gd name="connsiteX8" fmla="*/ 99830 w 1056977"/>
                    <a:gd name="connsiteY8" fmla="*/ 121536 h 338307"/>
                    <a:gd name="connsiteX9" fmla="*/ 98623 w 1056977"/>
                    <a:gd name="connsiteY9" fmla="*/ 120627 h 338307"/>
                    <a:gd name="connsiteX10" fmla="*/ 64054 w 1056977"/>
                    <a:gd name="connsiteY10" fmla="*/ 230891 h 338307"/>
                    <a:gd name="connsiteX11" fmla="*/ 47347 w 1056977"/>
                    <a:gd name="connsiteY11" fmla="*/ 251647 h 338307"/>
                    <a:gd name="connsiteX12" fmla="*/ 22196 w 1056977"/>
                    <a:gd name="connsiteY12" fmla="*/ 253324 h 338307"/>
                    <a:gd name="connsiteX13" fmla="*/ 3333 w 1056977"/>
                    <a:gd name="connsiteY13" fmla="*/ 234942 h 338307"/>
                    <a:gd name="connsiteX14" fmla="*/ 1808 w 1056977"/>
                    <a:gd name="connsiteY14" fmla="*/ 207268 h 338307"/>
                    <a:gd name="connsiteX15" fmla="*/ 48285 w 1056977"/>
                    <a:gd name="connsiteY15" fmla="*/ 59010 h 338307"/>
                    <a:gd name="connsiteX16" fmla="*/ 47877 w 1056977"/>
                    <a:gd name="connsiteY16" fmla="*/ 57986 h 338307"/>
                    <a:gd name="connsiteX17" fmla="*/ 225258 w 1056977"/>
                    <a:gd name="connsiteY17" fmla="*/ 0 h 338307"/>
                    <a:gd name="connsiteX0" fmla="*/ 225258 w 1058985"/>
                    <a:gd name="connsiteY0" fmla="*/ 0 h 338352"/>
                    <a:gd name="connsiteX1" fmla="*/ 350686 w 1058985"/>
                    <a:gd name="connsiteY1" fmla="*/ 10380 h 338352"/>
                    <a:gd name="connsiteX2" fmla="*/ 839064 w 1058985"/>
                    <a:gd name="connsiteY2" fmla="*/ 125169 h 338352"/>
                    <a:gd name="connsiteX3" fmla="*/ 1056977 w 1058985"/>
                    <a:gd name="connsiteY3" fmla="*/ 275694 h 338352"/>
                    <a:gd name="connsiteX4" fmla="*/ 907395 w 1058985"/>
                    <a:gd name="connsiteY4" fmla="*/ 332219 h 338352"/>
                    <a:gd name="connsiteX5" fmla="*/ 303273 w 1058985"/>
                    <a:gd name="connsiteY5" fmla="*/ 140087 h 338352"/>
                    <a:gd name="connsiteX6" fmla="*/ 225258 w 1058985"/>
                    <a:gd name="connsiteY6" fmla="*/ 147859 h 338352"/>
                    <a:gd name="connsiteX7" fmla="*/ 99830 w 1058985"/>
                    <a:gd name="connsiteY7" fmla="*/ 121536 h 338352"/>
                    <a:gd name="connsiteX8" fmla="*/ 98623 w 1058985"/>
                    <a:gd name="connsiteY8" fmla="*/ 120627 h 338352"/>
                    <a:gd name="connsiteX9" fmla="*/ 64054 w 1058985"/>
                    <a:gd name="connsiteY9" fmla="*/ 230891 h 338352"/>
                    <a:gd name="connsiteX10" fmla="*/ 47347 w 1058985"/>
                    <a:gd name="connsiteY10" fmla="*/ 251647 h 338352"/>
                    <a:gd name="connsiteX11" fmla="*/ 22196 w 1058985"/>
                    <a:gd name="connsiteY11" fmla="*/ 253324 h 338352"/>
                    <a:gd name="connsiteX12" fmla="*/ 3333 w 1058985"/>
                    <a:gd name="connsiteY12" fmla="*/ 234942 h 338352"/>
                    <a:gd name="connsiteX13" fmla="*/ 1808 w 1058985"/>
                    <a:gd name="connsiteY13" fmla="*/ 207268 h 338352"/>
                    <a:gd name="connsiteX14" fmla="*/ 48285 w 1058985"/>
                    <a:gd name="connsiteY14" fmla="*/ 59010 h 338352"/>
                    <a:gd name="connsiteX15" fmla="*/ 47877 w 1058985"/>
                    <a:gd name="connsiteY15" fmla="*/ 57986 h 338352"/>
                    <a:gd name="connsiteX16" fmla="*/ 225258 w 1058985"/>
                    <a:gd name="connsiteY16" fmla="*/ 0 h 338352"/>
                    <a:gd name="connsiteX0" fmla="*/ 225258 w 907395"/>
                    <a:gd name="connsiteY0" fmla="*/ 0 h 332219"/>
                    <a:gd name="connsiteX1" fmla="*/ 350686 w 907395"/>
                    <a:gd name="connsiteY1" fmla="*/ 10380 h 332219"/>
                    <a:gd name="connsiteX2" fmla="*/ 839064 w 907395"/>
                    <a:gd name="connsiteY2" fmla="*/ 125169 h 332219"/>
                    <a:gd name="connsiteX3" fmla="*/ 907395 w 907395"/>
                    <a:gd name="connsiteY3" fmla="*/ 332219 h 332219"/>
                    <a:gd name="connsiteX4" fmla="*/ 303273 w 907395"/>
                    <a:gd name="connsiteY4" fmla="*/ 140087 h 332219"/>
                    <a:gd name="connsiteX5" fmla="*/ 225258 w 907395"/>
                    <a:gd name="connsiteY5" fmla="*/ 147859 h 332219"/>
                    <a:gd name="connsiteX6" fmla="*/ 99830 w 907395"/>
                    <a:gd name="connsiteY6" fmla="*/ 121536 h 332219"/>
                    <a:gd name="connsiteX7" fmla="*/ 98623 w 907395"/>
                    <a:gd name="connsiteY7" fmla="*/ 120627 h 332219"/>
                    <a:gd name="connsiteX8" fmla="*/ 64054 w 907395"/>
                    <a:gd name="connsiteY8" fmla="*/ 230891 h 332219"/>
                    <a:gd name="connsiteX9" fmla="*/ 47347 w 907395"/>
                    <a:gd name="connsiteY9" fmla="*/ 251647 h 332219"/>
                    <a:gd name="connsiteX10" fmla="*/ 22196 w 907395"/>
                    <a:gd name="connsiteY10" fmla="*/ 253324 h 332219"/>
                    <a:gd name="connsiteX11" fmla="*/ 3333 w 907395"/>
                    <a:gd name="connsiteY11" fmla="*/ 234942 h 332219"/>
                    <a:gd name="connsiteX12" fmla="*/ 1808 w 907395"/>
                    <a:gd name="connsiteY12" fmla="*/ 207268 h 332219"/>
                    <a:gd name="connsiteX13" fmla="*/ 48285 w 907395"/>
                    <a:gd name="connsiteY13" fmla="*/ 59010 h 332219"/>
                    <a:gd name="connsiteX14" fmla="*/ 47877 w 907395"/>
                    <a:gd name="connsiteY14" fmla="*/ 57986 h 332219"/>
                    <a:gd name="connsiteX15" fmla="*/ 225258 w 907395"/>
                    <a:gd name="connsiteY15" fmla="*/ 0 h 332219"/>
                    <a:gd name="connsiteX0" fmla="*/ 225258 w 839064"/>
                    <a:gd name="connsiteY0" fmla="*/ 0 h 300469"/>
                    <a:gd name="connsiteX1" fmla="*/ 350686 w 839064"/>
                    <a:gd name="connsiteY1" fmla="*/ 10380 h 300469"/>
                    <a:gd name="connsiteX2" fmla="*/ 839064 w 839064"/>
                    <a:gd name="connsiteY2" fmla="*/ 125169 h 300469"/>
                    <a:gd name="connsiteX3" fmla="*/ 780395 w 839064"/>
                    <a:gd name="connsiteY3" fmla="*/ 300469 h 300469"/>
                    <a:gd name="connsiteX4" fmla="*/ 303273 w 839064"/>
                    <a:gd name="connsiteY4" fmla="*/ 140087 h 300469"/>
                    <a:gd name="connsiteX5" fmla="*/ 225258 w 839064"/>
                    <a:gd name="connsiteY5" fmla="*/ 147859 h 300469"/>
                    <a:gd name="connsiteX6" fmla="*/ 99830 w 839064"/>
                    <a:gd name="connsiteY6" fmla="*/ 121536 h 300469"/>
                    <a:gd name="connsiteX7" fmla="*/ 98623 w 839064"/>
                    <a:gd name="connsiteY7" fmla="*/ 120627 h 300469"/>
                    <a:gd name="connsiteX8" fmla="*/ 64054 w 839064"/>
                    <a:gd name="connsiteY8" fmla="*/ 230891 h 300469"/>
                    <a:gd name="connsiteX9" fmla="*/ 47347 w 839064"/>
                    <a:gd name="connsiteY9" fmla="*/ 251647 h 300469"/>
                    <a:gd name="connsiteX10" fmla="*/ 22196 w 839064"/>
                    <a:gd name="connsiteY10" fmla="*/ 253324 h 300469"/>
                    <a:gd name="connsiteX11" fmla="*/ 3333 w 839064"/>
                    <a:gd name="connsiteY11" fmla="*/ 234942 h 300469"/>
                    <a:gd name="connsiteX12" fmla="*/ 1808 w 839064"/>
                    <a:gd name="connsiteY12" fmla="*/ 207268 h 300469"/>
                    <a:gd name="connsiteX13" fmla="*/ 48285 w 839064"/>
                    <a:gd name="connsiteY13" fmla="*/ 59010 h 300469"/>
                    <a:gd name="connsiteX14" fmla="*/ 47877 w 839064"/>
                    <a:gd name="connsiteY14" fmla="*/ 57986 h 300469"/>
                    <a:gd name="connsiteX15" fmla="*/ 225258 w 839064"/>
                    <a:gd name="connsiteY15" fmla="*/ 0 h 3004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839064" h="300469">
                      <a:moveTo>
                        <a:pt x="225258" y="0"/>
                      </a:moveTo>
                      <a:cubicBezTo>
                        <a:pt x="274241" y="0"/>
                        <a:pt x="318586" y="2088"/>
                        <a:pt x="350686" y="10380"/>
                      </a:cubicBezTo>
                      <a:lnTo>
                        <a:pt x="839064" y="125169"/>
                      </a:lnTo>
                      <a:lnTo>
                        <a:pt x="780395" y="300469"/>
                      </a:lnTo>
                      <a:lnTo>
                        <a:pt x="303273" y="140087"/>
                      </a:lnTo>
                      <a:lnTo>
                        <a:pt x="225258" y="147859"/>
                      </a:lnTo>
                      <a:cubicBezTo>
                        <a:pt x="176276" y="147859"/>
                        <a:pt x="131930" y="137800"/>
                        <a:pt x="99830" y="121536"/>
                      </a:cubicBezTo>
                      <a:lnTo>
                        <a:pt x="98623" y="120627"/>
                      </a:lnTo>
                      <a:lnTo>
                        <a:pt x="64054" y="230891"/>
                      </a:lnTo>
                      <a:cubicBezTo>
                        <a:pt x="61090" y="240348"/>
                        <a:pt x="54922" y="247587"/>
                        <a:pt x="47347" y="251647"/>
                      </a:cubicBezTo>
                      <a:lnTo>
                        <a:pt x="22196" y="253324"/>
                      </a:lnTo>
                      <a:lnTo>
                        <a:pt x="3333" y="234942"/>
                      </a:lnTo>
                      <a:cubicBezTo>
                        <a:pt x="-357" y="226607"/>
                        <a:pt x="-1156" y="216724"/>
                        <a:pt x="1808" y="207268"/>
                      </a:cubicBezTo>
                      <a:lnTo>
                        <a:pt x="48285" y="59010"/>
                      </a:lnTo>
                      <a:lnTo>
                        <a:pt x="47877" y="57986"/>
                      </a:lnTo>
                      <a:cubicBezTo>
                        <a:pt x="47877" y="8350"/>
                        <a:pt x="127293" y="0"/>
                        <a:pt x="225258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140" name="フリーフォーム: 図形 139">
                <a:extLst>
                  <a:ext uri="{FF2B5EF4-FFF2-40B4-BE49-F238E27FC236}">
                    <a16:creationId xmlns:a16="http://schemas.microsoft.com/office/drawing/2014/main" id="{90822160-16D0-47B7-850C-72FC61293C49}"/>
                  </a:ext>
                </a:extLst>
              </p:cNvPr>
              <p:cNvSpPr/>
              <p:nvPr/>
            </p:nvSpPr>
            <p:spPr>
              <a:xfrm rot="10800000" flipH="1">
                <a:off x="3910416" y="2804159"/>
                <a:ext cx="744715" cy="649553"/>
              </a:xfrm>
              <a:custGeom>
                <a:avLst/>
                <a:gdLst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28746 w 1014326"/>
                  <a:gd name="connsiteY6" fmla="*/ 356466 h 824598"/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52756 w 1014326"/>
                  <a:gd name="connsiteY6" fmla="*/ 359329 h 824598"/>
                  <a:gd name="connsiteX7" fmla="*/ 0 w 1014326"/>
                  <a:gd name="connsiteY7" fmla="*/ 186512 h 824598"/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52756 w 1014326"/>
                  <a:gd name="connsiteY6" fmla="*/ 359329 h 824598"/>
                  <a:gd name="connsiteX7" fmla="*/ 0 w 1014326"/>
                  <a:gd name="connsiteY7" fmla="*/ 186512 h 824598"/>
                  <a:gd name="connsiteX0" fmla="*/ 0 w 1014326"/>
                  <a:gd name="connsiteY0" fmla="*/ 186512 h 827598"/>
                  <a:gd name="connsiteX1" fmla="*/ 858269 w 1014326"/>
                  <a:gd name="connsiteY1" fmla="*/ 0 h 827598"/>
                  <a:gd name="connsiteX2" fmla="*/ 976165 w 1014326"/>
                  <a:gd name="connsiteY2" fmla="*/ 100225 h 827598"/>
                  <a:gd name="connsiteX3" fmla="*/ 1014326 w 1014326"/>
                  <a:gd name="connsiteY3" fmla="*/ 824598 h 827598"/>
                  <a:gd name="connsiteX4" fmla="*/ 819433 w 1014326"/>
                  <a:gd name="connsiteY4" fmla="*/ 827598 h 827598"/>
                  <a:gd name="connsiteX5" fmla="*/ 641381 w 1014326"/>
                  <a:gd name="connsiteY5" fmla="*/ 824598 h 827598"/>
                  <a:gd name="connsiteX6" fmla="*/ 669304 w 1014326"/>
                  <a:gd name="connsiteY6" fmla="*/ 294570 h 827598"/>
                  <a:gd name="connsiteX7" fmla="*/ 52756 w 1014326"/>
                  <a:gd name="connsiteY7" fmla="*/ 359329 h 827598"/>
                  <a:gd name="connsiteX8" fmla="*/ 0 w 1014326"/>
                  <a:gd name="connsiteY8" fmla="*/ 186512 h 827598"/>
                  <a:gd name="connsiteX0" fmla="*/ 819433 w 1014326"/>
                  <a:gd name="connsiteY0" fmla="*/ 827598 h 919038"/>
                  <a:gd name="connsiteX1" fmla="*/ 641381 w 1014326"/>
                  <a:gd name="connsiteY1" fmla="*/ 824598 h 919038"/>
                  <a:gd name="connsiteX2" fmla="*/ 669304 w 1014326"/>
                  <a:gd name="connsiteY2" fmla="*/ 294570 h 919038"/>
                  <a:gd name="connsiteX3" fmla="*/ 52756 w 1014326"/>
                  <a:gd name="connsiteY3" fmla="*/ 359329 h 919038"/>
                  <a:gd name="connsiteX4" fmla="*/ 0 w 1014326"/>
                  <a:gd name="connsiteY4" fmla="*/ 186512 h 919038"/>
                  <a:gd name="connsiteX5" fmla="*/ 858269 w 1014326"/>
                  <a:gd name="connsiteY5" fmla="*/ 0 h 919038"/>
                  <a:gd name="connsiteX6" fmla="*/ 976165 w 1014326"/>
                  <a:gd name="connsiteY6" fmla="*/ 100225 h 919038"/>
                  <a:gd name="connsiteX7" fmla="*/ 1014326 w 1014326"/>
                  <a:gd name="connsiteY7" fmla="*/ 824598 h 919038"/>
                  <a:gd name="connsiteX8" fmla="*/ 910873 w 1014326"/>
                  <a:gd name="connsiteY8" fmla="*/ 919038 h 919038"/>
                  <a:gd name="connsiteX0" fmla="*/ 641381 w 1014326"/>
                  <a:gd name="connsiteY0" fmla="*/ 824598 h 919038"/>
                  <a:gd name="connsiteX1" fmla="*/ 669304 w 1014326"/>
                  <a:gd name="connsiteY1" fmla="*/ 294570 h 919038"/>
                  <a:gd name="connsiteX2" fmla="*/ 52756 w 1014326"/>
                  <a:gd name="connsiteY2" fmla="*/ 359329 h 919038"/>
                  <a:gd name="connsiteX3" fmla="*/ 0 w 1014326"/>
                  <a:gd name="connsiteY3" fmla="*/ 186512 h 919038"/>
                  <a:gd name="connsiteX4" fmla="*/ 858269 w 1014326"/>
                  <a:gd name="connsiteY4" fmla="*/ 0 h 919038"/>
                  <a:gd name="connsiteX5" fmla="*/ 976165 w 1014326"/>
                  <a:gd name="connsiteY5" fmla="*/ 100225 h 919038"/>
                  <a:gd name="connsiteX6" fmla="*/ 1014326 w 1014326"/>
                  <a:gd name="connsiteY6" fmla="*/ 824598 h 919038"/>
                  <a:gd name="connsiteX7" fmla="*/ 910873 w 1014326"/>
                  <a:gd name="connsiteY7" fmla="*/ 919038 h 919038"/>
                  <a:gd name="connsiteX0" fmla="*/ 641381 w 1014326"/>
                  <a:gd name="connsiteY0" fmla="*/ 824598 h 824598"/>
                  <a:gd name="connsiteX1" fmla="*/ 669304 w 1014326"/>
                  <a:gd name="connsiteY1" fmla="*/ 294570 h 824598"/>
                  <a:gd name="connsiteX2" fmla="*/ 52756 w 1014326"/>
                  <a:gd name="connsiteY2" fmla="*/ 359329 h 824598"/>
                  <a:gd name="connsiteX3" fmla="*/ 0 w 1014326"/>
                  <a:gd name="connsiteY3" fmla="*/ 186512 h 824598"/>
                  <a:gd name="connsiteX4" fmla="*/ 858269 w 1014326"/>
                  <a:gd name="connsiteY4" fmla="*/ 0 h 824598"/>
                  <a:gd name="connsiteX5" fmla="*/ 976165 w 1014326"/>
                  <a:gd name="connsiteY5" fmla="*/ 100225 h 824598"/>
                  <a:gd name="connsiteX6" fmla="*/ 1014326 w 1014326"/>
                  <a:gd name="connsiteY6" fmla="*/ 824598 h 824598"/>
                  <a:gd name="connsiteX0" fmla="*/ 641381 w 1014326"/>
                  <a:gd name="connsiteY0" fmla="*/ 824598 h 824598"/>
                  <a:gd name="connsiteX1" fmla="*/ 669304 w 1014326"/>
                  <a:gd name="connsiteY1" fmla="*/ 294570 h 824598"/>
                  <a:gd name="connsiteX2" fmla="*/ 240923 w 1014326"/>
                  <a:gd name="connsiteY2" fmla="*/ 376314 h 824598"/>
                  <a:gd name="connsiteX3" fmla="*/ 0 w 1014326"/>
                  <a:gd name="connsiteY3" fmla="*/ 186512 h 824598"/>
                  <a:gd name="connsiteX4" fmla="*/ 858269 w 1014326"/>
                  <a:gd name="connsiteY4" fmla="*/ 0 h 824598"/>
                  <a:gd name="connsiteX5" fmla="*/ 976165 w 1014326"/>
                  <a:gd name="connsiteY5" fmla="*/ 100225 h 824598"/>
                  <a:gd name="connsiteX6" fmla="*/ 1014326 w 1014326"/>
                  <a:gd name="connsiteY6" fmla="*/ 824598 h 824598"/>
                  <a:gd name="connsiteX0" fmla="*/ 443772 w 816717"/>
                  <a:gd name="connsiteY0" fmla="*/ 824598 h 824598"/>
                  <a:gd name="connsiteX1" fmla="*/ 471695 w 816717"/>
                  <a:gd name="connsiteY1" fmla="*/ 294570 h 824598"/>
                  <a:gd name="connsiteX2" fmla="*/ 43314 w 816717"/>
                  <a:gd name="connsiteY2" fmla="*/ 376314 h 824598"/>
                  <a:gd name="connsiteX3" fmla="*/ 0 w 816717"/>
                  <a:gd name="connsiteY3" fmla="*/ 117293 h 824598"/>
                  <a:gd name="connsiteX4" fmla="*/ 660660 w 816717"/>
                  <a:gd name="connsiteY4" fmla="*/ 0 h 824598"/>
                  <a:gd name="connsiteX5" fmla="*/ 778556 w 816717"/>
                  <a:gd name="connsiteY5" fmla="*/ 100225 h 824598"/>
                  <a:gd name="connsiteX6" fmla="*/ 816717 w 816717"/>
                  <a:gd name="connsiteY6" fmla="*/ 824598 h 824598"/>
                  <a:gd name="connsiteX0" fmla="*/ 443772 w 816717"/>
                  <a:gd name="connsiteY0" fmla="*/ 826528 h 826528"/>
                  <a:gd name="connsiteX1" fmla="*/ 471695 w 816717"/>
                  <a:gd name="connsiteY1" fmla="*/ 296500 h 826528"/>
                  <a:gd name="connsiteX2" fmla="*/ 43314 w 816717"/>
                  <a:gd name="connsiteY2" fmla="*/ 378244 h 826528"/>
                  <a:gd name="connsiteX3" fmla="*/ 0 w 816717"/>
                  <a:gd name="connsiteY3" fmla="*/ 119223 h 826528"/>
                  <a:gd name="connsiteX4" fmla="*/ 660660 w 816717"/>
                  <a:gd name="connsiteY4" fmla="*/ 1930 h 826528"/>
                  <a:gd name="connsiteX5" fmla="*/ 778556 w 816717"/>
                  <a:gd name="connsiteY5" fmla="*/ 102155 h 826528"/>
                  <a:gd name="connsiteX6" fmla="*/ 816717 w 816717"/>
                  <a:gd name="connsiteY6" fmla="*/ 826528 h 826528"/>
                  <a:gd name="connsiteX0" fmla="*/ 443772 w 816717"/>
                  <a:gd name="connsiteY0" fmla="*/ 826528 h 826528"/>
                  <a:gd name="connsiteX1" fmla="*/ 471695 w 816717"/>
                  <a:gd name="connsiteY1" fmla="*/ 296500 h 826528"/>
                  <a:gd name="connsiteX2" fmla="*/ 43314 w 816717"/>
                  <a:gd name="connsiteY2" fmla="*/ 378244 h 826528"/>
                  <a:gd name="connsiteX3" fmla="*/ 0 w 816717"/>
                  <a:gd name="connsiteY3" fmla="*/ 119223 h 826528"/>
                  <a:gd name="connsiteX4" fmla="*/ 660660 w 816717"/>
                  <a:gd name="connsiteY4" fmla="*/ 1930 h 826528"/>
                  <a:gd name="connsiteX5" fmla="*/ 778556 w 816717"/>
                  <a:gd name="connsiteY5" fmla="*/ 102155 h 826528"/>
                  <a:gd name="connsiteX6" fmla="*/ 816717 w 816717"/>
                  <a:gd name="connsiteY6" fmla="*/ 826528 h 826528"/>
                  <a:gd name="connsiteX0" fmla="*/ 443772 w 779224"/>
                  <a:gd name="connsiteY0" fmla="*/ 826528 h 826528"/>
                  <a:gd name="connsiteX1" fmla="*/ 471695 w 779224"/>
                  <a:gd name="connsiteY1" fmla="*/ 296500 h 826528"/>
                  <a:gd name="connsiteX2" fmla="*/ 43314 w 779224"/>
                  <a:gd name="connsiteY2" fmla="*/ 378244 h 826528"/>
                  <a:gd name="connsiteX3" fmla="*/ 0 w 779224"/>
                  <a:gd name="connsiteY3" fmla="*/ 119223 h 826528"/>
                  <a:gd name="connsiteX4" fmla="*/ 660660 w 779224"/>
                  <a:gd name="connsiteY4" fmla="*/ 1930 h 826528"/>
                  <a:gd name="connsiteX5" fmla="*/ 778556 w 779224"/>
                  <a:gd name="connsiteY5" fmla="*/ 102155 h 826528"/>
                  <a:gd name="connsiteX6" fmla="*/ 736127 w 779224"/>
                  <a:gd name="connsiteY6" fmla="*/ 794664 h 826528"/>
                  <a:gd name="connsiteX0" fmla="*/ 443772 w 779224"/>
                  <a:gd name="connsiteY0" fmla="*/ 808748 h 808748"/>
                  <a:gd name="connsiteX1" fmla="*/ 471695 w 779224"/>
                  <a:gd name="connsiteY1" fmla="*/ 278720 h 808748"/>
                  <a:gd name="connsiteX2" fmla="*/ 43314 w 779224"/>
                  <a:gd name="connsiteY2" fmla="*/ 360464 h 808748"/>
                  <a:gd name="connsiteX3" fmla="*/ 0 w 779224"/>
                  <a:gd name="connsiteY3" fmla="*/ 101443 h 808748"/>
                  <a:gd name="connsiteX4" fmla="*/ 584178 w 779224"/>
                  <a:gd name="connsiteY4" fmla="*/ 2319 h 808748"/>
                  <a:gd name="connsiteX5" fmla="*/ 778556 w 779224"/>
                  <a:gd name="connsiteY5" fmla="*/ 84375 h 808748"/>
                  <a:gd name="connsiteX6" fmla="*/ 736127 w 779224"/>
                  <a:gd name="connsiteY6" fmla="*/ 776884 h 808748"/>
                  <a:gd name="connsiteX0" fmla="*/ 443772 w 736127"/>
                  <a:gd name="connsiteY0" fmla="*/ 806430 h 806430"/>
                  <a:gd name="connsiteX1" fmla="*/ 471695 w 736127"/>
                  <a:gd name="connsiteY1" fmla="*/ 276402 h 806430"/>
                  <a:gd name="connsiteX2" fmla="*/ 43314 w 736127"/>
                  <a:gd name="connsiteY2" fmla="*/ 358146 h 806430"/>
                  <a:gd name="connsiteX3" fmla="*/ 0 w 736127"/>
                  <a:gd name="connsiteY3" fmla="*/ 99125 h 806430"/>
                  <a:gd name="connsiteX4" fmla="*/ 584178 w 736127"/>
                  <a:gd name="connsiteY4" fmla="*/ 1 h 806430"/>
                  <a:gd name="connsiteX5" fmla="*/ 724923 w 736127"/>
                  <a:gd name="connsiteY5" fmla="*/ 98752 h 806430"/>
                  <a:gd name="connsiteX6" fmla="*/ 736127 w 736127"/>
                  <a:gd name="connsiteY6" fmla="*/ 774566 h 806430"/>
                  <a:gd name="connsiteX0" fmla="*/ 443772 w 736127"/>
                  <a:gd name="connsiteY0" fmla="*/ 806430 h 806430"/>
                  <a:gd name="connsiteX1" fmla="*/ 471695 w 736127"/>
                  <a:gd name="connsiteY1" fmla="*/ 276402 h 806430"/>
                  <a:gd name="connsiteX2" fmla="*/ 34329 w 736127"/>
                  <a:gd name="connsiteY2" fmla="*/ 341958 h 806430"/>
                  <a:gd name="connsiteX3" fmla="*/ 0 w 736127"/>
                  <a:gd name="connsiteY3" fmla="*/ 99125 h 806430"/>
                  <a:gd name="connsiteX4" fmla="*/ 584178 w 736127"/>
                  <a:gd name="connsiteY4" fmla="*/ 1 h 806430"/>
                  <a:gd name="connsiteX5" fmla="*/ 724923 w 736127"/>
                  <a:gd name="connsiteY5" fmla="*/ 98752 h 806430"/>
                  <a:gd name="connsiteX6" fmla="*/ 736127 w 736127"/>
                  <a:gd name="connsiteY6" fmla="*/ 774566 h 806430"/>
                  <a:gd name="connsiteX0" fmla="*/ 443772 w 736127"/>
                  <a:gd name="connsiteY0" fmla="*/ 806430 h 806430"/>
                  <a:gd name="connsiteX1" fmla="*/ 471695 w 736127"/>
                  <a:gd name="connsiteY1" fmla="*/ 276402 h 806430"/>
                  <a:gd name="connsiteX2" fmla="*/ 40945 w 736127"/>
                  <a:gd name="connsiteY2" fmla="*/ 447801 h 806430"/>
                  <a:gd name="connsiteX3" fmla="*/ 0 w 736127"/>
                  <a:gd name="connsiteY3" fmla="*/ 99125 h 806430"/>
                  <a:gd name="connsiteX4" fmla="*/ 584178 w 736127"/>
                  <a:gd name="connsiteY4" fmla="*/ 1 h 806430"/>
                  <a:gd name="connsiteX5" fmla="*/ 724923 w 736127"/>
                  <a:gd name="connsiteY5" fmla="*/ 98752 h 806430"/>
                  <a:gd name="connsiteX6" fmla="*/ 736127 w 736127"/>
                  <a:gd name="connsiteY6" fmla="*/ 774566 h 806430"/>
                  <a:gd name="connsiteX0" fmla="*/ 496694 w 789049"/>
                  <a:gd name="connsiteY0" fmla="*/ 807991 h 807991"/>
                  <a:gd name="connsiteX1" fmla="*/ 524617 w 789049"/>
                  <a:gd name="connsiteY1" fmla="*/ 277963 h 807991"/>
                  <a:gd name="connsiteX2" fmla="*/ 93867 w 789049"/>
                  <a:gd name="connsiteY2" fmla="*/ 449362 h 807991"/>
                  <a:gd name="connsiteX3" fmla="*/ 0 w 789049"/>
                  <a:gd name="connsiteY3" fmla="*/ 180069 h 807991"/>
                  <a:gd name="connsiteX4" fmla="*/ 637100 w 789049"/>
                  <a:gd name="connsiteY4" fmla="*/ 1562 h 807991"/>
                  <a:gd name="connsiteX5" fmla="*/ 777845 w 789049"/>
                  <a:gd name="connsiteY5" fmla="*/ 100313 h 807991"/>
                  <a:gd name="connsiteX6" fmla="*/ 789049 w 789049"/>
                  <a:gd name="connsiteY6" fmla="*/ 776127 h 807991"/>
                  <a:gd name="connsiteX0" fmla="*/ 496694 w 789049"/>
                  <a:gd name="connsiteY0" fmla="*/ 807991 h 807991"/>
                  <a:gd name="connsiteX1" fmla="*/ 484925 w 789049"/>
                  <a:gd name="connsiteY1" fmla="*/ 357346 h 807991"/>
                  <a:gd name="connsiteX2" fmla="*/ 93867 w 789049"/>
                  <a:gd name="connsiteY2" fmla="*/ 449362 h 807991"/>
                  <a:gd name="connsiteX3" fmla="*/ 0 w 789049"/>
                  <a:gd name="connsiteY3" fmla="*/ 180069 h 807991"/>
                  <a:gd name="connsiteX4" fmla="*/ 637100 w 789049"/>
                  <a:gd name="connsiteY4" fmla="*/ 1562 h 807991"/>
                  <a:gd name="connsiteX5" fmla="*/ 777845 w 789049"/>
                  <a:gd name="connsiteY5" fmla="*/ 100313 h 807991"/>
                  <a:gd name="connsiteX6" fmla="*/ 789049 w 789049"/>
                  <a:gd name="connsiteY6" fmla="*/ 776127 h 807991"/>
                  <a:gd name="connsiteX0" fmla="*/ 457003 w 749358"/>
                  <a:gd name="connsiteY0" fmla="*/ 807774 h 807774"/>
                  <a:gd name="connsiteX1" fmla="*/ 445234 w 749358"/>
                  <a:gd name="connsiteY1" fmla="*/ 357129 h 807774"/>
                  <a:gd name="connsiteX2" fmla="*/ 54176 w 749358"/>
                  <a:gd name="connsiteY2" fmla="*/ 449145 h 807774"/>
                  <a:gd name="connsiteX3" fmla="*/ 0 w 749358"/>
                  <a:gd name="connsiteY3" fmla="*/ 173237 h 807774"/>
                  <a:gd name="connsiteX4" fmla="*/ 597409 w 749358"/>
                  <a:gd name="connsiteY4" fmla="*/ 1345 h 807774"/>
                  <a:gd name="connsiteX5" fmla="*/ 738154 w 749358"/>
                  <a:gd name="connsiteY5" fmla="*/ 100096 h 807774"/>
                  <a:gd name="connsiteX6" fmla="*/ 749358 w 749358"/>
                  <a:gd name="connsiteY6" fmla="*/ 775910 h 807774"/>
                  <a:gd name="connsiteX0" fmla="*/ 457003 w 749358"/>
                  <a:gd name="connsiteY0" fmla="*/ 807774 h 807774"/>
                  <a:gd name="connsiteX1" fmla="*/ 445234 w 749358"/>
                  <a:gd name="connsiteY1" fmla="*/ 357129 h 807774"/>
                  <a:gd name="connsiteX2" fmla="*/ 54176 w 749358"/>
                  <a:gd name="connsiteY2" fmla="*/ 449145 h 807774"/>
                  <a:gd name="connsiteX3" fmla="*/ 0 w 749358"/>
                  <a:gd name="connsiteY3" fmla="*/ 173237 h 807774"/>
                  <a:gd name="connsiteX4" fmla="*/ 597409 w 749358"/>
                  <a:gd name="connsiteY4" fmla="*/ 1345 h 807774"/>
                  <a:gd name="connsiteX5" fmla="*/ 738154 w 749358"/>
                  <a:gd name="connsiteY5" fmla="*/ 100096 h 807774"/>
                  <a:gd name="connsiteX6" fmla="*/ 749358 w 749358"/>
                  <a:gd name="connsiteY6" fmla="*/ 775910 h 807774"/>
                  <a:gd name="connsiteX0" fmla="*/ 457003 w 749358"/>
                  <a:gd name="connsiteY0" fmla="*/ 807774 h 807774"/>
                  <a:gd name="connsiteX1" fmla="*/ 445234 w 749358"/>
                  <a:gd name="connsiteY1" fmla="*/ 310822 h 807774"/>
                  <a:gd name="connsiteX2" fmla="*/ 54176 w 749358"/>
                  <a:gd name="connsiteY2" fmla="*/ 449145 h 807774"/>
                  <a:gd name="connsiteX3" fmla="*/ 0 w 749358"/>
                  <a:gd name="connsiteY3" fmla="*/ 173237 h 807774"/>
                  <a:gd name="connsiteX4" fmla="*/ 597409 w 749358"/>
                  <a:gd name="connsiteY4" fmla="*/ 1345 h 807774"/>
                  <a:gd name="connsiteX5" fmla="*/ 738154 w 749358"/>
                  <a:gd name="connsiteY5" fmla="*/ 100096 h 807774"/>
                  <a:gd name="connsiteX6" fmla="*/ 749358 w 749358"/>
                  <a:gd name="connsiteY6" fmla="*/ 775910 h 807774"/>
                  <a:gd name="connsiteX0" fmla="*/ 457003 w 749358"/>
                  <a:gd name="connsiteY0" fmla="*/ 807774 h 807774"/>
                  <a:gd name="connsiteX1" fmla="*/ 445234 w 749358"/>
                  <a:gd name="connsiteY1" fmla="*/ 310822 h 807774"/>
                  <a:gd name="connsiteX2" fmla="*/ 54176 w 749358"/>
                  <a:gd name="connsiteY2" fmla="*/ 422684 h 807774"/>
                  <a:gd name="connsiteX3" fmla="*/ 0 w 749358"/>
                  <a:gd name="connsiteY3" fmla="*/ 173237 h 807774"/>
                  <a:gd name="connsiteX4" fmla="*/ 597409 w 749358"/>
                  <a:gd name="connsiteY4" fmla="*/ 1345 h 807774"/>
                  <a:gd name="connsiteX5" fmla="*/ 738154 w 749358"/>
                  <a:gd name="connsiteY5" fmla="*/ 100096 h 807774"/>
                  <a:gd name="connsiteX6" fmla="*/ 749358 w 749358"/>
                  <a:gd name="connsiteY6" fmla="*/ 775910 h 807774"/>
                  <a:gd name="connsiteX0" fmla="*/ 457003 w 749358"/>
                  <a:gd name="connsiteY0" fmla="*/ 807774 h 807774"/>
                  <a:gd name="connsiteX1" fmla="*/ 445234 w 749358"/>
                  <a:gd name="connsiteY1" fmla="*/ 357129 h 807774"/>
                  <a:gd name="connsiteX2" fmla="*/ 54176 w 749358"/>
                  <a:gd name="connsiteY2" fmla="*/ 422684 h 807774"/>
                  <a:gd name="connsiteX3" fmla="*/ 0 w 749358"/>
                  <a:gd name="connsiteY3" fmla="*/ 173237 h 807774"/>
                  <a:gd name="connsiteX4" fmla="*/ 597409 w 749358"/>
                  <a:gd name="connsiteY4" fmla="*/ 1345 h 807774"/>
                  <a:gd name="connsiteX5" fmla="*/ 738154 w 749358"/>
                  <a:gd name="connsiteY5" fmla="*/ 100096 h 807774"/>
                  <a:gd name="connsiteX6" fmla="*/ 749358 w 749358"/>
                  <a:gd name="connsiteY6" fmla="*/ 775910 h 807774"/>
                  <a:gd name="connsiteX0" fmla="*/ 457003 w 749358"/>
                  <a:gd name="connsiteY0" fmla="*/ 807774 h 807774"/>
                  <a:gd name="connsiteX1" fmla="*/ 445234 w 749358"/>
                  <a:gd name="connsiteY1" fmla="*/ 324053 h 807774"/>
                  <a:gd name="connsiteX2" fmla="*/ 54176 w 749358"/>
                  <a:gd name="connsiteY2" fmla="*/ 422684 h 807774"/>
                  <a:gd name="connsiteX3" fmla="*/ 0 w 749358"/>
                  <a:gd name="connsiteY3" fmla="*/ 173237 h 807774"/>
                  <a:gd name="connsiteX4" fmla="*/ 597409 w 749358"/>
                  <a:gd name="connsiteY4" fmla="*/ 1345 h 807774"/>
                  <a:gd name="connsiteX5" fmla="*/ 738154 w 749358"/>
                  <a:gd name="connsiteY5" fmla="*/ 100096 h 807774"/>
                  <a:gd name="connsiteX6" fmla="*/ 749358 w 749358"/>
                  <a:gd name="connsiteY6" fmla="*/ 775910 h 807774"/>
                  <a:gd name="connsiteX0" fmla="*/ 463618 w 749358"/>
                  <a:gd name="connsiteY0" fmla="*/ 642394 h 775909"/>
                  <a:gd name="connsiteX1" fmla="*/ 445234 w 749358"/>
                  <a:gd name="connsiteY1" fmla="*/ 324053 h 775909"/>
                  <a:gd name="connsiteX2" fmla="*/ 54176 w 749358"/>
                  <a:gd name="connsiteY2" fmla="*/ 422684 h 775909"/>
                  <a:gd name="connsiteX3" fmla="*/ 0 w 749358"/>
                  <a:gd name="connsiteY3" fmla="*/ 173237 h 775909"/>
                  <a:gd name="connsiteX4" fmla="*/ 597409 w 749358"/>
                  <a:gd name="connsiteY4" fmla="*/ 1345 h 775909"/>
                  <a:gd name="connsiteX5" fmla="*/ 738154 w 749358"/>
                  <a:gd name="connsiteY5" fmla="*/ 100096 h 775909"/>
                  <a:gd name="connsiteX6" fmla="*/ 749358 w 749358"/>
                  <a:gd name="connsiteY6" fmla="*/ 775910 h 775909"/>
                  <a:gd name="connsiteX0" fmla="*/ 463618 w 775819"/>
                  <a:gd name="connsiteY0" fmla="*/ 642394 h 676682"/>
                  <a:gd name="connsiteX1" fmla="*/ 445234 w 775819"/>
                  <a:gd name="connsiteY1" fmla="*/ 324053 h 676682"/>
                  <a:gd name="connsiteX2" fmla="*/ 54176 w 775819"/>
                  <a:gd name="connsiteY2" fmla="*/ 422684 h 676682"/>
                  <a:gd name="connsiteX3" fmla="*/ 0 w 775819"/>
                  <a:gd name="connsiteY3" fmla="*/ 173237 h 676682"/>
                  <a:gd name="connsiteX4" fmla="*/ 597409 w 775819"/>
                  <a:gd name="connsiteY4" fmla="*/ 1345 h 676682"/>
                  <a:gd name="connsiteX5" fmla="*/ 738154 w 775819"/>
                  <a:gd name="connsiteY5" fmla="*/ 100096 h 676682"/>
                  <a:gd name="connsiteX6" fmla="*/ 775819 w 775819"/>
                  <a:gd name="connsiteY6" fmla="*/ 676682 h 6766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775819" h="676682">
                    <a:moveTo>
                      <a:pt x="463618" y="642394"/>
                    </a:moveTo>
                    <a:lnTo>
                      <a:pt x="445234" y="324053"/>
                    </a:lnTo>
                    <a:lnTo>
                      <a:pt x="54176" y="422684"/>
                    </a:lnTo>
                    <a:cubicBezTo>
                      <a:pt x="42733" y="341740"/>
                      <a:pt x="11443" y="254181"/>
                      <a:pt x="0" y="173237"/>
                    </a:cubicBezTo>
                    <a:lnTo>
                      <a:pt x="597409" y="1345"/>
                    </a:lnTo>
                    <a:cubicBezTo>
                      <a:pt x="720435" y="-10845"/>
                      <a:pt x="730378" y="62890"/>
                      <a:pt x="738154" y="100096"/>
                    </a:cubicBezTo>
                    <a:cubicBezTo>
                      <a:pt x="745930" y="137302"/>
                      <a:pt x="763099" y="435224"/>
                      <a:pt x="775819" y="676682"/>
                    </a:cubicBezTo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79" name="グループ化 78">
              <a:extLst>
                <a:ext uri="{FF2B5EF4-FFF2-40B4-BE49-F238E27FC236}">
                  <a16:creationId xmlns:a16="http://schemas.microsoft.com/office/drawing/2014/main" id="{C017CABD-496C-42E8-9C67-191FE93E9FD8}"/>
                </a:ext>
              </a:extLst>
            </p:cNvPr>
            <p:cNvGrpSpPr/>
            <p:nvPr/>
          </p:nvGrpSpPr>
          <p:grpSpPr>
            <a:xfrm>
              <a:off x="5317794" y="2604920"/>
              <a:ext cx="992931" cy="931545"/>
              <a:chOff x="2410767" y="2604920"/>
              <a:chExt cx="992931" cy="931545"/>
            </a:xfrm>
          </p:grpSpPr>
          <p:sp>
            <p:nvSpPr>
              <p:cNvPr id="135" name="フリーフォーム: 図形 134">
                <a:extLst>
                  <a:ext uri="{FF2B5EF4-FFF2-40B4-BE49-F238E27FC236}">
                    <a16:creationId xmlns:a16="http://schemas.microsoft.com/office/drawing/2014/main" id="{B20D1144-892F-4498-B2F4-49A88782D07E}"/>
                  </a:ext>
                </a:extLst>
              </p:cNvPr>
              <p:cNvSpPr/>
              <p:nvPr/>
            </p:nvSpPr>
            <p:spPr>
              <a:xfrm>
                <a:off x="2687083" y="2678907"/>
                <a:ext cx="716615" cy="705680"/>
              </a:xfrm>
              <a:custGeom>
                <a:avLst/>
                <a:gdLst>
                  <a:gd name="connsiteX0" fmla="*/ 513590 w 1024004"/>
                  <a:gd name="connsiteY0" fmla="*/ 0 h 698500"/>
                  <a:gd name="connsiteX1" fmla="*/ 1024004 w 1024004"/>
                  <a:gd name="connsiteY1" fmla="*/ 187325 h 698500"/>
                  <a:gd name="connsiteX2" fmla="*/ 1022368 w 1024004"/>
                  <a:gd name="connsiteY2" fmla="*/ 193281 h 698500"/>
                  <a:gd name="connsiteX3" fmla="*/ 1023367 w 1024004"/>
                  <a:gd name="connsiteY3" fmla="*/ 195692 h 698500"/>
                  <a:gd name="connsiteX4" fmla="*/ 1023367 w 1024004"/>
                  <a:gd name="connsiteY4" fmla="*/ 485950 h 698500"/>
                  <a:gd name="connsiteX5" fmla="*/ 810817 w 1024004"/>
                  <a:gd name="connsiteY5" fmla="*/ 698500 h 698500"/>
                  <a:gd name="connsiteX6" fmla="*/ 212550 w 1024004"/>
                  <a:gd name="connsiteY6" fmla="*/ 698500 h 698500"/>
                  <a:gd name="connsiteX7" fmla="*/ 0 w 1024004"/>
                  <a:gd name="connsiteY7" fmla="*/ 485950 h 698500"/>
                  <a:gd name="connsiteX8" fmla="*/ 0 w 1024004"/>
                  <a:gd name="connsiteY8" fmla="*/ 195692 h 698500"/>
                  <a:gd name="connsiteX9" fmla="*/ 3292 w 1024004"/>
                  <a:gd name="connsiteY9" fmla="*/ 187746 h 698500"/>
                  <a:gd name="connsiteX10" fmla="*/ 3176 w 1024004"/>
                  <a:gd name="connsiteY10" fmla="*/ 187325 h 698500"/>
                  <a:gd name="connsiteX11" fmla="*/ 513590 w 1024004"/>
                  <a:gd name="connsiteY11" fmla="*/ 0 h 698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024004" h="698500">
                    <a:moveTo>
                      <a:pt x="513590" y="0"/>
                    </a:moveTo>
                    <a:cubicBezTo>
                      <a:pt x="795484" y="0"/>
                      <a:pt x="1024004" y="83868"/>
                      <a:pt x="1024004" y="187325"/>
                    </a:cubicBezTo>
                    <a:lnTo>
                      <a:pt x="1022368" y="193281"/>
                    </a:lnTo>
                    <a:lnTo>
                      <a:pt x="1023367" y="195692"/>
                    </a:lnTo>
                    <a:lnTo>
                      <a:pt x="1023367" y="485950"/>
                    </a:lnTo>
                    <a:cubicBezTo>
                      <a:pt x="1023367" y="603338"/>
                      <a:pt x="928205" y="698500"/>
                      <a:pt x="810817" y="698500"/>
                    </a:cubicBezTo>
                    <a:lnTo>
                      <a:pt x="212550" y="698500"/>
                    </a:lnTo>
                    <a:cubicBezTo>
                      <a:pt x="95162" y="698500"/>
                      <a:pt x="0" y="603338"/>
                      <a:pt x="0" y="485950"/>
                    </a:cubicBezTo>
                    <a:lnTo>
                      <a:pt x="0" y="195692"/>
                    </a:lnTo>
                    <a:lnTo>
                      <a:pt x="3292" y="187746"/>
                    </a:lnTo>
                    <a:lnTo>
                      <a:pt x="3176" y="187325"/>
                    </a:lnTo>
                    <a:cubicBezTo>
                      <a:pt x="3176" y="83868"/>
                      <a:pt x="231696" y="0"/>
                      <a:pt x="51359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36" name="グループ化 135">
                <a:extLst>
                  <a:ext uri="{FF2B5EF4-FFF2-40B4-BE49-F238E27FC236}">
                    <a16:creationId xmlns:a16="http://schemas.microsoft.com/office/drawing/2014/main" id="{4409D41B-CDBC-4B4F-949D-24655260564F}"/>
                  </a:ext>
                </a:extLst>
              </p:cNvPr>
              <p:cNvGrpSpPr/>
              <p:nvPr/>
            </p:nvGrpSpPr>
            <p:grpSpPr>
              <a:xfrm>
                <a:off x="2410767" y="2604920"/>
                <a:ext cx="959868" cy="931545"/>
                <a:chOff x="3005072" y="4257675"/>
                <a:chExt cx="959868" cy="698500"/>
              </a:xfrm>
              <a:solidFill>
                <a:srgbClr val="0070C0"/>
              </a:solidFill>
            </p:grpSpPr>
            <p:sp>
              <p:nvSpPr>
                <p:cNvPr id="137" name="フリーフォーム: 図形 136">
                  <a:extLst>
                    <a:ext uri="{FF2B5EF4-FFF2-40B4-BE49-F238E27FC236}">
                      <a16:creationId xmlns:a16="http://schemas.microsoft.com/office/drawing/2014/main" id="{9DE359B1-845F-4EAE-BEB8-09F9AC602684}"/>
                    </a:ext>
                  </a:extLst>
                </p:cNvPr>
                <p:cNvSpPr/>
                <p:nvPr/>
              </p:nvSpPr>
              <p:spPr>
                <a:xfrm>
                  <a:off x="3068571" y="4257675"/>
                  <a:ext cx="896369" cy="698500"/>
                </a:xfrm>
                <a:custGeom>
                  <a:avLst/>
                  <a:gdLst>
                    <a:gd name="connsiteX0" fmla="*/ 513590 w 1024004"/>
                    <a:gd name="connsiteY0" fmla="*/ 0 h 698500"/>
                    <a:gd name="connsiteX1" fmla="*/ 1024004 w 1024004"/>
                    <a:gd name="connsiteY1" fmla="*/ 187325 h 698500"/>
                    <a:gd name="connsiteX2" fmla="*/ 1022368 w 1024004"/>
                    <a:gd name="connsiteY2" fmla="*/ 193281 h 698500"/>
                    <a:gd name="connsiteX3" fmla="*/ 1023367 w 1024004"/>
                    <a:gd name="connsiteY3" fmla="*/ 195692 h 698500"/>
                    <a:gd name="connsiteX4" fmla="*/ 1023367 w 1024004"/>
                    <a:gd name="connsiteY4" fmla="*/ 485950 h 698500"/>
                    <a:gd name="connsiteX5" fmla="*/ 810817 w 1024004"/>
                    <a:gd name="connsiteY5" fmla="*/ 698500 h 698500"/>
                    <a:gd name="connsiteX6" fmla="*/ 212550 w 1024004"/>
                    <a:gd name="connsiteY6" fmla="*/ 698500 h 698500"/>
                    <a:gd name="connsiteX7" fmla="*/ 0 w 1024004"/>
                    <a:gd name="connsiteY7" fmla="*/ 485950 h 698500"/>
                    <a:gd name="connsiteX8" fmla="*/ 0 w 1024004"/>
                    <a:gd name="connsiteY8" fmla="*/ 195692 h 698500"/>
                    <a:gd name="connsiteX9" fmla="*/ 3292 w 1024004"/>
                    <a:gd name="connsiteY9" fmla="*/ 187746 h 698500"/>
                    <a:gd name="connsiteX10" fmla="*/ 3176 w 1024004"/>
                    <a:gd name="connsiteY10" fmla="*/ 187325 h 698500"/>
                    <a:gd name="connsiteX11" fmla="*/ 513590 w 1024004"/>
                    <a:gd name="connsiteY11" fmla="*/ 0 h 6985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024004" h="698500">
                      <a:moveTo>
                        <a:pt x="513590" y="0"/>
                      </a:moveTo>
                      <a:cubicBezTo>
                        <a:pt x="795484" y="0"/>
                        <a:pt x="1024004" y="83868"/>
                        <a:pt x="1024004" y="187325"/>
                      </a:cubicBezTo>
                      <a:lnTo>
                        <a:pt x="1022368" y="193281"/>
                      </a:lnTo>
                      <a:lnTo>
                        <a:pt x="1023367" y="195692"/>
                      </a:lnTo>
                      <a:lnTo>
                        <a:pt x="1023367" y="485950"/>
                      </a:lnTo>
                      <a:cubicBezTo>
                        <a:pt x="1023367" y="603338"/>
                        <a:pt x="928205" y="698500"/>
                        <a:pt x="810817" y="698500"/>
                      </a:cubicBezTo>
                      <a:lnTo>
                        <a:pt x="212550" y="698500"/>
                      </a:lnTo>
                      <a:cubicBezTo>
                        <a:pt x="95162" y="698500"/>
                        <a:pt x="0" y="603338"/>
                        <a:pt x="0" y="485950"/>
                      </a:cubicBezTo>
                      <a:lnTo>
                        <a:pt x="0" y="195692"/>
                      </a:lnTo>
                      <a:lnTo>
                        <a:pt x="3292" y="187746"/>
                      </a:lnTo>
                      <a:lnTo>
                        <a:pt x="3176" y="187325"/>
                      </a:lnTo>
                      <a:cubicBezTo>
                        <a:pt x="3176" y="83868"/>
                        <a:pt x="231696" y="0"/>
                        <a:pt x="513590" y="0"/>
                      </a:cubicBezTo>
                      <a:close/>
                    </a:path>
                  </a:pathLst>
                </a:custGeom>
                <a:solidFill>
                  <a:srgbClr val="FF33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38" name="フリーフォーム: 図形 137">
                  <a:extLst>
                    <a:ext uri="{FF2B5EF4-FFF2-40B4-BE49-F238E27FC236}">
                      <a16:creationId xmlns:a16="http://schemas.microsoft.com/office/drawing/2014/main" id="{8E71E305-F0AF-41F7-933B-51DB57FAFC82}"/>
                    </a:ext>
                  </a:extLst>
                </p:cNvPr>
                <p:cNvSpPr/>
                <p:nvPr/>
              </p:nvSpPr>
              <p:spPr>
                <a:xfrm>
                  <a:off x="3005072" y="4257675"/>
                  <a:ext cx="879844" cy="698500"/>
                </a:xfrm>
                <a:custGeom>
                  <a:avLst/>
                  <a:gdLst>
                    <a:gd name="connsiteX0" fmla="*/ 513590 w 1024004"/>
                    <a:gd name="connsiteY0" fmla="*/ 0 h 698500"/>
                    <a:gd name="connsiteX1" fmla="*/ 1024004 w 1024004"/>
                    <a:gd name="connsiteY1" fmla="*/ 187325 h 698500"/>
                    <a:gd name="connsiteX2" fmla="*/ 1022368 w 1024004"/>
                    <a:gd name="connsiteY2" fmla="*/ 193281 h 698500"/>
                    <a:gd name="connsiteX3" fmla="*/ 1023367 w 1024004"/>
                    <a:gd name="connsiteY3" fmla="*/ 195692 h 698500"/>
                    <a:gd name="connsiteX4" fmla="*/ 1023367 w 1024004"/>
                    <a:gd name="connsiteY4" fmla="*/ 485950 h 698500"/>
                    <a:gd name="connsiteX5" fmla="*/ 810817 w 1024004"/>
                    <a:gd name="connsiteY5" fmla="*/ 698500 h 698500"/>
                    <a:gd name="connsiteX6" fmla="*/ 212550 w 1024004"/>
                    <a:gd name="connsiteY6" fmla="*/ 698500 h 698500"/>
                    <a:gd name="connsiteX7" fmla="*/ 0 w 1024004"/>
                    <a:gd name="connsiteY7" fmla="*/ 485950 h 698500"/>
                    <a:gd name="connsiteX8" fmla="*/ 0 w 1024004"/>
                    <a:gd name="connsiteY8" fmla="*/ 195692 h 698500"/>
                    <a:gd name="connsiteX9" fmla="*/ 3292 w 1024004"/>
                    <a:gd name="connsiteY9" fmla="*/ 187746 h 698500"/>
                    <a:gd name="connsiteX10" fmla="*/ 3176 w 1024004"/>
                    <a:gd name="connsiteY10" fmla="*/ 187325 h 698500"/>
                    <a:gd name="connsiteX11" fmla="*/ 513590 w 1024004"/>
                    <a:gd name="connsiteY11" fmla="*/ 0 h 6985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024004" h="698500">
                      <a:moveTo>
                        <a:pt x="513590" y="0"/>
                      </a:moveTo>
                      <a:cubicBezTo>
                        <a:pt x="795484" y="0"/>
                        <a:pt x="1024004" y="83868"/>
                        <a:pt x="1024004" y="187325"/>
                      </a:cubicBezTo>
                      <a:lnTo>
                        <a:pt x="1022368" y="193281"/>
                      </a:lnTo>
                      <a:lnTo>
                        <a:pt x="1023367" y="195692"/>
                      </a:lnTo>
                      <a:lnTo>
                        <a:pt x="1023367" y="485950"/>
                      </a:lnTo>
                      <a:cubicBezTo>
                        <a:pt x="1023367" y="603338"/>
                        <a:pt x="928205" y="698500"/>
                        <a:pt x="810817" y="698500"/>
                      </a:cubicBezTo>
                      <a:lnTo>
                        <a:pt x="212550" y="698500"/>
                      </a:lnTo>
                      <a:cubicBezTo>
                        <a:pt x="95162" y="698500"/>
                        <a:pt x="0" y="603338"/>
                        <a:pt x="0" y="485950"/>
                      </a:cubicBezTo>
                      <a:lnTo>
                        <a:pt x="0" y="195692"/>
                      </a:lnTo>
                      <a:lnTo>
                        <a:pt x="3292" y="187746"/>
                      </a:lnTo>
                      <a:lnTo>
                        <a:pt x="3176" y="187325"/>
                      </a:lnTo>
                      <a:cubicBezTo>
                        <a:pt x="3176" y="83868"/>
                        <a:pt x="231696" y="0"/>
                        <a:pt x="513590" y="0"/>
                      </a:cubicBezTo>
                      <a:close/>
                    </a:path>
                  </a:pathLst>
                </a:custGeom>
                <a:solidFill>
                  <a:srgbClr val="D60093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80" name="グループ化 79">
              <a:extLst>
                <a:ext uri="{FF2B5EF4-FFF2-40B4-BE49-F238E27FC236}">
                  <a16:creationId xmlns:a16="http://schemas.microsoft.com/office/drawing/2014/main" id="{99893A24-12FC-4220-B974-0318C8B76DC6}"/>
                </a:ext>
              </a:extLst>
            </p:cNvPr>
            <p:cNvGrpSpPr/>
            <p:nvPr/>
          </p:nvGrpSpPr>
          <p:grpSpPr>
            <a:xfrm>
              <a:off x="5062494" y="1518989"/>
              <a:ext cx="959320" cy="2017476"/>
              <a:chOff x="4398298" y="1317708"/>
              <a:chExt cx="1060648" cy="2230572"/>
            </a:xfrm>
          </p:grpSpPr>
          <p:sp>
            <p:nvSpPr>
              <p:cNvPr id="104" name="片側の 2 つの角を丸めた四角形 128">
                <a:extLst>
                  <a:ext uri="{FF2B5EF4-FFF2-40B4-BE49-F238E27FC236}">
                    <a16:creationId xmlns:a16="http://schemas.microsoft.com/office/drawing/2014/main" id="{1B7B2A0D-D240-40D1-AF56-62C1798A4CDF}"/>
                  </a:ext>
                </a:extLst>
              </p:cNvPr>
              <p:cNvSpPr/>
              <p:nvPr/>
            </p:nvSpPr>
            <p:spPr>
              <a:xfrm>
                <a:off x="4514159" y="1368295"/>
                <a:ext cx="944787" cy="112107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ED7D31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5" name="月 104">
                <a:extLst>
                  <a:ext uri="{FF2B5EF4-FFF2-40B4-BE49-F238E27FC236}">
                    <a16:creationId xmlns:a16="http://schemas.microsoft.com/office/drawing/2014/main" id="{ED81B589-EECB-41D3-8ECA-C84856B71A16}"/>
                  </a:ext>
                </a:extLst>
              </p:cNvPr>
              <p:cNvSpPr/>
              <p:nvPr/>
            </p:nvSpPr>
            <p:spPr>
              <a:xfrm flipH="1">
                <a:off x="4524742" y="1604625"/>
                <a:ext cx="104457" cy="846766"/>
              </a:xfrm>
              <a:prstGeom prst="moon">
                <a:avLst/>
              </a:prstGeom>
              <a:solidFill>
                <a:srgbClr val="ED7D31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6" name="フリーフォーム: 図形 105">
                <a:extLst>
                  <a:ext uri="{FF2B5EF4-FFF2-40B4-BE49-F238E27FC236}">
                    <a16:creationId xmlns:a16="http://schemas.microsoft.com/office/drawing/2014/main" id="{37BDFCDA-D48C-45CD-9ECD-FC4185C39974}"/>
                  </a:ext>
                </a:extLst>
              </p:cNvPr>
              <p:cNvSpPr/>
              <p:nvPr/>
            </p:nvSpPr>
            <p:spPr>
              <a:xfrm>
                <a:off x="4439002" y="1408719"/>
                <a:ext cx="897082" cy="1466720"/>
              </a:xfrm>
              <a:custGeom>
                <a:avLst/>
                <a:gdLst>
                  <a:gd name="connsiteX0" fmla="*/ 448541 w 897082"/>
                  <a:gd name="connsiteY0" fmla="*/ 0 h 1466720"/>
                  <a:gd name="connsiteX1" fmla="*/ 897082 w 897082"/>
                  <a:gd name="connsiteY1" fmla="*/ 448541 h 1466720"/>
                  <a:gd name="connsiteX2" fmla="*/ 897082 w 897082"/>
                  <a:gd name="connsiteY2" fmla="*/ 572384 h 1466720"/>
                  <a:gd name="connsiteX3" fmla="*/ 623133 w 897082"/>
                  <a:gd name="connsiteY3" fmla="*/ 985676 h 1466720"/>
                  <a:gd name="connsiteX4" fmla="*/ 564119 w 897082"/>
                  <a:gd name="connsiteY4" fmla="*/ 1003996 h 1466720"/>
                  <a:gd name="connsiteX5" fmla="*/ 575827 w 897082"/>
                  <a:gd name="connsiteY5" fmla="*/ 1118635 h 1466720"/>
                  <a:gd name="connsiteX6" fmla="*/ 603105 w 897082"/>
                  <a:gd name="connsiteY6" fmla="*/ 1118635 h 1466720"/>
                  <a:gd name="connsiteX7" fmla="*/ 786798 w 897082"/>
                  <a:gd name="connsiteY7" fmla="*/ 1292678 h 1466720"/>
                  <a:gd name="connsiteX8" fmla="*/ 786797 w 897082"/>
                  <a:gd name="connsiteY8" fmla="*/ 1466720 h 1466720"/>
                  <a:gd name="connsiteX9" fmla="*/ 188668 w 897082"/>
                  <a:gd name="connsiteY9" fmla="*/ 1466720 h 1466720"/>
                  <a:gd name="connsiteX10" fmla="*/ 188668 w 897082"/>
                  <a:gd name="connsiteY10" fmla="*/ 1292678 h 1466720"/>
                  <a:gd name="connsiteX11" fmla="*/ 300860 w 897082"/>
                  <a:gd name="connsiteY11" fmla="*/ 1132312 h 1466720"/>
                  <a:gd name="connsiteX12" fmla="*/ 352270 w 897082"/>
                  <a:gd name="connsiteY12" fmla="*/ 1122478 h 1466720"/>
                  <a:gd name="connsiteX13" fmla="*/ 363516 w 897082"/>
                  <a:gd name="connsiteY13" fmla="*/ 1012354 h 1466720"/>
                  <a:gd name="connsiteX14" fmla="*/ 358144 w 897082"/>
                  <a:gd name="connsiteY14" fmla="*/ 1011812 h 1466720"/>
                  <a:gd name="connsiteX15" fmla="*/ 0 w 897082"/>
                  <a:gd name="connsiteY15" fmla="*/ 572384 h 1466720"/>
                  <a:gd name="connsiteX16" fmla="*/ 0 w 897082"/>
                  <a:gd name="connsiteY16" fmla="*/ 448541 h 1466720"/>
                  <a:gd name="connsiteX17" fmla="*/ 448541 w 897082"/>
                  <a:gd name="connsiteY17" fmla="*/ 0 h 14667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897082" h="1466720">
                    <a:moveTo>
                      <a:pt x="448541" y="0"/>
                    </a:moveTo>
                    <a:cubicBezTo>
                      <a:pt x="696263" y="0"/>
                      <a:pt x="897082" y="200819"/>
                      <a:pt x="897082" y="448541"/>
                    </a:cubicBezTo>
                    <a:lnTo>
                      <a:pt x="897082" y="572384"/>
                    </a:lnTo>
                    <a:cubicBezTo>
                      <a:pt x="897082" y="758175"/>
                      <a:pt x="784121" y="917584"/>
                      <a:pt x="623133" y="985676"/>
                    </a:cubicBezTo>
                    <a:lnTo>
                      <a:pt x="564119" y="1003996"/>
                    </a:lnTo>
                    <a:lnTo>
                      <a:pt x="575827" y="1118635"/>
                    </a:lnTo>
                    <a:lnTo>
                      <a:pt x="603105" y="1118635"/>
                    </a:lnTo>
                    <a:cubicBezTo>
                      <a:pt x="704556" y="1118635"/>
                      <a:pt x="786798" y="1196557"/>
                      <a:pt x="786798" y="1292678"/>
                    </a:cubicBezTo>
                    <a:cubicBezTo>
                      <a:pt x="786798" y="1350692"/>
                      <a:pt x="786797" y="1408706"/>
                      <a:pt x="786797" y="1466720"/>
                    </a:cubicBezTo>
                    <a:lnTo>
                      <a:pt x="188668" y="1466720"/>
                    </a:lnTo>
                    <a:lnTo>
                      <a:pt x="188668" y="1292678"/>
                    </a:lnTo>
                    <a:cubicBezTo>
                      <a:pt x="188668" y="1220587"/>
                      <a:pt x="234929" y="1158734"/>
                      <a:pt x="300860" y="1132312"/>
                    </a:cubicBezTo>
                    <a:lnTo>
                      <a:pt x="352270" y="1122478"/>
                    </a:lnTo>
                    <a:lnTo>
                      <a:pt x="363516" y="1012354"/>
                    </a:lnTo>
                    <a:lnTo>
                      <a:pt x="358144" y="1011812"/>
                    </a:lnTo>
                    <a:cubicBezTo>
                      <a:pt x="153752" y="969988"/>
                      <a:pt x="0" y="789141"/>
                      <a:pt x="0" y="572384"/>
                    </a:cubicBezTo>
                    <a:lnTo>
                      <a:pt x="0" y="448541"/>
                    </a:lnTo>
                    <a:cubicBezTo>
                      <a:pt x="0" y="200819"/>
                      <a:pt x="200819" y="0"/>
                      <a:pt x="448541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7" name="フリーフォーム: 図形 106">
                <a:extLst>
                  <a:ext uri="{FF2B5EF4-FFF2-40B4-BE49-F238E27FC236}">
                    <a16:creationId xmlns:a16="http://schemas.microsoft.com/office/drawing/2014/main" id="{8749EAC1-E1C2-4EB1-ABBD-B9E04DCBFDDF}"/>
                  </a:ext>
                </a:extLst>
              </p:cNvPr>
              <p:cNvSpPr/>
              <p:nvPr/>
            </p:nvSpPr>
            <p:spPr>
              <a:xfrm>
                <a:off x="4792000" y="2412716"/>
                <a:ext cx="180209" cy="92359"/>
              </a:xfrm>
              <a:custGeom>
                <a:avLst/>
                <a:gdLst>
                  <a:gd name="connsiteX0" fmla="*/ 209318 w 211408"/>
                  <a:gd name="connsiteY0" fmla="*/ 0 h 93697"/>
                  <a:gd name="connsiteX1" fmla="*/ 211408 w 211408"/>
                  <a:gd name="connsiteY1" fmla="*/ 20463 h 93697"/>
                  <a:gd name="connsiteX2" fmla="*/ 206348 w 211408"/>
                  <a:gd name="connsiteY2" fmla="*/ 24396 h 93697"/>
                  <a:gd name="connsiteX3" fmla="*/ 7260 w 211408"/>
                  <a:gd name="connsiteY3" fmla="*/ 93228 h 93697"/>
                  <a:gd name="connsiteX4" fmla="*/ 0 w 211408"/>
                  <a:gd name="connsiteY4" fmla="*/ 93697 h 93697"/>
                  <a:gd name="connsiteX5" fmla="*/ 8715 w 211408"/>
                  <a:gd name="connsiteY5" fmla="*/ 8358 h 93697"/>
                  <a:gd name="connsiteX6" fmla="*/ 93740 w 211408"/>
                  <a:gd name="connsiteY6" fmla="*/ 16929 h 93697"/>
                  <a:gd name="connsiteX7" fmla="*/ 184137 w 211408"/>
                  <a:gd name="connsiteY7" fmla="*/ 7816 h 93697"/>
                  <a:gd name="connsiteX0" fmla="*/ 209318 w 211408"/>
                  <a:gd name="connsiteY0" fmla="*/ 0 h 93697"/>
                  <a:gd name="connsiteX1" fmla="*/ 211408 w 211408"/>
                  <a:gd name="connsiteY1" fmla="*/ 20463 h 93697"/>
                  <a:gd name="connsiteX2" fmla="*/ 7260 w 211408"/>
                  <a:gd name="connsiteY2" fmla="*/ 93228 h 93697"/>
                  <a:gd name="connsiteX3" fmla="*/ 0 w 211408"/>
                  <a:gd name="connsiteY3" fmla="*/ 93697 h 93697"/>
                  <a:gd name="connsiteX4" fmla="*/ 8715 w 211408"/>
                  <a:gd name="connsiteY4" fmla="*/ 8358 h 93697"/>
                  <a:gd name="connsiteX5" fmla="*/ 93740 w 211408"/>
                  <a:gd name="connsiteY5" fmla="*/ 16929 h 93697"/>
                  <a:gd name="connsiteX6" fmla="*/ 184137 w 211408"/>
                  <a:gd name="connsiteY6" fmla="*/ 7816 h 93697"/>
                  <a:gd name="connsiteX7" fmla="*/ 209318 w 211408"/>
                  <a:gd name="connsiteY7" fmla="*/ 0 h 93697"/>
                  <a:gd name="connsiteX0" fmla="*/ 209318 w 209318"/>
                  <a:gd name="connsiteY0" fmla="*/ 0 h 93697"/>
                  <a:gd name="connsiteX1" fmla="*/ 7260 w 209318"/>
                  <a:gd name="connsiteY1" fmla="*/ 93228 h 93697"/>
                  <a:gd name="connsiteX2" fmla="*/ 0 w 209318"/>
                  <a:gd name="connsiteY2" fmla="*/ 93697 h 93697"/>
                  <a:gd name="connsiteX3" fmla="*/ 8715 w 209318"/>
                  <a:gd name="connsiteY3" fmla="*/ 8358 h 93697"/>
                  <a:gd name="connsiteX4" fmla="*/ 93740 w 209318"/>
                  <a:gd name="connsiteY4" fmla="*/ 16929 h 93697"/>
                  <a:gd name="connsiteX5" fmla="*/ 184137 w 209318"/>
                  <a:gd name="connsiteY5" fmla="*/ 7816 h 93697"/>
                  <a:gd name="connsiteX6" fmla="*/ 209318 w 209318"/>
                  <a:gd name="connsiteY6" fmla="*/ 0 h 93697"/>
                  <a:gd name="connsiteX0" fmla="*/ 209318 w 209318"/>
                  <a:gd name="connsiteY0" fmla="*/ 0 h 93697"/>
                  <a:gd name="connsiteX1" fmla="*/ 7260 w 209318"/>
                  <a:gd name="connsiteY1" fmla="*/ 93228 h 93697"/>
                  <a:gd name="connsiteX2" fmla="*/ 0 w 209318"/>
                  <a:gd name="connsiteY2" fmla="*/ 93697 h 93697"/>
                  <a:gd name="connsiteX3" fmla="*/ 8715 w 209318"/>
                  <a:gd name="connsiteY3" fmla="*/ 8358 h 93697"/>
                  <a:gd name="connsiteX4" fmla="*/ 93740 w 209318"/>
                  <a:gd name="connsiteY4" fmla="*/ 16929 h 93697"/>
                  <a:gd name="connsiteX5" fmla="*/ 184137 w 209318"/>
                  <a:gd name="connsiteY5" fmla="*/ 7816 h 93697"/>
                  <a:gd name="connsiteX6" fmla="*/ 209318 w 209318"/>
                  <a:gd name="connsiteY6" fmla="*/ 0 h 93697"/>
                  <a:gd name="connsiteX0" fmla="*/ 209318 w 209318"/>
                  <a:gd name="connsiteY0" fmla="*/ 0 h 93697"/>
                  <a:gd name="connsiteX1" fmla="*/ 0 w 209318"/>
                  <a:gd name="connsiteY1" fmla="*/ 93697 h 93697"/>
                  <a:gd name="connsiteX2" fmla="*/ 8715 w 209318"/>
                  <a:gd name="connsiteY2" fmla="*/ 8358 h 93697"/>
                  <a:gd name="connsiteX3" fmla="*/ 93740 w 209318"/>
                  <a:gd name="connsiteY3" fmla="*/ 16929 h 93697"/>
                  <a:gd name="connsiteX4" fmla="*/ 184137 w 209318"/>
                  <a:gd name="connsiteY4" fmla="*/ 7816 h 93697"/>
                  <a:gd name="connsiteX5" fmla="*/ 209318 w 209318"/>
                  <a:gd name="connsiteY5" fmla="*/ 0 h 93697"/>
                  <a:gd name="connsiteX0" fmla="*/ 209318 w 209318"/>
                  <a:gd name="connsiteY0" fmla="*/ 0 h 93697"/>
                  <a:gd name="connsiteX1" fmla="*/ 0 w 209318"/>
                  <a:gd name="connsiteY1" fmla="*/ 93697 h 93697"/>
                  <a:gd name="connsiteX2" fmla="*/ 8715 w 209318"/>
                  <a:gd name="connsiteY2" fmla="*/ 8358 h 93697"/>
                  <a:gd name="connsiteX3" fmla="*/ 93740 w 209318"/>
                  <a:gd name="connsiteY3" fmla="*/ 16929 h 93697"/>
                  <a:gd name="connsiteX4" fmla="*/ 184137 w 209318"/>
                  <a:gd name="connsiteY4" fmla="*/ 7816 h 93697"/>
                  <a:gd name="connsiteX5" fmla="*/ 209318 w 209318"/>
                  <a:gd name="connsiteY5" fmla="*/ 0 h 936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9318" h="93697">
                    <a:moveTo>
                      <a:pt x="209318" y="0"/>
                    </a:moveTo>
                    <a:cubicBezTo>
                      <a:pt x="148204" y="60213"/>
                      <a:pt x="33434" y="92304"/>
                      <a:pt x="0" y="93697"/>
                    </a:cubicBezTo>
                    <a:lnTo>
                      <a:pt x="8715" y="8358"/>
                    </a:lnTo>
                    <a:lnTo>
                      <a:pt x="93740" y="16929"/>
                    </a:lnTo>
                    <a:cubicBezTo>
                      <a:pt x="124705" y="16929"/>
                      <a:pt x="154938" y="13791"/>
                      <a:pt x="184137" y="7816"/>
                    </a:cubicBezTo>
                    <a:lnTo>
                      <a:pt x="209318" y="0"/>
                    </a:lnTo>
                    <a:close/>
                  </a:path>
                </a:pathLst>
              </a:custGeom>
              <a:solidFill>
                <a:srgbClr val="000000">
                  <a:alpha val="50196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8" name="円/楕円 368">
                <a:extLst>
                  <a:ext uri="{FF2B5EF4-FFF2-40B4-BE49-F238E27FC236}">
                    <a16:creationId xmlns:a16="http://schemas.microsoft.com/office/drawing/2014/main" id="{FF24E612-978C-4DD2-AB14-EC2322E5A0A0}"/>
                  </a:ext>
                </a:extLst>
              </p:cNvPr>
              <p:cNvSpPr/>
              <p:nvPr/>
            </p:nvSpPr>
            <p:spPr>
              <a:xfrm rot="900000" flipH="1">
                <a:off x="5199114" y="1838852"/>
                <a:ext cx="203820" cy="337309"/>
              </a:xfrm>
              <a:custGeom>
                <a:avLst/>
                <a:gdLst>
                  <a:gd name="connsiteX0" fmla="*/ 0 w 216246"/>
                  <a:gd name="connsiteY0" fmla="*/ 168522 h 337044"/>
                  <a:gd name="connsiteX1" fmla="*/ 108123 w 216246"/>
                  <a:gd name="connsiteY1" fmla="*/ 0 h 337044"/>
                  <a:gd name="connsiteX2" fmla="*/ 216246 w 216246"/>
                  <a:gd name="connsiteY2" fmla="*/ 168522 h 337044"/>
                  <a:gd name="connsiteX3" fmla="*/ 108123 w 216246"/>
                  <a:gd name="connsiteY3" fmla="*/ 337044 h 337044"/>
                  <a:gd name="connsiteX4" fmla="*/ 0 w 216246"/>
                  <a:gd name="connsiteY4" fmla="*/ 168522 h 337044"/>
                  <a:gd name="connsiteX0" fmla="*/ 0 w 227371"/>
                  <a:gd name="connsiteY0" fmla="*/ 170508 h 339030"/>
                  <a:gd name="connsiteX1" fmla="*/ 108123 w 227371"/>
                  <a:gd name="connsiteY1" fmla="*/ 1986 h 339030"/>
                  <a:gd name="connsiteX2" fmla="*/ 211667 w 227371"/>
                  <a:gd name="connsiteY2" fmla="*/ 83801 h 339030"/>
                  <a:gd name="connsiteX3" fmla="*/ 216246 w 227371"/>
                  <a:gd name="connsiteY3" fmla="*/ 170508 h 339030"/>
                  <a:gd name="connsiteX4" fmla="*/ 108123 w 227371"/>
                  <a:gd name="connsiteY4" fmla="*/ 339030 h 339030"/>
                  <a:gd name="connsiteX5" fmla="*/ 0 w 227371"/>
                  <a:gd name="connsiteY5" fmla="*/ 170508 h 339030"/>
                  <a:gd name="connsiteX0" fmla="*/ 216246 w 307686"/>
                  <a:gd name="connsiteY0" fmla="*/ 170508 h 339030"/>
                  <a:gd name="connsiteX1" fmla="*/ 108123 w 307686"/>
                  <a:gd name="connsiteY1" fmla="*/ 339030 h 339030"/>
                  <a:gd name="connsiteX2" fmla="*/ 0 w 307686"/>
                  <a:gd name="connsiteY2" fmla="*/ 170508 h 339030"/>
                  <a:gd name="connsiteX3" fmla="*/ 108123 w 307686"/>
                  <a:gd name="connsiteY3" fmla="*/ 1986 h 339030"/>
                  <a:gd name="connsiteX4" fmla="*/ 211667 w 307686"/>
                  <a:gd name="connsiteY4" fmla="*/ 83801 h 339030"/>
                  <a:gd name="connsiteX5" fmla="*/ 307686 w 307686"/>
                  <a:gd name="connsiteY5" fmla="*/ 261948 h 339030"/>
                  <a:gd name="connsiteX0" fmla="*/ 216246 w 216246"/>
                  <a:gd name="connsiteY0" fmla="*/ 170508 h 339030"/>
                  <a:gd name="connsiteX1" fmla="*/ 108123 w 216246"/>
                  <a:gd name="connsiteY1" fmla="*/ 339030 h 339030"/>
                  <a:gd name="connsiteX2" fmla="*/ 0 w 216246"/>
                  <a:gd name="connsiteY2" fmla="*/ 170508 h 339030"/>
                  <a:gd name="connsiteX3" fmla="*/ 108123 w 216246"/>
                  <a:gd name="connsiteY3" fmla="*/ 1986 h 339030"/>
                  <a:gd name="connsiteX4" fmla="*/ 211667 w 216246"/>
                  <a:gd name="connsiteY4" fmla="*/ 83801 h 339030"/>
                  <a:gd name="connsiteX0" fmla="*/ 108123 w 211667"/>
                  <a:gd name="connsiteY0" fmla="*/ 339030 h 339030"/>
                  <a:gd name="connsiteX1" fmla="*/ 0 w 211667"/>
                  <a:gd name="connsiteY1" fmla="*/ 170508 h 339030"/>
                  <a:gd name="connsiteX2" fmla="*/ 108123 w 211667"/>
                  <a:gd name="connsiteY2" fmla="*/ 1986 h 339030"/>
                  <a:gd name="connsiteX3" fmla="*/ 211667 w 211667"/>
                  <a:gd name="connsiteY3" fmla="*/ 83801 h 339030"/>
                  <a:gd name="connsiteX0" fmla="*/ 108123 w 211667"/>
                  <a:gd name="connsiteY0" fmla="*/ 340366 h 340366"/>
                  <a:gd name="connsiteX1" fmla="*/ 0 w 211667"/>
                  <a:gd name="connsiteY1" fmla="*/ 171844 h 340366"/>
                  <a:gd name="connsiteX2" fmla="*/ 108123 w 211667"/>
                  <a:gd name="connsiteY2" fmla="*/ 3322 h 340366"/>
                  <a:gd name="connsiteX3" fmla="*/ 211667 w 211667"/>
                  <a:gd name="connsiteY3" fmla="*/ 85137 h 340366"/>
                  <a:gd name="connsiteX0" fmla="*/ 108123 w 203820"/>
                  <a:gd name="connsiteY0" fmla="*/ 338586 h 338586"/>
                  <a:gd name="connsiteX1" fmla="*/ 0 w 203820"/>
                  <a:gd name="connsiteY1" fmla="*/ 170064 h 338586"/>
                  <a:gd name="connsiteX2" fmla="*/ 108123 w 203820"/>
                  <a:gd name="connsiteY2" fmla="*/ 1542 h 338586"/>
                  <a:gd name="connsiteX3" fmla="*/ 203820 w 203820"/>
                  <a:gd name="connsiteY3" fmla="*/ 103441 h 338586"/>
                  <a:gd name="connsiteX0" fmla="*/ 108123 w 203820"/>
                  <a:gd name="connsiteY0" fmla="*/ 337309 h 337309"/>
                  <a:gd name="connsiteX1" fmla="*/ 0 w 203820"/>
                  <a:gd name="connsiteY1" fmla="*/ 168787 h 337309"/>
                  <a:gd name="connsiteX2" fmla="*/ 108123 w 203820"/>
                  <a:gd name="connsiteY2" fmla="*/ 265 h 337309"/>
                  <a:gd name="connsiteX3" fmla="*/ 203820 w 203820"/>
                  <a:gd name="connsiteY3" fmla="*/ 102164 h 337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3820" h="337309">
                    <a:moveTo>
                      <a:pt x="108123" y="337309"/>
                    </a:moveTo>
                    <a:cubicBezTo>
                      <a:pt x="48408" y="337309"/>
                      <a:pt x="0" y="261859"/>
                      <a:pt x="0" y="168787"/>
                    </a:cubicBezTo>
                    <a:cubicBezTo>
                      <a:pt x="0" y="75715"/>
                      <a:pt x="49017" y="-5227"/>
                      <a:pt x="108123" y="265"/>
                    </a:cubicBezTo>
                    <a:cubicBezTo>
                      <a:pt x="167229" y="5757"/>
                      <a:pt x="195044" y="39575"/>
                      <a:pt x="203820" y="102164"/>
                    </a:cubicBezTo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9" name="円/楕円 369">
                <a:extLst>
                  <a:ext uri="{FF2B5EF4-FFF2-40B4-BE49-F238E27FC236}">
                    <a16:creationId xmlns:a16="http://schemas.microsoft.com/office/drawing/2014/main" id="{1AA9B733-A84F-4AB0-B846-46924C97D849}"/>
                  </a:ext>
                </a:extLst>
              </p:cNvPr>
              <p:cNvSpPr/>
              <p:nvPr/>
            </p:nvSpPr>
            <p:spPr>
              <a:xfrm rot="900000" flipH="1">
                <a:off x="5243089" y="1897406"/>
                <a:ext cx="120663" cy="221097"/>
              </a:xfrm>
              <a:custGeom>
                <a:avLst/>
                <a:gdLst>
                  <a:gd name="connsiteX0" fmla="*/ 0 w 137951"/>
                  <a:gd name="connsiteY0" fmla="*/ 109765 h 219530"/>
                  <a:gd name="connsiteX1" fmla="*/ 68976 w 137951"/>
                  <a:gd name="connsiteY1" fmla="*/ 0 h 219530"/>
                  <a:gd name="connsiteX2" fmla="*/ 137952 w 137951"/>
                  <a:gd name="connsiteY2" fmla="*/ 109765 h 219530"/>
                  <a:gd name="connsiteX3" fmla="*/ 68976 w 137951"/>
                  <a:gd name="connsiteY3" fmla="*/ 219530 h 219530"/>
                  <a:gd name="connsiteX4" fmla="*/ 0 w 137951"/>
                  <a:gd name="connsiteY4" fmla="*/ 109765 h 219530"/>
                  <a:gd name="connsiteX0" fmla="*/ 0 w 137952"/>
                  <a:gd name="connsiteY0" fmla="*/ 109765 h 219530"/>
                  <a:gd name="connsiteX1" fmla="*/ 68976 w 137952"/>
                  <a:gd name="connsiteY1" fmla="*/ 0 h 219530"/>
                  <a:gd name="connsiteX2" fmla="*/ 137952 w 137952"/>
                  <a:gd name="connsiteY2" fmla="*/ 109765 h 219530"/>
                  <a:gd name="connsiteX3" fmla="*/ 68976 w 137952"/>
                  <a:gd name="connsiteY3" fmla="*/ 219530 h 219530"/>
                  <a:gd name="connsiteX4" fmla="*/ 0 w 137952"/>
                  <a:gd name="connsiteY4" fmla="*/ 109765 h 219530"/>
                  <a:gd name="connsiteX0" fmla="*/ 0 w 120663"/>
                  <a:gd name="connsiteY0" fmla="*/ 110869 h 221097"/>
                  <a:gd name="connsiteX1" fmla="*/ 68976 w 120663"/>
                  <a:gd name="connsiteY1" fmla="*/ 1104 h 221097"/>
                  <a:gd name="connsiteX2" fmla="*/ 120663 w 120663"/>
                  <a:gd name="connsiteY2" fmla="*/ 74187 h 221097"/>
                  <a:gd name="connsiteX3" fmla="*/ 68976 w 120663"/>
                  <a:gd name="connsiteY3" fmla="*/ 220634 h 221097"/>
                  <a:gd name="connsiteX4" fmla="*/ 0 w 120663"/>
                  <a:gd name="connsiteY4" fmla="*/ 110869 h 221097"/>
                  <a:gd name="connsiteX0" fmla="*/ 0 w 120663"/>
                  <a:gd name="connsiteY0" fmla="*/ 110869 h 221097"/>
                  <a:gd name="connsiteX1" fmla="*/ 68976 w 120663"/>
                  <a:gd name="connsiteY1" fmla="*/ 1104 h 221097"/>
                  <a:gd name="connsiteX2" fmla="*/ 120663 w 120663"/>
                  <a:gd name="connsiteY2" fmla="*/ 74187 h 221097"/>
                  <a:gd name="connsiteX3" fmla="*/ 68976 w 120663"/>
                  <a:gd name="connsiteY3" fmla="*/ 220634 h 221097"/>
                  <a:gd name="connsiteX4" fmla="*/ 0 w 120663"/>
                  <a:gd name="connsiteY4" fmla="*/ 110869 h 221097"/>
                  <a:gd name="connsiteX0" fmla="*/ 0 w 120663"/>
                  <a:gd name="connsiteY0" fmla="*/ 110869 h 221097"/>
                  <a:gd name="connsiteX1" fmla="*/ 68976 w 120663"/>
                  <a:gd name="connsiteY1" fmla="*/ 1104 h 221097"/>
                  <a:gd name="connsiteX2" fmla="*/ 120663 w 120663"/>
                  <a:gd name="connsiteY2" fmla="*/ 74187 h 221097"/>
                  <a:gd name="connsiteX3" fmla="*/ 68976 w 120663"/>
                  <a:gd name="connsiteY3" fmla="*/ 220634 h 221097"/>
                  <a:gd name="connsiteX4" fmla="*/ 0 w 120663"/>
                  <a:gd name="connsiteY4" fmla="*/ 110869 h 2210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0663" h="221097">
                    <a:moveTo>
                      <a:pt x="0" y="110869"/>
                    </a:moveTo>
                    <a:cubicBezTo>
                      <a:pt x="0" y="50247"/>
                      <a:pt x="48866" y="7218"/>
                      <a:pt x="68976" y="1104"/>
                    </a:cubicBezTo>
                    <a:cubicBezTo>
                      <a:pt x="89086" y="-5010"/>
                      <a:pt x="120663" y="13565"/>
                      <a:pt x="120663" y="74187"/>
                    </a:cubicBezTo>
                    <a:cubicBezTo>
                      <a:pt x="77082" y="150249"/>
                      <a:pt x="71181" y="180139"/>
                      <a:pt x="68976" y="220634"/>
                    </a:cubicBezTo>
                    <a:cubicBezTo>
                      <a:pt x="48866" y="226748"/>
                      <a:pt x="0" y="171491"/>
                      <a:pt x="0" y="110869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0" name="フリーフォーム: 図形 109">
                <a:extLst>
                  <a:ext uri="{FF2B5EF4-FFF2-40B4-BE49-F238E27FC236}">
                    <a16:creationId xmlns:a16="http://schemas.microsoft.com/office/drawing/2014/main" id="{ABDE3A05-A3B0-4F13-95D5-A8B9C8147D2C}"/>
                  </a:ext>
                </a:extLst>
              </p:cNvPr>
              <p:cNvSpPr/>
              <p:nvPr/>
            </p:nvSpPr>
            <p:spPr>
              <a:xfrm>
                <a:off x="4399514" y="2527355"/>
                <a:ext cx="1045562" cy="1020925"/>
              </a:xfrm>
              <a:custGeom>
                <a:avLst/>
                <a:gdLst>
                  <a:gd name="connsiteX0" fmla="*/ 702404 w 1068476"/>
                  <a:gd name="connsiteY0" fmla="*/ 0 h 1020925"/>
                  <a:gd name="connsiteX1" fmla="*/ 763059 w 1068476"/>
                  <a:gd name="connsiteY1" fmla="*/ 0 h 1020925"/>
                  <a:gd name="connsiteX2" fmla="*/ 1068476 w 1068476"/>
                  <a:gd name="connsiteY2" fmla="*/ 320391 h 1020925"/>
                  <a:gd name="connsiteX3" fmla="*/ 1068476 w 1068476"/>
                  <a:gd name="connsiteY3" fmla="*/ 1020925 h 1020925"/>
                  <a:gd name="connsiteX4" fmla="*/ 139988 w 1068476"/>
                  <a:gd name="connsiteY4" fmla="*/ 1020925 h 1020925"/>
                  <a:gd name="connsiteX5" fmla="*/ 55941 w 1068476"/>
                  <a:gd name="connsiteY5" fmla="*/ 706710 h 1020925"/>
                  <a:gd name="connsiteX6" fmla="*/ 55941 w 1068476"/>
                  <a:gd name="connsiteY6" fmla="*/ 285753 h 1020925"/>
                  <a:gd name="connsiteX7" fmla="*/ 189768 w 1068476"/>
                  <a:gd name="connsiteY7" fmla="*/ 138877 h 1020925"/>
                  <a:gd name="connsiteX8" fmla="*/ 371719 w 1068476"/>
                  <a:gd name="connsiteY8" fmla="*/ 10385 h 1020925"/>
                  <a:gd name="connsiteX9" fmla="*/ 390924 w 1068476"/>
                  <a:gd name="connsiteY9" fmla="*/ 7678 h 1020925"/>
                  <a:gd name="connsiteX10" fmla="*/ 356988 w 1068476"/>
                  <a:gd name="connsiteY10" fmla="*/ 72107 h 1020925"/>
                  <a:gd name="connsiteX11" fmla="*/ 362948 w 1068476"/>
                  <a:gd name="connsiteY11" fmla="*/ 186423 h 1020925"/>
                  <a:gd name="connsiteX12" fmla="*/ 632972 w 1068476"/>
                  <a:gd name="connsiteY12" fmla="*/ 86497 h 1020925"/>
                  <a:gd name="connsiteX13" fmla="*/ 698289 w 1068476"/>
                  <a:gd name="connsiteY13" fmla="*/ 7813 h 1020925"/>
                  <a:gd name="connsiteX0" fmla="*/ 676999 w 1043071"/>
                  <a:gd name="connsiteY0" fmla="*/ 0 h 1020925"/>
                  <a:gd name="connsiteX1" fmla="*/ 737654 w 1043071"/>
                  <a:gd name="connsiteY1" fmla="*/ 0 h 1020925"/>
                  <a:gd name="connsiteX2" fmla="*/ 1043071 w 1043071"/>
                  <a:gd name="connsiteY2" fmla="*/ 320391 h 1020925"/>
                  <a:gd name="connsiteX3" fmla="*/ 1043071 w 1043071"/>
                  <a:gd name="connsiteY3" fmla="*/ 1020925 h 1020925"/>
                  <a:gd name="connsiteX4" fmla="*/ 114583 w 1043071"/>
                  <a:gd name="connsiteY4" fmla="*/ 1020925 h 1020925"/>
                  <a:gd name="connsiteX5" fmla="*/ 30536 w 1043071"/>
                  <a:gd name="connsiteY5" fmla="*/ 706710 h 1020925"/>
                  <a:gd name="connsiteX6" fmla="*/ 61493 w 1043071"/>
                  <a:gd name="connsiteY6" fmla="*/ 340521 h 1020925"/>
                  <a:gd name="connsiteX7" fmla="*/ 164363 w 1043071"/>
                  <a:gd name="connsiteY7" fmla="*/ 138877 h 1020925"/>
                  <a:gd name="connsiteX8" fmla="*/ 346314 w 1043071"/>
                  <a:gd name="connsiteY8" fmla="*/ 10385 h 1020925"/>
                  <a:gd name="connsiteX9" fmla="*/ 365519 w 1043071"/>
                  <a:gd name="connsiteY9" fmla="*/ 7678 h 1020925"/>
                  <a:gd name="connsiteX10" fmla="*/ 331583 w 1043071"/>
                  <a:gd name="connsiteY10" fmla="*/ 72107 h 1020925"/>
                  <a:gd name="connsiteX11" fmla="*/ 337543 w 1043071"/>
                  <a:gd name="connsiteY11" fmla="*/ 186423 h 1020925"/>
                  <a:gd name="connsiteX12" fmla="*/ 607567 w 1043071"/>
                  <a:gd name="connsiteY12" fmla="*/ 86497 h 1020925"/>
                  <a:gd name="connsiteX13" fmla="*/ 672884 w 1043071"/>
                  <a:gd name="connsiteY13" fmla="*/ 7813 h 1020925"/>
                  <a:gd name="connsiteX14" fmla="*/ 676999 w 1043071"/>
                  <a:gd name="connsiteY14" fmla="*/ 0 h 1020925"/>
                  <a:gd name="connsiteX0" fmla="*/ 650472 w 1016544"/>
                  <a:gd name="connsiteY0" fmla="*/ 0 h 1020925"/>
                  <a:gd name="connsiteX1" fmla="*/ 711127 w 1016544"/>
                  <a:gd name="connsiteY1" fmla="*/ 0 h 1020925"/>
                  <a:gd name="connsiteX2" fmla="*/ 1016544 w 1016544"/>
                  <a:gd name="connsiteY2" fmla="*/ 320391 h 1020925"/>
                  <a:gd name="connsiteX3" fmla="*/ 1016544 w 1016544"/>
                  <a:gd name="connsiteY3" fmla="*/ 1020925 h 1020925"/>
                  <a:gd name="connsiteX4" fmla="*/ 88056 w 1016544"/>
                  <a:gd name="connsiteY4" fmla="*/ 1020925 h 1020925"/>
                  <a:gd name="connsiteX5" fmla="*/ 4009 w 1016544"/>
                  <a:gd name="connsiteY5" fmla="*/ 706710 h 1020925"/>
                  <a:gd name="connsiteX6" fmla="*/ 34966 w 1016544"/>
                  <a:gd name="connsiteY6" fmla="*/ 340521 h 1020925"/>
                  <a:gd name="connsiteX7" fmla="*/ 137836 w 1016544"/>
                  <a:gd name="connsiteY7" fmla="*/ 138877 h 1020925"/>
                  <a:gd name="connsiteX8" fmla="*/ 319787 w 1016544"/>
                  <a:gd name="connsiteY8" fmla="*/ 10385 h 1020925"/>
                  <a:gd name="connsiteX9" fmla="*/ 338992 w 1016544"/>
                  <a:gd name="connsiteY9" fmla="*/ 7678 h 1020925"/>
                  <a:gd name="connsiteX10" fmla="*/ 305056 w 1016544"/>
                  <a:gd name="connsiteY10" fmla="*/ 72107 h 1020925"/>
                  <a:gd name="connsiteX11" fmla="*/ 311016 w 1016544"/>
                  <a:gd name="connsiteY11" fmla="*/ 186423 h 1020925"/>
                  <a:gd name="connsiteX12" fmla="*/ 581040 w 1016544"/>
                  <a:gd name="connsiteY12" fmla="*/ 86497 h 1020925"/>
                  <a:gd name="connsiteX13" fmla="*/ 646357 w 1016544"/>
                  <a:gd name="connsiteY13" fmla="*/ 7813 h 1020925"/>
                  <a:gd name="connsiteX14" fmla="*/ 650472 w 1016544"/>
                  <a:gd name="connsiteY14" fmla="*/ 0 h 1020925"/>
                  <a:gd name="connsiteX0" fmla="*/ 620748 w 986820"/>
                  <a:gd name="connsiteY0" fmla="*/ 0 h 1020925"/>
                  <a:gd name="connsiteX1" fmla="*/ 681403 w 986820"/>
                  <a:gd name="connsiteY1" fmla="*/ 0 h 1020925"/>
                  <a:gd name="connsiteX2" fmla="*/ 986820 w 986820"/>
                  <a:gd name="connsiteY2" fmla="*/ 320391 h 1020925"/>
                  <a:gd name="connsiteX3" fmla="*/ 986820 w 986820"/>
                  <a:gd name="connsiteY3" fmla="*/ 1020925 h 1020925"/>
                  <a:gd name="connsiteX4" fmla="*/ 58332 w 986820"/>
                  <a:gd name="connsiteY4" fmla="*/ 1020925 h 1020925"/>
                  <a:gd name="connsiteX5" fmla="*/ 19529 w 986820"/>
                  <a:gd name="connsiteY5" fmla="*/ 704329 h 1020925"/>
                  <a:gd name="connsiteX6" fmla="*/ 5242 w 986820"/>
                  <a:gd name="connsiteY6" fmla="*/ 340521 h 1020925"/>
                  <a:gd name="connsiteX7" fmla="*/ 108112 w 986820"/>
                  <a:gd name="connsiteY7" fmla="*/ 138877 h 1020925"/>
                  <a:gd name="connsiteX8" fmla="*/ 290063 w 986820"/>
                  <a:gd name="connsiteY8" fmla="*/ 10385 h 1020925"/>
                  <a:gd name="connsiteX9" fmla="*/ 309268 w 986820"/>
                  <a:gd name="connsiteY9" fmla="*/ 7678 h 1020925"/>
                  <a:gd name="connsiteX10" fmla="*/ 275332 w 986820"/>
                  <a:gd name="connsiteY10" fmla="*/ 72107 h 1020925"/>
                  <a:gd name="connsiteX11" fmla="*/ 281292 w 986820"/>
                  <a:gd name="connsiteY11" fmla="*/ 186423 h 1020925"/>
                  <a:gd name="connsiteX12" fmla="*/ 551316 w 986820"/>
                  <a:gd name="connsiteY12" fmla="*/ 86497 h 1020925"/>
                  <a:gd name="connsiteX13" fmla="*/ 616633 w 986820"/>
                  <a:gd name="connsiteY13" fmla="*/ 7813 h 1020925"/>
                  <a:gd name="connsiteX14" fmla="*/ 620748 w 986820"/>
                  <a:gd name="connsiteY14" fmla="*/ 0 h 1020925"/>
                  <a:gd name="connsiteX0" fmla="*/ 663135 w 1029207"/>
                  <a:gd name="connsiteY0" fmla="*/ 0 h 1020925"/>
                  <a:gd name="connsiteX1" fmla="*/ 723790 w 1029207"/>
                  <a:gd name="connsiteY1" fmla="*/ 0 h 1020925"/>
                  <a:gd name="connsiteX2" fmla="*/ 1029207 w 1029207"/>
                  <a:gd name="connsiteY2" fmla="*/ 320391 h 1020925"/>
                  <a:gd name="connsiteX3" fmla="*/ 1029207 w 1029207"/>
                  <a:gd name="connsiteY3" fmla="*/ 1020925 h 1020925"/>
                  <a:gd name="connsiteX4" fmla="*/ 100719 w 1029207"/>
                  <a:gd name="connsiteY4" fmla="*/ 1020925 h 1020925"/>
                  <a:gd name="connsiteX5" fmla="*/ 61916 w 1029207"/>
                  <a:gd name="connsiteY5" fmla="*/ 704329 h 1020925"/>
                  <a:gd name="connsiteX6" fmla="*/ 2386 w 1029207"/>
                  <a:gd name="connsiteY6" fmla="*/ 433390 h 1020925"/>
                  <a:gd name="connsiteX7" fmla="*/ 150499 w 1029207"/>
                  <a:gd name="connsiteY7" fmla="*/ 138877 h 1020925"/>
                  <a:gd name="connsiteX8" fmla="*/ 332450 w 1029207"/>
                  <a:gd name="connsiteY8" fmla="*/ 10385 h 1020925"/>
                  <a:gd name="connsiteX9" fmla="*/ 351655 w 1029207"/>
                  <a:gd name="connsiteY9" fmla="*/ 7678 h 1020925"/>
                  <a:gd name="connsiteX10" fmla="*/ 317719 w 1029207"/>
                  <a:gd name="connsiteY10" fmla="*/ 72107 h 1020925"/>
                  <a:gd name="connsiteX11" fmla="*/ 323679 w 1029207"/>
                  <a:gd name="connsiteY11" fmla="*/ 186423 h 1020925"/>
                  <a:gd name="connsiteX12" fmla="*/ 593703 w 1029207"/>
                  <a:gd name="connsiteY12" fmla="*/ 86497 h 1020925"/>
                  <a:gd name="connsiteX13" fmla="*/ 659020 w 1029207"/>
                  <a:gd name="connsiteY13" fmla="*/ 7813 h 1020925"/>
                  <a:gd name="connsiteX14" fmla="*/ 663135 w 1029207"/>
                  <a:gd name="connsiteY14" fmla="*/ 0 h 1020925"/>
                  <a:gd name="connsiteX0" fmla="*/ 676475 w 1042547"/>
                  <a:gd name="connsiteY0" fmla="*/ 0 h 1020925"/>
                  <a:gd name="connsiteX1" fmla="*/ 737130 w 1042547"/>
                  <a:gd name="connsiteY1" fmla="*/ 0 h 1020925"/>
                  <a:gd name="connsiteX2" fmla="*/ 1042547 w 1042547"/>
                  <a:gd name="connsiteY2" fmla="*/ 320391 h 1020925"/>
                  <a:gd name="connsiteX3" fmla="*/ 1042547 w 1042547"/>
                  <a:gd name="connsiteY3" fmla="*/ 1020925 h 1020925"/>
                  <a:gd name="connsiteX4" fmla="*/ 114059 w 1042547"/>
                  <a:gd name="connsiteY4" fmla="*/ 1020925 h 1020925"/>
                  <a:gd name="connsiteX5" fmla="*/ 75256 w 1042547"/>
                  <a:gd name="connsiteY5" fmla="*/ 704329 h 1020925"/>
                  <a:gd name="connsiteX6" fmla="*/ 15726 w 1042547"/>
                  <a:gd name="connsiteY6" fmla="*/ 433390 h 1020925"/>
                  <a:gd name="connsiteX7" fmla="*/ 163839 w 1042547"/>
                  <a:gd name="connsiteY7" fmla="*/ 138877 h 1020925"/>
                  <a:gd name="connsiteX8" fmla="*/ 345790 w 1042547"/>
                  <a:gd name="connsiteY8" fmla="*/ 10385 h 1020925"/>
                  <a:gd name="connsiteX9" fmla="*/ 364995 w 1042547"/>
                  <a:gd name="connsiteY9" fmla="*/ 7678 h 1020925"/>
                  <a:gd name="connsiteX10" fmla="*/ 331059 w 1042547"/>
                  <a:gd name="connsiteY10" fmla="*/ 72107 h 1020925"/>
                  <a:gd name="connsiteX11" fmla="*/ 337019 w 1042547"/>
                  <a:gd name="connsiteY11" fmla="*/ 186423 h 1020925"/>
                  <a:gd name="connsiteX12" fmla="*/ 607043 w 1042547"/>
                  <a:gd name="connsiteY12" fmla="*/ 86497 h 1020925"/>
                  <a:gd name="connsiteX13" fmla="*/ 672360 w 1042547"/>
                  <a:gd name="connsiteY13" fmla="*/ 7813 h 1020925"/>
                  <a:gd name="connsiteX14" fmla="*/ 676475 w 1042547"/>
                  <a:gd name="connsiteY14" fmla="*/ 0 h 1020925"/>
                  <a:gd name="connsiteX0" fmla="*/ 676475 w 1042547"/>
                  <a:gd name="connsiteY0" fmla="*/ 0 h 1020925"/>
                  <a:gd name="connsiteX1" fmla="*/ 737130 w 1042547"/>
                  <a:gd name="connsiteY1" fmla="*/ 0 h 1020925"/>
                  <a:gd name="connsiteX2" fmla="*/ 1042547 w 1042547"/>
                  <a:gd name="connsiteY2" fmla="*/ 320391 h 1020925"/>
                  <a:gd name="connsiteX3" fmla="*/ 1042547 w 1042547"/>
                  <a:gd name="connsiteY3" fmla="*/ 1020925 h 1020925"/>
                  <a:gd name="connsiteX4" fmla="*/ 114059 w 1042547"/>
                  <a:gd name="connsiteY4" fmla="*/ 1020925 h 1020925"/>
                  <a:gd name="connsiteX5" fmla="*/ 75256 w 1042547"/>
                  <a:gd name="connsiteY5" fmla="*/ 704329 h 1020925"/>
                  <a:gd name="connsiteX6" fmla="*/ 15726 w 1042547"/>
                  <a:gd name="connsiteY6" fmla="*/ 433390 h 1020925"/>
                  <a:gd name="connsiteX7" fmla="*/ 163839 w 1042547"/>
                  <a:gd name="connsiteY7" fmla="*/ 138877 h 1020925"/>
                  <a:gd name="connsiteX8" fmla="*/ 345790 w 1042547"/>
                  <a:gd name="connsiteY8" fmla="*/ 10385 h 1020925"/>
                  <a:gd name="connsiteX9" fmla="*/ 364995 w 1042547"/>
                  <a:gd name="connsiteY9" fmla="*/ 7678 h 1020925"/>
                  <a:gd name="connsiteX10" fmla="*/ 331059 w 1042547"/>
                  <a:gd name="connsiteY10" fmla="*/ 72107 h 1020925"/>
                  <a:gd name="connsiteX11" fmla="*/ 337019 w 1042547"/>
                  <a:gd name="connsiteY11" fmla="*/ 186423 h 1020925"/>
                  <a:gd name="connsiteX12" fmla="*/ 607043 w 1042547"/>
                  <a:gd name="connsiteY12" fmla="*/ 86497 h 1020925"/>
                  <a:gd name="connsiteX13" fmla="*/ 672360 w 1042547"/>
                  <a:gd name="connsiteY13" fmla="*/ 7813 h 1020925"/>
                  <a:gd name="connsiteX14" fmla="*/ 676475 w 1042547"/>
                  <a:gd name="connsiteY14" fmla="*/ 0 h 1020925"/>
                  <a:gd name="connsiteX0" fmla="*/ 660749 w 1026821"/>
                  <a:gd name="connsiteY0" fmla="*/ 0 h 1020925"/>
                  <a:gd name="connsiteX1" fmla="*/ 721404 w 1026821"/>
                  <a:gd name="connsiteY1" fmla="*/ 0 h 1020925"/>
                  <a:gd name="connsiteX2" fmla="*/ 1026821 w 1026821"/>
                  <a:gd name="connsiteY2" fmla="*/ 320391 h 1020925"/>
                  <a:gd name="connsiteX3" fmla="*/ 1026821 w 1026821"/>
                  <a:gd name="connsiteY3" fmla="*/ 1020925 h 1020925"/>
                  <a:gd name="connsiteX4" fmla="*/ 98333 w 1026821"/>
                  <a:gd name="connsiteY4" fmla="*/ 1020925 h 1020925"/>
                  <a:gd name="connsiteX5" fmla="*/ 0 w 1026821"/>
                  <a:gd name="connsiteY5" fmla="*/ 433390 h 1020925"/>
                  <a:gd name="connsiteX6" fmla="*/ 148113 w 1026821"/>
                  <a:gd name="connsiteY6" fmla="*/ 138877 h 1020925"/>
                  <a:gd name="connsiteX7" fmla="*/ 330064 w 1026821"/>
                  <a:gd name="connsiteY7" fmla="*/ 10385 h 1020925"/>
                  <a:gd name="connsiteX8" fmla="*/ 349269 w 1026821"/>
                  <a:gd name="connsiteY8" fmla="*/ 7678 h 1020925"/>
                  <a:gd name="connsiteX9" fmla="*/ 315333 w 1026821"/>
                  <a:gd name="connsiteY9" fmla="*/ 72107 h 1020925"/>
                  <a:gd name="connsiteX10" fmla="*/ 321293 w 1026821"/>
                  <a:gd name="connsiteY10" fmla="*/ 186423 h 1020925"/>
                  <a:gd name="connsiteX11" fmla="*/ 591317 w 1026821"/>
                  <a:gd name="connsiteY11" fmla="*/ 86497 h 1020925"/>
                  <a:gd name="connsiteX12" fmla="*/ 656634 w 1026821"/>
                  <a:gd name="connsiteY12" fmla="*/ 7813 h 1020925"/>
                  <a:gd name="connsiteX13" fmla="*/ 660749 w 1026821"/>
                  <a:gd name="connsiteY13" fmla="*/ 0 h 1020925"/>
                  <a:gd name="connsiteX0" fmla="*/ 679490 w 1045562"/>
                  <a:gd name="connsiteY0" fmla="*/ 0 h 1020925"/>
                  <a:gd name="connsiteX1" fmla="*/ 740145 w 1045562"/>
                  <a:gd name="connsiteY1" fmla="*/ 0 h 1020925"/>
                  <a:gd name="connsiteX2" fmla="*/ 1045562 w 1045562"/>
                  <a:gd name="connsiteY2" fmla="*/ 320391 h 1020925"/>
                  <a:gd name="connsiteX3" fmla="*/ 1045562 w 1045562"/>
                  <a:gd name="connsiteY3" fmla="*/ 1020925 h 1020925"/>
                  <a:gd name="connsiteX4" fmla="*/ 117074 w 1045562"/>
                  <a:gd name="connsiteY4" fmla="*/ 1020925 h 1020925"/>
                  <a:gd name="connsiteX5" fmla="*/ 18741 w 1045562"/>
                  <a:gd name="connsiteY5" fmla="*/ 433390 h 1020925"/>
                  <a:gd name="connsiteX6" fmla="*/ 166854 w 1045562"/>
                  <a:gd name="connsiteY6" fmla="*/ 138877 h 1020925"/>
                  <a:gd name="connsiteX7" fmla="*/ 348805 w 1045562"/>
                  <a:gd name="connsiteY7" fmla="*/ 10385 h 1020925"/>
                  <a:gd name="connsiteX8" fmla="*/ 368010 w 1045562"/>
                  <a:gd name="connsiteY8" fmla="*/ 7678 h 1020925"/>
                  <a:gd name="connsiteX9" fmla="*/ 334074 w 1045562"/>
                  <a:gd name="connsiteY9" fmla="*/ 72107 h 1020925"/>
                  <a:gd name="connsiteX10" fmla="*/ 340034 w 1045562"/>
                  <a:gd name="connsiteY10" fmla="*/ 186423 h 1020925"/>
                  <a:gd name="connsiteX11" fmla="*/ 610058 w 1045562"/>
                  <a:gd name="connsiteY11" fmla="*/ 86497 h 1020925"/>
                  <a:gd name="connsiteX12" fmla="*/ 675375 w 1045562"/>
                  <a:gd name="connsiteY12" fmla="*/ 7813 h 1020925"/>
                  <a:gd name="connsiteX13" fmla="*/ 679490 w 1045562"/>
                  <a:gd name="connsiteY13" fmla="*/ 0 h 1020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045562" h="1020925">
                    <a:moveTo>
                      <a:pt x="679490" y="0"/>
                    </a:moveTo>
                    <a:lnTo>
                      <a:pt x="740145" y="0"/>
                    </a:lnTo>
                    <a:cubicBezTo>
                      <a:pt x="908822" y="0"/>
                      <a:pt x="1045562" y="143444"/>
                      <a:pt x="1045562" y="320391"/>
                    </a:cubicBezTo>
                    <a:lnTo>
                      <a:pt x="1045562" y="1020925"/>
                    </a:lnTo>
                    <a:lnTo>
                      <a:pt x="117074" y="1020925"/>
                    </a:lnTo>
                    <a:cubicBezTo>
                      <a:pt x="84296" y="825080"/>
                      <a:pt x="-48493" y="586373"/>
                      <a:pt x="18741" y="433390"/>
                    </a:cubicBezTo>
                    <a:cubicBezTo>
                      <a:pt x="85975" y="280407"/>
                      <a:pt x="111843" y="209378"/>
                      <a:pt x="166854" y="138877"/>
                    </a:cubicBezTo>
                    <a:cubicBezTo>
                      <a:pt x="221865" y="68376"/>
                      <a:pt x="279968" y="30585"/>
                      <a:pt x="348805" y="10385"/>
                    </a:cubicBezTo>
                    <a:lnTo>
                      <a:pt x="368010" y="7678"/>
                    </a:lnTo>
                    <a:lnTo>
                      <a:pt x="334074" y="72107"/>
                    </a:lnTo>
                    <a:cubicBezTo>
                      <a:pt x="315991" y="120971"/>
                      <a:pt x="316549" y="162938"/>
                      <a:pt x="340034" y="186423"/>
                    </a:cubicBezTo>
                    <a:cubicBezTo>
                      <a:pt x="387005" y="233394"/>
                      <a:pt x="507899" y="188655"/>
                      <a:pt x="610058" y="86497"/>
                    </a:cubicBezTo>
                    <a:cubicBezTo>
                      <a:pt x="635597" y="60957"/>
                      <a:pt x="657548" y="34247"/>
                      <a:pt x="675375" y="7813"/>
                    </a:cubicBezTo>
                    <a:lnTo>
                      <a:pt x="679490" y="0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1" name="楕円 110">
                <a:extLst>
                  <a:ext uri="{FF2B5EF4-FFF2-40B4-BE49-F238E27FC236}">
                    <a16:creationId xmlns:a16="http://schemas.microsoft.com/office/drawing/2014/main" id="{8864DF39-5BBE-49A7-A3B0-97C41965F4FD}"/>
                  </a:ext>
                </a:extLst>
              </p:cNvPr>
              <p:cNvSpPr/>
              <p:nvPr/>
            </p:nvSpPr>
            <p:spPr>
              <a:xfrm rot="19800000">
                <a:off x="4583666" y="2119316"/>
                <a:ext cx="45719" cy="92869"/>
              </a:xfrm>
              <a:prstGeom prst="ellipse">
                <a:avLst/>
              </a:pr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2" name="円/楕円 27">
                <a:extLst>
                  <a:ext uri="{FF2B5EF4-FFF2-40B4-BE49-F238E27FC236}">
                    <a16:creationId xmlns:a16="http://schemas.microsoft.com/office/drawing/2014/main" id="{F791A684-FAC2-4926-983B-3D0440FB2679}"/>
                  </a:ext>
                </a:extLst>
              </p:cNvPr>
              <p:cNvSpPr/>
              <p:nvPr/>
            </p:nvSpPr>
            <p:spPr>
              <a:xfrm rot="10800000">
                <a:off x="4653192" y="2259861"/>
                <a:ext cx="182630" cy="52056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  <a:gd name="connsiteX0" fmla="*/ 29 w 3210447"/>
                  <a:gd name="connsiteY0" fmla="*/ 25850 h 372135"/>
                  <a:gd name="connsiteX1" fmla="*/ 1639885 w 3210447"/>
                  <a:gd name="connsiteY1" fmla="*/ 114252 h 372135"/>
                  <a:gd name="connsiteX2" fmla="*/ 3210447 w 3210447"/>
                  <a:gd name="connsiteY2" fmla="*/ 25850 h 372135"/>
                  <a:gd name="connsiteX3" fmla="*/ 1605238 w 3210447"/>
                  <a:gd name="connsiteY3" fmla="*/ 372135 h 372135"/>
                  <a:gd name="connsiteX4" fmla="*/ 29 w 3210447"/>
                  <a:gd name="connsiteY4" fmla="*/ 25850 h 372135"/>
                  <a:gd name="connsiteX0" fmla="*/ 771 w 3211189"/>
                  <a:gd name="connsiteY0" fmla="*/ 25850 h 528393"/>
                  <a:gd name="connsiteX1" fmla="*/ 1640627 w 3211189"/>
                  <a:gd name="connsiteY1" fmla="*/ 114252 h 528393"/>
                  <a:gd name="connsiteX2" fmla="*/ 3211189 w 3211189"/>
                  <a:gd name="connsiteY2" fmla="*/ 25850 h 528393"/>
                  <a:gd name="connsiteX3" fmla="*/ 1813891 w 3211189"/>
                  <a:gd name="connsiteY3" fmla="*/ 528393 h 528393"/>
                  <a:gd name="connsiteX4" fmla="*/ 771 w 3211189"/>
                  <a:gd name="connsiteY4" fmla="*/ 25850 h 528393"/>
                  <a:gd name="connsiteX0" fmla="*/ 6810 w 3217228"/>
                  <a:gd name="connsiteY0" fmla="*/ 25850 h 528393"/>
                  <a:gd name="connsiteX1" fmla="*/ 1369462 w 3217228"/>
                  <a:gd name="connsiteY1" fmla="*/ 114252 h 528393"/>
                  <a:gd name="connsiteX2" fmla="*/ 3217228 w 3217228"/>
                  <a:gd name="connsiteY2" fmla="*/ 25850 h 528393"/>
                  <a:gd name="connsiteX3" fmla="*/ 1819930 w 3217228"/>
                  <a:gd name="connsiteY3" fmla="*/ 528393 h 528393"/>
                  <a:gd name="connsiteX4" fmla="*/ 6810 w 3217228"/>
                  <a:gd name="connsiteY4" fmla="*/ 25850 h 528393"/>
                  <a:gd name="connsiteX0" fmla="*/ 5791 w 2939005"/>
                  <a:gd name="connsiteY0" fmla="*/ 71235 h 529237"/>
                  <a:gd name="connsiteX1" fmla="*/ 1091239 w 2939005"/>
                  <a:gd name="connsiteY1" fmla="*/ 114993 h 529237"/>
                  <a:gd name="connsiteX2" fmla="*/ 2939005 w 2939005"/>
                  <a:gd name="connsiteY2" fmla="*/ 26591 h 529237"/>
                  <a:gd name="connsiteX3" fmla="*/ 1541707 w 2939005"/>
                  <a:gd name="connsiteY3" fmla="*/ 529134 h 529237"/>
                  <a:gd name="connsiteX4" fmla="*/ 5791 w 2939005"/>
                  <a:gd name="connsiteY4" fmla="*/ 71235 h 529237"/>
                  <a:gd name="connsiteX0" fmla="*/ 1833 w 2935047"/>
                  <a:gd name="connsiteY0" fmla="*/ 78781 h 536830"/>
                  <a:gd name="connsiteX1" fmla="*/ 1087281 w 2935047"/>
                  <a:gd name="connsiteY1" fmla="*/ 122539 h 536830"/>
                  <a:gd name="connsiteX2" fmla="*/ 2935047 w 2935047"/>
                  <a:gd name="connsiteY2" fmla="*/ 34137 h 536830"/>
                  <a:gd name="connsiteX3" fmla="*/ 1537749 w 2935047"/>
                  <a:gd name="connsiteY3" fmla="*/ 536680 h 536830"/>
                  <a:gd name="connsiteX4" fmla="*/ 1833 w 2935047"/>
                  <a:gd name="connsiteY4" fmla="*/ 78781 h 536830"/>
                  <a:gd name="connsiteX0" fmla="*/ 3885 w 2937099"/>
                  <a:gd name="connsiteY0" fmla="*/ 77403 h 535405"/>
                  <a:gd name="connsiteX1" fmla="*/ 1158641 w 2937099"/>
                  <a:gd name="connsiteY1" fmla="*/ 76512 h 535405"/>
                  <a:gd name="connsiteX2" fmla="*/ 2937099 w 2937099"/>
                  <a:gd name="connsiteY2" fmla="*/ 32759 h 535405"/>
                  <a:gd name="connsiteX3" fmla="*/ 1539801 w 2937099"/>
                  <a:gd name="connsiteY3" fmla="*/ 535302 h 535405"/>
                  <a:gd name="connsiteX4" fmla="*/ 3885 w 2937099"/>
                  <a:gd name="connsiteY4" fmla="*/ 77403 h 535405"/>
                  <a:gd name="connsiteX0" fmla="*/ 3492 w 3040661"/>
                  <a:gd name="connsiteY0" fmla="*/ 100284 h 536108"/>
                  <a:gd name="connsiteX1" fmla="*/ 1262203 w 3040661"/>
                  <a:gd name="connsiteY1" fmla="*/ 77074 h 536108"/>
                  <a:gd name="connsiteX2" fmla="*/ 3040661 w 3040661"/>
                  <a:gd name="connsiteY2" fmla="*/ 33321 h 536108"/>
                  <a:gd name="connsiteX3" fmla="*/ 1643363 w 3040661"/>
                  <a:gd name="connsiteY3" fmla="*/ 535864 h 536108"/>
                  <a:gd name="connsiteX4" fmla="*/ 3492 w 3040661"/>
                  <a:gd name="connsiteY4" fmla="*/ 100284 h 536108"/>
                  <a:gd name="connsiteX0" fmla="*/ 3754 w 2971629"/>
                  <a:gd name="connsiteY0" fmla="*/ 77403 h 535405"/>
                  <a:gd name="connsiteX1" fmla="*/ 1193171 w 2971629"/>
                  <a:gd name="connsiteY1" fmla="*/ 76512 h 535405"/>
                  <a:gd name="connsiteX2" fmla="*/ 2971629 w 2971629"/>
                  <a:gd name="connsiteY2" fmla="*/ 32759 h 535405"/>
                  <a:gd name="connsiteX3" fmla="*/ 1574331 w 2971629"/>
                  <a:gd name="connsiteY3" fmla="*/ 535302 h 535405"/>
                  <a:gd name="connsiteX4" fmla="*/ 3754 w 2971629"/>
                  <a:gd name="connsiteY4" fmla="*/ 77403 h 535405"/>
                  <a:gd name="connsiteX0" fmla="*/ 3492 w 3040675"/>
                  <a:gd name="connsiteY0" fmla="*/ 77402 h 535405"/>
                  <a:gd name="connsiteX1" fmla="*/ 1262217 w 3040675"/>
                  <a:gd name="connsiteY1" fmla="*/ 76512 h 535405"/>
                  <a:gd name="connsiteX2" fmla="*/ 3040675 w 3040675"/>
                  <a:gd name="connsiteY2" fmla="*/ 32759 h 535405"/>
                  <a:gd name="connsiteX3" fmla="*/ 1643377 w 3040675"/>
                  <a:gd name="connsiteY3" fmla="*/ 535302 h 535405"/>
                  <a:gd name="connsiteX4" fmla="*/ 3492 w 3040675"/>
                  <a:gd name="connsiteY4" fmla="*/ 77402 h 535405"/>
                  <a:gd name="connsiteX0" fmla="*/ 0 w 3078174"/>
                  <a:gd name="connsiteY0" fmla="*/ 86139 h 544142"/>
                  <a:gd name="connsiteX1" fmla="*/ 3037183 w 3078174"/>
                  <a:gd name="connsiteY1" fmla="*/ 41496 h 544142"/>
                  <a:gd name="connsiteX2" fmla="*/ 1639885 w 3078174"/>
                  <a:gd name="connsiteY2" fmla="*/ 544039 h 544142"/>
                  <a:gd name="connsiteX3" fmla="*/ 0 w 3078174"/>
                  <a:gd name="connsiteY3" fmla="*/ 86139 h 544142"/>
                  <a:gd name="connsiteX0" fmla="*/ 16268 w 3103071"/>
                  <a:gd name="connsiteY0" fmla="*/ 89232 h 614195"/>
                  <a:gd name="connsiteX1" fmla="*/ 3053451 w 3103071"/>
                  <a:gd name="connsiteY1" fmla="*/ 44589 h 614195"/>
                  <a:gd name="connsiteX2" fmla="*/ 1898710 w 3103071"/>
                  <a:gd name="connsiteY2" fmla="*/ 614101 h 614195"/>
                  <a:gd name="connsiteX3" fmla="*/ 16268 w 3103071"/>
                  <a:gd name="connsiteY3" fmla="*/ 89232 h 614195"/>
                  <a:gd name="connsiteX0" fmla="*/ 8177 w 2765042"/>
                  <a:gd name="connsiteY0" fmla="*/ 89232 h 614195"/>
                  <a:gd name="connsiteX1" fmla="*/ 2698862 w 2765042"/>
                  <a:gd name="connsiteY1" fmla="*/ 44593 h 614195"/>
                  <a:gd name="connsiteX2" fmla="*/ 1890619 w 2765042"/>
                  <a:gd name="connsiteY2" fmla="*/ 614101 h 614195"/>
                  <a:gd name="connsiteX3" fmla="*/ 8177 w 2765042"/>
                  <a:gd name="connsiteY3" fmla="*/ 89232 h 614195"/>
                  <a:gd name="connsiteX0" fmla="*/ 18101 w 2757533"/>
                  <a:gd name="connsiteY0" fmla="*/ 83279 h 474342"/>
                  <a:gd name="connsiteX1" fmla="*/ 2708786 w 2757533"/>
                  <a:gd name="connsiteY1" fmla="*/ 38640 h 474342"/>
                  <a:gd name="connsiteX2" fmla="*/ 1588692 w 2757533"/>
                  <a:gd name="connsiteY2" fmla="*/ 474220 h 474342"/>
                  <a:gd name="connsiteX3" fmla="*/ 18101 w 2757533"/>
                  <a:gd name="connsiteY3" fmla="*/ 83279 h 474342"/>
                  <a:gd name="connsiteX0" fmla="*/ 15031 w 2654422"/>
                  <a:gd name="connsiteY0" fmla="*/ 157888 h 549926"/>
                  <a:gd name="connsiteX1" fmla="*/ 2601761 w 2654422"/>
                  <a:gd name="connsiteY1" fmla="*/ 23960 h 549926"/>
                  <a:gd name="connsiteX2" fmla="*/ 1585622 w 2654422"/>
                  <a:gd name="connsiteY2" fmla="*/ 548829 h 549926"/>
                  <a:gd name="connsiteX3" fmla="*/ 15031 w 2654422"/>
                  <a:gd name="connsiteY3" fmla="*/ 157888 h 549926"/>
                  <a:gd name="connsiteX0" fmla="*/ 10491 w 2657521"/>
                  <a:gd name="connsiteY0" fmla="*/ 158750 h 595325"/>
                  <a:gd name="connsiteX1" fmla="*/ 2597221 w 2657521"/>
                  <a:gd name="connsiteY1" fmla="*/ 24822 h 595325"/>
                  <a:gd name="connsiteX2" fmla="*/ 1719684 w 2657521"/>
                  <a:gd name="connsiteY2" fmla="*/ 594340 h 595325"/>
                  <a:gd name="connsiteX3" fmla="*/ 10491 w 2657521"/>
                  <a:gd name="connsiteY3" fmla="*/ 158750 h 595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57521" h="595325">
                    <a:moveTo>
                      <a:pt x="10491" y="158750"/>
                    </a:moveTo>
                    <a:cubicBezTo>
                      <a:pt x="156747" y="63830"/>
                      <a:pt x="2323907" y="-51495"/>
                      <a:pt x="2597221" y="24822"/>
                    </a:cubicBezTo>
                    <a:cubicBezTo>
                      <a:pt x="2870535" y="101139"/>
                      <a:pt x="2150806" y="572019"/>
                      <a:pt x="1719684" y="594340"/>
                    </a:cubicBezTo>
                    <a:cubicBezTo>
                      <a:pt x="1288562" y="616661"/>
                      <a:pt x="-135765" y="253670"/>
                      <a:pt x="10491" y="15875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113" name="グループ化 112">
                <a:extLst>
                  <a:ext uri="{FF2B5EF4-FFF2-40B4-BE49-F238E27FC236}">
                    <a16:creationId xmlns:a16="http://schemas.microsoft.com/office/drawing/2014/main" id="{F482CF6C-957F-4610-8462-56F4BE49AECF}"/>
                  </a:ext>
                </a:extLst>
              </p:cNvPr>
              <p:cNvGrpSpPr/>
              <p:nvPr/>
            </p:nvGrpSpPr>
            <p:grpSpPr>
              <a:xfrm>
                <a:off x="4791019" y="1756796"/>
                <a:ext cx="231737" cy="345786"/>
                <a:chOff x="4685714" y="1756796"/>
                <a:chExt cx="231737" cy="345786"/>
              </a:xfrm>
            </p:grpSpPr>
            <p:sp>
              <p:nvSpPr>
                <p:cNvPr id="126" name="月 125">
                  <a:extLst>
                    <a:ext uri="{FF2B5EF4-FFF2-40B4-BE49-F238E27FC236}">
                      <a16:creationId xmlns:a16="http://schemas.microsoft.com/office/drawing/2014/main" id="{8BE21EE8-B52D-4708-945C-BA4FF45DD6A4}"/>
                    </a:ext>
                  </a:extLst>
                </p:cNvPr>
                <p:cNvSpPr/>
                <p:nvPr/>
              </p:nvSpPr>
              <p:spPr>
                <a:xfrm rot="5400000">
                  <a:off x="4774905" y="1673759"/>
                  <a:ext cx="59509" cy="225583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27" name="グループ化 126">
                  <a:extLst>
                    <a:ext uri="{FF2B5EF4-FFF2-40B4-BE49-F238E27FC236}">
                      <a16:creationId xmlns:a16="http://schemas.microsoft.com/office/drawing/2014/main" id="{9B7A99B6-CD92-47E4-89DA-E25B6FB7666B}"/>
                    </a:ext>
                  </a:extLst>
                </p:cNvPr>
                <p:cNvGrpSpPr/>
                <p:nvPr/>
              </p:nvGrpSpPr>
              <p:grpSpPr>
                <a:xfrm>
                  <a:off x="4685714" y="1822177"/>
                  <a:ext cx="205719" cy="280405"/>
                  <a:chOff x="2551722" y="1271341"/>
                  <a:chExt cx="205719" cy="280405"/>
                </a:xfrm>
              </p:grpSpPr>
              <p:sp>
                <p:nvSpPr>
                  <p:cNvPr id="128" name="二等辺三角形 127">
                    <a:extLst>
                      <a:ext uri="{FF2B5EF4-FFF2-40B4-BE49-F238E27FC236}">
                        <a16:creationId xmlns:a16="http://schemas.microsoft.com/office/drawing/2014/main" id="{9AB2CF15-E7E8-4DCB-9E74-EBD13412D02C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2573946" y="1271341"/>
                    <a:ext cx="45719" cy="73117"/>
                  </a:xfrm>
                  <a:prstGeom prst="triangle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9" name="二等辺三角形 128">
                    <a:extLst>
                      <a:ext uri="{FF2B5EF4-FFF2-40B4-BE49-F238E27FC236}">
                        <a16:creationId xmlns:a16="http://schemas.microsoft.com/office/drawing/2014/main" id="{1C4699BB-0A9E-4B7D-87E8-A55ECBE00953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2551722" y="1306266"/>
                    <a:ext cx="45719" cy="73117"/>
                  </a:xfrm>
                  <a:prstGeom prst="triangle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130" name="グループ化 129">
                    <a:extLst>
                      <a:ext uri="{FF2B5EF4-FFF2-40B4-BE49-F238E27FC236}">
                        <a16:creationId xmlns:a16="http://schemas.microsoft.com/office/drawing/2014/main" id="{BB39A893-042C-49E1-AE3D-8019FD3D1C9D}"/>
                      </a:ext>
                    </a:extLst>
                  </p:cNvPr>
                  <p:cNvGrpSpPr/>
                  <p:nvPr/>
                </p:nvGrpSpPr>
                <p:grpSpPr>
                  <a:xfrm>
                    <a:off x="2577818" y="1287398"/>
                    <a:ext cx="179623" cy="264348"/>
                    <a:chOff x="2896919" y="3691681"/>
                    <a:chExt cx="138000" cy="203092"/>
                  </a:xfrm>
                </p:grpSpPr>
                <p:sp>
                  <p:nvSpPr>
                    <p:cNvPr id="131" name="円/楕円 148">
                      <a:extLst>
                        <a:ext uri="{FF2B5EF4-FFF2-40B4-BE49-F238E27FC236}">
                          <a16:creationId xmlns:a16="http://schemas.microsoft.com/office/drawing/2014/main" id="{44316A48-02FC-46FC-96D0-3FE4465E880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896919" y="3691681"/>
                      <a:ext cx="138000" cy="179341"/>
                    </a:xfrm>
                    <a:prstGeom prst="ellipse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32" name="円/楕円 149">
                      <a:extLst>
                        <a:ext uri="{FF2B5EF4-FFF2-40B4-BE49-F238E27FC236}">
                          <a16:creationId xmlns:a16="http://schemas.microsoft.com/office/drawing/2014/main" id="{CE686A06-2436-4C35-9EF3-E45B2603E56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896919" y="3715432"/>
                      <a:ext cx="138000" cy="179341"/>
                    </a:xfrm>
                    <a:prstGeom prst="ellipse">
                      <a:avLst/>
                    </a:prstGeom>
                    <a:solidFill>
                      <a:sysClr val="window" lastClr="FFFFFF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33" name="円/楕円 150">
                      <a:extLst>
                        <a:ext uri="{FF2B5EF4-FFF2-40B4-BE49-F238E27FC236}">
                          <a16:creationId xmlns:a16="http://schemas.microsoft.com/office/drawing/2014/main" id="{CAFB7DCF-6360-47EB-BE54-42DF8762862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02481" y="3777431"/>
                      <a:ext cx="89030" cy="99611"/>
                    </a:xfrm>
                    <a:prstGeom prst="ellipse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34" name="円/楕円 151">
                      <a:extLst>
                        <a:ext uri="{FF2B5EF4-FFF2-40B4-BE49-F238E27FC236}">
                          <a16:creationId xmlns:a16="http://schemas.microsoft.com/office/drawing/2014/main" id="{230EE19D-599F-46B4-9B09-9A01D36C8F8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24137" y="3775005"/>
                      <a:ext cx="45719" cy="51152"/>
                    </a:xfrm>
                    <a:prstGeom prst="ellipse">
                      <a:avLst/>
                    </a:prstGeom>
                    <a:solidFill>
                      <a:sysClr val="window" lastClr="FFFFFF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</p:grpSp>
          </p:grpSp>
          <p:grpSp>
            <p:nvGrpSpPr>
              <p:cNvPr id="114" name="グループ化 113">
                <a:extLst>
                  <a:ext uri="{FF2B5EF4-FFF2-40B4-BE49-F238E27FC236}">
                    <a16:creationId xmlns:a16="http://schemas.microsoft.com/office/drawing/2014/main" id="{DBB3CCEE-3892-4D7B-BE8B-125E678496E3}"/>
                  </a:ext>
                </a:extLst>
              </p:cNvPr>
              <p:cNvGrpSpPr/>
              <p:nvPr/>
            </p:nvGrpSpPr>
            <p:grpSpPr>
              <a:xfrm>
                <a:off x="4463994" y="1756796"/>
                <a:ext cx="144381" cy="345786"/>
                <a:chOff x="4685714" y="1756796"/>
                <a:chExt cx="231737" cy="345786"/>
              </a:xfrm>
            </p:grpSpPr>
            <p:sp>
              <p:nvSpPr>
                <p:cNvPr id="117" name="月 116">
                  <a:extLst>
                    <a:ext uri="{FF2B5EF4-FFF2-40B4-BE49-F238E27FC236}">
                      <a16:creationId xmlns:a16="http://schemas.microsoft.com/office/drawing/2014/main" id="{A1951CA8-A1E9-4DB8-9C7D-9F2D5CA51F25}"/>
                    </a:ext>
                  </a:extLst>
                </p:cNvPr>
                <p:cNvSpPr/>
                <p:nvPr/>
              </p:nvSpPr>
              <p:spPr>
                <a:xfrm rot="5400000">
                  <a:off x="4774905" y="1673759"/>
                  <a:ext cx="59509" cy="225583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18" name="グループ化 117">
                  <a:extLst>
                    <a:ext uri="{FF2B5EF4-FFF2-40B4-BE49-F238E27FC236}">
                      <a16:creationId xmlns:a16="http://schemas.microsoft.com/office/drawing/2014/main" id="{C16C58D0-23B0-44FC-BE0C-DBEAE3171DC5}"/>
                    </a:ext>
                  </a:extLst>
                </p:cNvPr>
                <p:cNvGrpSpPr/>
                <p:nvPr/>
              </p:nvGrpSpPr>
              <p:grpSpPr>
                <a:xfrm>
                  <a:off x="4685714" y="1822177"/>
                  <a:ext cx="205719" cy="280405"/>
                  <a:chOff x="2551722" y="1271341"/>
                  <a:chExt cx="205719" cy="280405"/>
                </a:xfrm>
              </p:grpSpPr>
              <p:sp>
                <p:nvSpPr>
                  <p:cNvPr id="119" name="二等辺三角形 118">
                    <a:extLst>
                      <a:ext uri="{FF2B5EF4-FFF2-40B4-BE49-F238E27FC236}">
                        <a16:creationId xmlns:a16="http://schemas.microsoft.com/office/drawing/2014/main" id="{68ED2745-023B-475C-99E7-C0F3AD967A95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2573946" y="1271341"/>
                    <a:ext cx="45719" cy="73117"/>
                  </a:xfrm>
                  <a:prstGeom prst="triangle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0" name="二等辺三角形 119">
                    <a:extLst>
                      <a:ext uri="{FF2B5EF4-FFF2-40B4-BE49-F238E27FC236}">
                        <a16:creationId xmlns:a16="http://schemas.microsoft.com/office/drawing/2014/main" id="{706BEE25-1C85-462D-AF03-432C45E1DD50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2551722" y="1306266"/>
                    <a:ext cx="45719" cy="73117"/>
                  </a:xfrm>
                  <a:prstGeom prst="triangle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121" name="グループ化 120">
                    <a:extLst>
                      <a:ext uri="{FF2B5EF4-FFF2-40B4-BE49-F238E27FC236}">
                        <a16:creationId xmlns:a16="http://schemas.microsoft.com/office/drawing/2014/main" id="{1C1DDD64-986D-4AFA-A870-416E25D77DA8}"/>
                      </a:ext>
                    </a:extLst>
                  </p:cNvPr>
                  <p:cNvGrpSpPr/>
                  <p:nvPr/>
                </p:nvGrpSpPr>
                <p:grpSpPr>
                  <a:xfrm>
                    <a:off x="2577818" y="1287398"/>
                    <a:ext cx="179623" cy="264348"/>
                    <a:chOff x="2896919" y="3691681"/>
                    <a:chExt cx="138000" cy="203092"/>
                  </a:xfrm>
                </p:grpSpPr>
                <p:sp>
                  <p:nvSpPr>
                    <p:cNvPr id="122" name="円/楕円 148">
                      <a:extLst>
                        <a:ext uri="{FF2B5EF4-FFF2-40B4-BE49-F238E27FC236}">
                          <a16:creationId xmlns:a16="http://schemas.microsoft.com/office/drawing/2014/main" id="{B53DB5F6-4BB1-4B2E-9DA2-5F05961F30B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896919" y="3691681"/>
                      <a:ext cx="138000" cy="179341"/>
                    </a:xfrm>
                    <a:prstGeom prst="ellipse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23" name="円/楕円 149">
                      <a:extLst>
                        <a:ext uri="{FF2B5EF4-FFF2-40B4-BE49-F238E27FC236}">
                          <a16:creationId xmlns:a16="http://schemas.microsoft.com/office/drawing/2014/main" id="{F1688861-8A8E-4125-A280-706E9F3615D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896919" y="3715432"/>
                      <a:ext cx="138000" cy="179341"/>
                    </a:xfrm>
                    <a:prstGeom prst="ellipse">
                      <a:avLst/>
                    </a:prstGeom>
                    <a:solidFill>
                      <a:sysClr val="window" lastClr="FFFFFF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24" name="円/楕円 150">
                      <a:extLst>
                        <a:ext uri="{FF2B5EF4-FFF2-40B4-BE49-F238E27FC236}">
                          <a16:creationId xmlns:a16="http://schemas.microsoft.com/office/drawing/2014/main" id="{CA11AB70-81FB-45E6-B714-20F9D4D3CF0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24808" y="3777431"/>
                      <a:ext cx="89029" cy="99611"/>
                    </a:xfrm>
                    <a:prstGeom prst="ellipse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25" name="円/楕円 151">
                      <a:extLst>
                        <a:ext uri="{FF2B5EF4-FFF2-40B4-BE49-F238E27FC236}">
                          <a16:creationId xmlns:a16="http://schemas.microsoft.com/office/drawing/2014/main" id="{F9AA25DE-C2FE-4FD7-B2F4-027A633881B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46464" y="3777045"/>
                      <a:ext cx="45719" cy="51152"/>
                    </a:xfrm>
                    <a:prstGeom prst="ellipse">
                      <a:avLst/>
                    </a:prstGeom>
                    <a:solidFill>
                      <a:sysClr val="window" lastClr="FFFFFF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</p:grpSp>
          </p:grpSp>
          <p:sp>
            <p:nvSpPr>
              <p:cNvPr id="115" name="月 114">
                <a:extLst>
                  <a:ext uri="{FF2B5EF4-FFF2-40B4-BE49-F238E27FC236}">
                    <a16:creationId xmlns:a16="http://schemas.microsoft.com/office/drawing/2014/main" id="{66669394-C627-4705-BE6E-08B6985E5A09}"/>
                  </a:ext>
                </a:extLst>
              </p:cNvPr>
              <p:cNvSpPr/>
              <p:nvPr/>
            </p:nvSpPr>
            <p:spPr>
              <a:xfrm flipH="1">
                <a:off x="5151081" y="1604625"/>
                <a:ext cx="143298" cy="846766"/>
              </a:xfrm>
              <a:prstGeom prst="moon">
                <a:avLst/>
              </a:prstGeom>
              <a:solidFill>
                <a:srgbClr val="ED7D31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6" name="フリーフォーム: 図形 115">
                <a:extLst>
                  <a:ext uri="{FF2B5EF4-FFF2-40B4-BE49-F238E27FC236}">
                    <a16:creationId xmlns:a16="http://schemas.microsoft.com/office/drawing/2014/main" id="{2B57B212-BC2B-4659-9195-E34F1F84784E}"/>
                  </a:ext>
                </a:extLst>
              </p:cNvPr>
              <p:cNvSpPr/>
              <p:nvPr/>
            </p:nvSpPr>
            <p:spPr>
              <a:xfrm>
                <a:off x="4398298" y="1317708"/>
                <a:ext cx="994713" cy="659761"/>
              </a:xfrm>
              <a:custGeom>
                <a:avLst/>
                <a:gdLst>
                  <a:gd name="connsiteX0" fmla="*/ 511900 w 994713"/>
                  <a:gd name="connsiteY0" fmla="*/ 613 h 659761"/>
                  <a:gd name="connsiteX1" fmla="*/ 765890 w 994713"/>
                  <a:gd name="connsiteY1" fmla="*/ 62269 h 659761"/>
                  <a:gd name="connsiteX2" fmla="*/ 938873 w 994713"/>
                  <a:gd name="connsiteY2" fmla="*/ 659761 h 659761"/>
                  <a:gd name="connsiteX3" fmla="*/ 375247 w 994713"/>
                  <a:gd name="connsiteY3" fmla="*/ 287701 h 659761"/>
                  <a:gd name="connsiteX4" fmla="*/ 281528 w 994713"/>
                  <a:gd name="connsiteY4" fmla="*/ 254090 h 659761"/>
                  <a:gd name="connsiteX5" fmla="*/ 214168 w 994713"/>
                  <a:gd name="connsiteY5" fmla="*/ 300408 h 659761"/>
                  <a:gd name="connsiteX6" fmla="*/ 36460 w 994713"/>
                  <a:gd name="connsiteY6" fmla="*/ 535705 h 659761"/>
                  <a:gd name="connsiteX7" fmla="*/ 202673 w 994713"/>
                  <a:gd name="connsiteY7" fmla="*/ 75351 h 659761"/>
                  <a:gd name="connsiteX8" fmla="*/ 410771 w 994713"/>
                  <a:gd name="connsiteY8" fmla="*/ 17438 h 659761"/>
                  <a:gd name="connsiteX9" fmla="*/ 414532 w 994713"/>
                  <a:gd name="connsiteY9" fmla="*/ 17756 h 659761"/>
                  <a:gd name="connsiteX10" fmla="*/ 428097 w 994713"/>
                  <a:gd name="connsiteY10" fmla="*/ 12994 h 659761"/>
                  <a:gd name="connsiteX11" fmla="*/ 511900 w 994713"/>
                  <a:gd name="connsiteY11" fmla="*/ 613 h 6597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994713" h="659761">
                    <a:moveTo>
                      <a:pt x="511900" y="613"/>
                    </a:moveTo>
                    <a:cubicBezTo>
                      <a:pt x="597132" y="-3834"/>
                      <a:pt x="685438" y="15820"/>
                      <a:pt x="765890" y="62269"/>
                    </a:cubicBezTo>
                    <a:cubicBezTo>
                      <a:pt x="980430" y="186134"/>
                      <a:pt x="1057877" y="453640"/>
                      <a:pt x="938873" y="659761"/>
                    </a:cubicBezTo>
                    <a:cubicBezTo>
                      <a:pt x="774613" y="502723"/>
                      <a:pt x="583324" y="376732"/>
                      <a:pt x="375247" y="287701"/>
                    </a:cubicBezTo>
                    <a:lnTo>
                      <a:pt x="281528" y="254090"/>
                    </a:lnTo>
                    <a:lnTo>
                      <a:pt x="214168" y="300408"/>
                    </a:lnTo>
                    <a:cubicBezTo>
                      <a:pt x="134902" y="364713"/>
                      <a:pt x="73057" y="446064"/>
                      <a:pt x="36460" y="535705"/>
                    </a:cubicBezTo>
                    <a:cubicBezTo>
                      <a:pt x="-50683" y="384769"/>
                      <a:pt x="23734" y="178662"/>
                      <a:pt x="202673" y="75351"/>
                    </a:cubicBezTo>
                    <a:cubicBezTo>
                      <a:pt x="269775" y="36610"/>
                      <a:pt x="342047" y="17826"/>
                      <a:pt x="410771" y="17438"/>
                    </a:cubicBezTo>
                    <a:lnTo>
                      <a:pt x="414532" y="17756"/>
                    </a:lnTo>
                    <a:lnTo>
                      <a:pt x="428097" y="12994"/>
                    </a:lnTo>
                    <a:cubicBezTo>
                      <a:pt x="455419" y="6256"/>
                      <a:pt x="483489" y="2096"/>
                      <a:pt x="511900" y="613"/>
                    </a:cubicBezTo>
                    <a:close/>
                  </a:path>
                </a:pathLst>
              </a:custGeom>
              <a:solidFill>
                <a:srgbClr val="ED7D31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81" name="グループ化 80">
              <a:extLst>
                <a:ext uri="{FF2B5EF4-FFF2-40B4-BE49-F238E27FC236}">
                  <a16:creationId xmlns:a16="http://schemas.microsoft.com/office/drawing/2014/main" id="{0E098A71-E925-4A8C-AC83-37C763523453}"/>
                </a:ext>
              </a:extLst>
            </p:cNvPr>
            <p:cNvGrpSpPr/>
            <p:nvPr/>
          </p:nvGrpSpPr>
          <p:grpSpPr>
            <a:xfrm>
              <a:off x="4927042" y="2885940"/>
              <a:ext cx="1072675" cy="636425"/>
              <a:chOff x="3560329" y="2804159"/>
              <a:chExt cx="1094802" cy="649553"/>
            </a:xfrm>
          </p:grpSpPr>
          <p:grpSp>
            <p:nvGrpSpPr>
              <p:cNvPr id="97" name="グループ化 96">
                <a:extLst>
                  <a:ext uri="{FF2B5EF4-FFF2-40B4-BE49-F238E27FC236}">
                    <a16:creationId xmlns:a16="http://schemas.microsoft.com/office/drawing/2014/main" id="{87B6AD0D-885C-4CB8-B4A6-E7052342DF6D}"/>
                  </a:ext>
                </a:extLst>
              </p:cNvPr>
              <p:cNvGrpSpPr/>
              <p:nvPr/>
            </p:nvGrpSpPr>
            <p:grpSpPr>
              <a:xfrm>
                <a:off x="3560329" y="3059902"/>
                <a:ext cx="839064" cy="301224"/>
                <a:chOff x="1966479" y="3059902"/>
                <a:chExt cx="839064" cy="301224"/>
              </a:xfrm>
            </p:grpSpPr>
            <p:grpSp>
              <p:nvGrpSpPr>
                <p:cNvPr id="99" name="グループ化 98">
                  <a:extLst>
                    <a:ext uri="{FF2B5EF4-FFF2-40B4-BE49-F238E27FC236}">
                      <a16:creationId xmlns:a16="http://schemas.microsoft.com/office/drawing/2014/main" id="{33425B4D-3456-4465-BC68-6FECBF0B9ABB}"/>
                    </a:ext>
                  </a:extLst>
                </p:cNvPr>
                <p:cNvGrpSpPr/>
                <p:nvPr/>
              </p:nvGrpSpPr>
              <p:grpSpPr>
                <a:xfrm>
                  <a:off x="1968091" y="3059902"/>
                  <a:ext cx="152581" cy="245345"/>
                  <a:chOff x="3696965" y="3132430"/>
                  <a:chExt cx="140232" cy="212394"/>
                </a:xfrm>
              </p:grpSpPr>
              <p:sp>
                <p:nvSpPr>
                  <p:cNvPr id="101" name="四角形: 角を丸くする 100">
                    <a:extLst>
                      <a:ext uri="{FF2B5EF4-FFF2-40B4-BE49-F238E27FC236}">
                        <a16:creationId xmlns:a16="http://schemas.microsoft.com/office/drawing/2014/main" id="{41B7073B-30F2-451F-B2C3-31A48F3AA86F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3785701" y="3187552"/>
                    <a:ext cx="51496" cy="144423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02" name="四角形: 角を丸くする 101">
                    <a:extLst>
                      <a:ext uri="{FF2B5EF4-FFF2-40B4-BE49-F238E27FC236}">
                        <a16:creationId xmlns:a16="http://schemas.microsoft.com/office/drawing/2014/main" id="{19EE7566-FE5E-41C9-8FC4-4E6795270343}"/>
                      </a:ext>
                    </a:extLst>
                  </p:cNvPr>
                  <p:cNvSpPr/>
                  <p:nvPr/>
                </p:nvSpPr>
                <p:spPr>
                  <a:xfrm>
                    <a:off x="3744758" y="3157376"/>
                    <a:ext cx="60516" cy="18744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03" name="四角形: 角を丸くする 102">
                    <a:extLst>
                      <a:ext uri="{FF2B5EF4-FFF2-40B4-BE49-F238E27FC236}">
                        <a16:creationId xmlns:a16="http://schemas.microsoft.com/office/drawing/2014/main" id="{2113735C-E1E4-47E4-9156-C4E82B2A0185}"/>
                      </a:ext>
                    </a:extLst>
                  </p:cNvPr>
                  <p:cNvSpPr/>
                  <p:nvPr/>
                </p:nvSpPr>
                <p:spPr>
                  <a:xfrm rot="2634547">
                    <a:off x="3696965" y="3132430"/>
                    <a:ext cx="60517" cy="203393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100" name="フリーフォーム: 図形 99">
                  <a:extLst>
                    <a:ext uri="{FF2B5EF4-FFF2-40B4-BE49-F238E27FC236}">
                      <a16:creationId xmlns:a16="http://schemas.microsoft.com/office/drawing/2014/main" id="{296D85FF-14A9-4614-8B93-C248CFB0F4D2}"/>
                    </a:ext>
                  </a:extLst>
                </p:cNvPr>
                <p:cNvSpPr/>
                <p:nvPr/>
              </p:nvSpPr>
              <p:spPr>
                <a:xfrm>
                  <a:off x="1966479" y="3060657"/>
                  <a:ext cx="839064" cy="300469"/>
                </a:xfrm>
                <a:custGeom>
                  <a:avLst/>
                  <a:gdLst>
                    <a:gd name="connsiteX0" fmla="*/ 225258 w 1057498"/>
                    <a:gd name="connsiteY0" fmla="*/ 0 h 338307"/>
                    <a:gd name="connsiteX1" fmla="*/ 350686 w 1057498"/>
                    <a:gd name="connsiteY1" fmla="*/ 10380 h 338307"/>
                    <a:gd name="connsiteX2" fmla="*/ 362052 w 1057498"/>
                    <a:gd name="connsiteY2" fmla="*/ 15644 h 338307"/>
                    <a:gd name="connsiteX3" fmla="*/ 839064 w 1057498"/>
                    <a:gd name="connsiteY3" fmla="*/ 125169 h 338307"/>
                    <a:gd name="connsiteX4" fmla="*/ 839064 w 1057498"/>
                    <a:gd name="connsiteY4" fmla="*/ 13072 h 338307"/>
                    <a:gd name="connsiteX5" fmla="*/ 1057498 w 1057498"/>
                    <a:gd name="connsiteY5" fmla="*/ 13072 h 338307"/>
                    <a:gd name="connsiteX6" fmla="*/ 1057498 w 1057498"/>
                    <a:gd name="connsiteY6" fmla="*/ 259705 h 338307"/>
                    <a:gd name="connsiteX7" fmla="*/ 1052705 w 1057498"/>
                    <a:gd name="connsiteY7" fmla="*/ 259705 h 338307"/>
                    <a:gd name="connsiteX8" fmla="*/ 1056977 w 1057498"/>
                    <a:gd name="connsiteY8" fmla="*/ 275694 h 338307"/>
                    <a:gd name="connsiteX9" fmla="*/ 1056976 w 1057498"/>
                    <a:gd name="connsiteY9" fmla="*/ 275692 h 338307"/>
                    <a:gd name="connsiteX10" fmla="*/ 907395 w 1057498"/>
                    <a:gd name="connsiteY10" fmla="*/ 332219 h 338307"/>
                    <a:gd name="connsiteX11" fmla="*/ 303273 w 1057498"/>
                    <a:gd name="connsiteY11" fmla="*/ 140087 h 338307"/>
                    <a:gd name="connsiteX12" fmla="*/ 303967 w 1057498"/>
                    <a:gd name="connsiteY12" fmla="*/ 137495 h 338307"/>
                    <a:gd name="connsiteX13" fmla="*/ 294303 w 1057498"/>
                    <a:gd name="connsiteY13" fmla="*/ 140796 h 338307"/>
                    <a:gd name="connsiteX14" fmla="*/ 225258 w 1057498"/>
                    <a:gd name="connsiteY14" fmla="*/ 147859 h 338307"/>
                    <a:gd name="connsiteX15" fmla="*/ 99830 w 1057498"/>
                    <a:gd name="connsiteY15" fmla="*/ 121536 h 338307"/>
                    <a:gd name="connsiteX16" fmla="*/ 98623 w 1057498"/>
                    <a:gd name="connsiteY16" fmla="*/ 120627 h 338307"/>
                    <a:gd name="connsiteX17" fmla="*/ 64054 w 1057498"/>
                    <a:gd name="connsiteY17" fmla="*/ 230891 h 338307"/>
                    <a:gd name="connsiteX18" fmla="*/ 47347 w 1057498"/>
                    <a:gd name="connsiteY18" fmla="*/ 251647 h 338307"/>
                    <a:gd name="connsiteX19" fmla="*/ 22196 w 1057498"/>
                    <a:gd name="connsiteY19" fmla="*/ 253324 h 338307"/>
                    <a:gd name="connsiteX20" fmla="*/ 3333 w 1057498"/>
                    <a:gd name="connsiteY20" fmla="*/ 234942 h 338307"/>
                    <a:gd name="connsiteX21" fmla="*/ 1808 w 1057498"/>
                    <a:gd name="connsiteY21" fmla="*/ 207268 h 338307"/>
                    <a:gd name="connsiteX22" fmla="*/ 48285 w 1057498"/>
                    <a:gd name="connsiteY22" fmla="*/ 59010 h 338307"/>
                    <a:gd name="connsiteX23" fmla="*/ 47877 w 1057498"/>
                    <a:gd name="connsiteY23" fmla="*/ 57986 h 338307"/>
                    <a:gd name="connsiteX24" fmla="*/ 225258 w 1057498"/>
                    <a:gd name="connsiteY24" fmla="*/ 0 h 338307"/>
                    <a:gd name="connsiteX0" fmla="*/ 225258 w 1057498"/>
                    <a:gd name="connsiteY0" fmla="*/ 0 h 338307"/>
                    <a:gd name="connsiteX1" fmla="*/ 350686 w 1057498"/>
                    <a:gd name="connsiteY1" fmla="*/ 10380 h 338307"/>
                    <a:gd name="connsiteX2" fmla="*/ 362052 w 1057498"/>
                    <a:gd name="connsiteY2" fmla="*/ 15644 h 338307"/>
                    <a:gd name="connsiteX3" fmla="*/ 839064 w 1057498"/>
                    <a:gd name="connsiteY3" fmla="*/ 125169 h 338307"/>
                    <a:gd name="connsiteX4" fmla="*/ 839064 w 1057498"/>
                    <a:gd name="connsiteY4" fmla="*/ 13072 h 338307"/>
                    <a:gd name="connsiteX5" fmla="*/ 1057498 w 1057498"/>
                    <a:gd name="connsiteY5" fmla="*/ 13072 h 338307"/>
                    <a:gd name="connsiteX6" fmla="*/ 1057498 w 1057498"/>
                    <a:gd name="connsiteY6" fmla="*/ 259705 h 338307"/>
                    <a:gd name="connsiteX7" fmla="*/ 1056977 w 1057498"/>
                    <a:gd name="connsiteY7" fmla="*/ 275694 h 338307"/>
                    <a:gd name="connsiteX8" fmla="*/ 1056976 w 1057498"/>
                    <a:gd name="connsiteY8" fmla="*/ 275692 h 338307"/>
                    <a:gd name="connsiteX9" fmla="*/ 907395 w 1057498"/>
                    <a:gd name="connsiteY9" fmla="*/ 332219 h 338307"/>
                    <a:gd name="connsiteX10" fmla="*/ 303273 w 1057498"/>
                    <a:gd name="connsiteY10" fmla="*/ 140087 h 338307"/>
                    <a:gd name="connsiteX11" fmla="*/ 303967 w 1057498"/>
                    <a:gd name="connsiteY11" fmla="*/ 137495 h 338307"/>
                    <a:gd name="connsiteX12" fmla="*/ 294303 w 1057498"/>
                    <a:gd name="connsiteY12" fmla="*/ 140796 h 338307"/>
                    <a:gd name="connsiteX13" fmla="*/ 225258 w 1057498"/>
                    <a:gd name="connsiteY13" fmla="*/ 147859 h 338307"/>
                    <a:gd name="connsiteX14" fmla="*/ 99830 w 1057498"/>
                    <a:gd name="connsiteY14" fmla="*/ 121536 h 338307"/>
                    <a:gd name="connsiteX15" fmla="*/ 98623 w 1057498"/>
                    <a:gd name="connsiteY15" fmla="*/ 120627 h 338307"/>
                    <a:gd name="connsiteX16" fmla="*/ 64054 w 1057498"/>
                    <a:gd name="connsiteY16" fmla="*/ 230891 h 338307"/>
                    <a:gd name="connsiteX17" fmla="*/ 47347 w 1057498"/>
                    <a:gd name="connsiteY17" fmla="*/ 251647 h 338307"/>
                    <a:gd name="connsiteX18" fmla="*/ 22196 w 1057498"/>
                    <a:gd name="connsiteY18" fmla="*/ 253324 h 338307"/>
                    <a:gd name="connsiteX19" fmla="*/ 3333 w 1057498"/>
                    <a:gd name="connsiteY19" fmla="*/ 234942 h 338307"/>
                    <a:gd name="connsiteX20" fmla="*/ 1808 w 1057498"/>
                    <a:gd name="connsiteY20" fmla="*/ 207268 h 338307"/>
                    <a:gd name="connsiteX21" fmla="*/ 48285 w 1057498"/>
                    <a:gd name="connsiteY21" fmla="*/ 59010 h 338307"/>
                    <a:gd name="connsiteX22" fmla="*/ 47877 w 1057498"/>
                    <a:gd name="connsiteY22" fmla="*/ 57986 h 338307"/>
                    <a:gd name="connsiteX23" fmla="*/ 225258 w 1057498"/>
                    <a:gd name="connsiteY23" fmla="*/ 0 h 338307"/>
                    <a:gd name="connsiteX0" fmla="*/ 225258 w 1057498"/>
                    <a:gd name="connsiteY0" fmla="*/ 0 h 338307"/>
                    <a:gd name="connsiteX1" fmla="*/ 350686 w 1057498"/>
                    <a:gd name="connsiteY1" fmla="*/ 10380 h 338307"/>
                    <a:gd name="connsiteX2" fmla="*/ 362052 w 1057498"/>
                    <a:gd name="connsiteY2" fmla="*/ 15644 h 338307"/>
                    <a:gd name="connsiteX3" fmla="*/ 839064 w 1057498"/>
                    <a:gd name="connsiteY3" fmla="*/ 125169 h 338307"/>
                    <a:gd name="connsiteX4" fmla="*/ 839064 w 1057498"/>
                    <a:gd name="connsiteY4" fmla="*/ 13072 h 338307"/>
                    <a:gd name="connsiteX5" fmla="*/ 1057498 w 1057498"/>
                    <a:gd name="connsiteY5" fmla="*/ 13072 h 338307"/>
                    <a:gd name="connsiteX6" fmla="*/ 1056977 w 1057498"/>
                    <a:gd name="connsiteY6" fmla="*/ 275694 h 338307"/>
                    <a:gd name="connsiteX7" fmla="*/ 1056976 w 1057498"/>
                    <a:gd name="connsiteY7" fmla="*/ 275692 h 338307"/>
                    <a:gd name="connsiteX8" fmla="*/ 907395 w 1057498"/>
                    <a:gd name="connsiteY8" fmla="*/ 332219 h 338307"/>
                    <a:gd name="connsiteX9" fmla="*/ 303273 w 1057498"/>
                    <a:gd name="connsiteY9" fmla="*/ 140087 h 338307"/>
                    <a:gd name="connsiteX10" fmla="*/ 303967 w 1057498"/>
                    <a:gd name="connsiteY10" fmla="*/ 137495 h 338307"/>
                    <a:gd name="connsiteX11" fmla="*/ 294303 w 1057498"/>
                    <a:gd name="connsiteY11" fmla="*/ 140796 h 338307"/>
                    <a:gd name="connsiteX12" fmla="*/ 225258 w 1057498"/>
                    <a:gd name="connsiteY12" fmla="*/ 147859 h 338307"/>
                    <a:gd name="connsiteX13" fmla="*/ 99830 w 1057498"/>
                    <a:gd name="connsiteY13" fmla="*/ 121536 h 338307"/>
                    <a:gd name="connsiteX14" fmla="*/ 98623 w 1057498"/>
                    <a:gd name="connsiteY14" fmla="*/ 120627 h 338307"/>
                    <a:gd name="connsiteX15" fmla="*/ 64054 w 1057498"/>
                    <a:gd name="connsiteY15" fmla="*/ 230891 h 338307"/>
                    <a:gd name="connsiteX16" fmla="*/ 47347 w 1057498"/>
                    <a:gd name="connsiteY16" fmla="*/ 251647 h 338307"/>
                    <a:gd name="connsiteX17" fmla="*/ 22196 w 1057498"/>
                    <a:gd name="connsiteY17" fmla="*/ 253324 h 338307"/>
                    <a:gd name="connsiteX18" fmla="*/ 3333 w 1057498"/>
                    <a:gd name="connsiteY18" fmla="*/ 234942 h 338307"/>
                    <a:gd name="connsiteX19" fmla="*/ 1808 w 1057498"/>
                    <a:gd name="connsiteY19" fmla="*/ 207268 h 338307"/>
                    <a:gd name="connsiteX20" fmla="*/ 48285 w 1057498"/>
                    <a:gd name="connsiteY20" fmla="*/ 59010 h 338307"/>
                    <a:gd name="connsiteX21" fmla="*/ 47877 w 1057498"/>
                    <a:gd name="connsiteY21" fmla="*/ 57986 h 338307"/>
                    <a:gd name="connsiteX22" fmla="*/ 225258 w 1057498"/>
                    <a:gd name="connsiteY22" fmla="*/ 0 h 338307"/>
                    <a:gd name="connsiteX0" fmla="*/ 225258 w 1057498"/>
                    <a:gd name="connsiteY0" fmla="*/ 0 h 338307"/>
                    <a:gd name="connsiteX1" fmla="*/ 350686 w 1057498"/>
                    <a:gd name="connsiteY1" fmla="*/ 10380 h 338307"/>
                    <a:gd name="connsiteX2" fmla="*/ 362052 w 1057498"/>
                    <a:gd name="connsiteY2" fmla="*/ 15644 h 338307"/>
                    <a:gd name="connsiteX3" fmla="*/ 839064 w 1057498"/>
                    <a:gd name="connsiteY3" fmla="*/ 125169 h 338307"/>
                    <a:gd name="connsiteX4" fmla="*/ 839064 w 1057498"/>
                    <a:gd name="connsiteY4" fmla="*/ 13072 h 338307"/>
                    <a:gd name="connsiteX5" fmla="*/ 1057498 w 1057498"/>
                    <a:gd name="connsiteY5" fmla="*/ 13072 h 338307"/>
                    <a:gd name="connsiteX6" fmla="*/ 1056977 w 1057498"/>
                    <a:gd name="connsiteY6" fmla="*/ 275694 h 338307"/>
                    <a:gd name="connsiteX7" fmla="*/ 1056976 w 1057498"/>
                    <a:gd name="connsiteY7" fmla="*/ 275692 h 338307"/>
                    <a:gd name="connsiteX8" fmla="*/ 907395 w 1057498"/>
                    <a:gd name="connsiteY8" fmla="*/ 332219 h 338307"/>
                    <a:gd name="connsiteX9" fmla="*/ 303273 w 1057498"/>
                    <a:gd name="connsiteY9" fmla="*/ 140087 h 338307"/>
                    <a:gd name="connsiteX10" fmla="*/ 303967 w 1057498"/>
                    <a:gd name="connsiteY10" fmla="*/ 137495 h 338307"/>
                    <a:gd name="connsiteX11" fmla="*/ 225258 w 1057498"/>
                    <a:gd name="connsiteY11" fmla="*/ 147859 h 338307"/>
                    <a:gd name="connsiteX12" fmla="*/ 99830 w 1057498"/>
                    <a:gd name="connsiteY12" fmla="*/ 121536 h 338307"/>
                    <a:gd name="connsiteX13" fmla="*/ 98623 w 1057498"/>
                    <a:gd name="connsiteY13" fmla="*/ 120627 h 338307"/>
                    <a:gd name="connsiteX14" fmla="*/ 64054 w 1057498"/>
                    <a:gd name="connsiteY14" fmla="*/ 230891 h 338307"/>
                    <a:gd name="connsiteX15" fmla="*/ 47347 w 1057498"/>
                    <a:gd name="connsiteY15" fmla="*/ 251647 h 338307"/>
                    <a:gd name="connsiteX16" fmla="*/ 22196 w 1057498"/>
                    <a:gd name="connsiteY16" fmla="*/ 253324 h 338307"/>
                    <a:gd name="connsiteX17" fmla="*/ 3333 w 1057498"/>
                    <a:gd name="connsiteY17" fmla="*/ 234942 h 338307"/>
                    <a:gd name="connsiteX18" fmla="*/ 1808 w 1057498"/>
                    <a:gd name="connsiteY18" fmla="*/ 207268 h 338307"/>
                    <a:gd name="connsiteX19" fmla="*/ 48285 w 1057498"/>
                    <a:gd name="connsiteY19" fmla="*/ 59010 h 338307"/>
                    <a:gd name="connsiteX20" fmla="*/ 47877 w 1057498"/>
                    <a:gd name="connsiteY20" fmla="*/ 57986 h 338307"/>
                    <a:gd name="connsiteX21" fmla="*/ 225258 w 1057498"/>
                    <a:gd name="connsiteY21" fmla="*/ 0 h 338307"/>
                    <a:gd name="connsiteX0" fmla="*/ 225258 w 1057498"/>
                    <a:gd name="connsiteY0" fmla="*/ 0 h 338307"/>
                    <a:gd name="connsiteX1" fmla="*/ 350686 w 1057498"/>
                    <a:gd name="connsiteY1" fmla="*/ 10380 h 338307"/>
                    <a:gd name="connsiteX2" fmla="*/ 362052 w 1057498"/>
                    <a:gd name="connsiteY2" fmla="*/ 15644 h 338307"/>
                    <a:gd name="connsiteX3" fmla="*/ 839064 w 1057498"/>
                    <a:gd name="connsiteY3" fmla="*/ 125169 h 338307"/>
                    <a:gd name="connsiteX4" fmla="*/ 839064 w 1057498"/>
                    <a:gd name="connsiteY4" fmla="*/ 13072 h 338307"/>
                    <a:gd name="connsiteX5" fmla="*/ 1057498 w 1057498"/>
                    <a:gd name="connsiteY5" fmla="*/ 13072 h 338307"/>
                    <a:gd name="connsiteX6" fmla="*/ 1056977 w 1057498"/>
                    <a:gd name="connsiteY6" fmla="*/ 275694 h 338307"/>
                    <a:gd name="connsiteX7" fmla="*/ 1056976 w 1057498"/>
                    <a:gd name="connsiteY7" fmla="*/ 275692 h 338307"/>
                    <a:gd name="connsiteX8" fmla="*/ 907395 w 1057498"/>
                    <a:gd name="connsiteY8" fmla="*/ 332219 h 338307"/>
                    <a:gd name="connsiteX9" fmla="*/ 303273 w 1057498"/>
                    <a:gd name="connsiteY9" fmla="*/ 140087 h 338307"/>
                    <a:gd name="connsiteX10" fmla="*/ 225258 w 1057498"/>
                    <a:gd name="connsiteY10" fmla="*/ 147859 h 338307"/>
                    <a:gd name="connsiteX11" fmla="*/ 99830 w 1057498"/>
                    <a:gd name="connsiteY11" fmla="*/ 121536 h 338307"/>
                    <a:gd name="connsiteX12" fmla="*/ 98623 w 1057498"/>
                    <a:gd name="connsiteY12" fmla="*/ 120627 h 338307"/>
                    <a:gd name="connsiteX13" fmla="*/ 64054 w 1057498"/>
                    <a:gd name="connsiteY13" fmla="*/ 230891 h 338307"/>
                    <a:gd name="connsiteX14" fmla="*/ 47347 w 1057498"/>
                    <a:gd name="connsiteY14" fmla="*/ 251647 h 338307"/>
                    <a:gd name="connsiteX15" fmla="*/ 22196 w 1057498"/>
                    <a:gd name="connsiteY15" fmla="*/ 253324 h 338307"/>
                    <a:gd name="connsiteX16" fmla="*/ 3333 w 1057498"/>
                    <a:gd name="connsiteY16" fmla="*/ 234942 h 338307"/>
                    <a:gd name="connsiteX17" fmla="*/ 1808 w 1057498"/>
                    <a:gd name="connsiteY17" fmla="*/ 207268 h 338307"/>
                    <a:gd name="connsiteX18" fmla="*/ 48285 w 1057498"/>
                    <a:gd name="connsiteY18" fmla="*/ 59010 h 338307"/>
                    <a:gd name="connsiteX19" fmla="*/ 47877 w 1057498"/>
                    <a:gd name="connsiteY19" fmla="*/ 57986 h 338307"/>
                    <a:gd name="connsiteX20" fmla="*/ 225258 w 1057498"/>
                    <a:gd name="connsiteY20" fmla="*/ 0 h 338307"/>
                    <a:gd name="connsiteX0" fmla="*/ 225258 w 1057498"/>
                    <a:gd name="connsiteY0" fmla="*/ 0 h 338307"/>
                    <a:gd name="connsiteX1" fmla="*/ 350686 w 1057498"/>
                    <a:gd name="connsiteY1" fmla="*/ 10380 h 338307"/>
                    <a:gd name="connsiteX2" fmla="*/ 839064 w 1057498"/>
                    <a:gd name="connsiteY2" fmla="*/ 125169 h 338307"/>
                    <a:gd name="connsiteX3" fmla="*/ 839064 w 1057498"/>
                    <a:gd name="connsiteY3" fmla="*/ 13072 h 338307"/>
                    <a:gd name="connsiteX4" fmla="*/ 1057498 w 1057498"/>
                    <a:gd name="connsiteY4" fmla="*/ 13072 h 338307"/>
                    <a:gd name="connsiteX5" fmla="*/ 1056977 w 1057498"/>
                    <a:gd name="connsiteY5" fmla="*/ 275694 h 338307"/>
                    <a:gd name="connsiteX6" fmla="*/ 1056976 w 1057498"/>
                    <a:gd name="connsiteY6" fmla="*/ 275692 h 338307"/>
                    <a:gd name="connsiteX7" fmla="*/ 907395 w 1057498"/>
                    <a:gd name="connsiteY7" fmla="*/ 332219 h 338307"/>
                    <a:gd name="connsiteX8" fmla="*/ 303273 w 1057498"/>
                    <a:gd name="connsiteY8" fmla="*/ 140087 h 338307"/>
                    <a:gd name="connsiteX9" fmla="*/ 225258 w 1057498"/>
                    <a:gd name="connsiteY9" fmla="*/ 147859 h 338307"/>
                    <a:gd name="connsiteX10" fmla="*/ 99830 w 1057498"/>
                    <a:gd name="connsiteY10" fmla="*/ 121536 h 338307"/>
                    <a:gd name="connsiteX11" fmla="*/ 98623 w 1057498"/>
                    <a:gd name="connsiteY11" fmla="*/ 120627 h 338307"/>
                    <a:gd name="connsiteX12" fmla="*/ 64054 w 1057498"/>
                    <a:gd name="connsiteY12" fmla="*/ 230891 h 338307"/>
                    <a:gd name="connsiteX13" fmla="*/ 47347 w 1057498"/>
                    <a:gd name="connsiteY13" fmla="*/ 251647 h 338307"/>
                    <a:gd name="connsiteX14" fmla="*/ 22196 w 1057498"/>
                    <a:gd name="connsiteY14" fmla="*/ 253324 h 338307"/>
                    <a:gd name="connsiteX15" fmla="*/ 3333 w 1057498"/>
                    <a:gd name="connsiteY15" fmla="*/ 234942 h 338307"/>
                    <a:gd name="connsiteX16" fmla="*/ 1808 w 1057498"/>
                    <a:gd name="connsiteY16" fmla="*/ 207268 h 338307"/>
                    <a:gd name="connsiteX17" fmla="*/ 48285 w 1057498"/>
                    <a:gd name="connsiteY17" fmla="*/ 59010 h 338307"/>
                    <a:gd name="connsiteX18" fmla="*/ 47877 w 1057498"/>
                    <a:gd name="connsiteY18" fmla="*/ 57986 h 338307"/>
                    <a:gd name="connsiteX19" fmla="*/ 225258 w 1057498"/>
                    <a:gd name="connsiteY19" fmla="*/ 0 h 338307"/>
                    <a:gd name="connsiteX0" fmla="*/ 225258 w 1057498"/>
                    <a:gd name="connsiteY0" fmla="*/ 0 h 338307"/>
                    <a:gd name="connsiteX1" fmla="*/ 350686 w 1057498"/>
                    <a:gd name="connsiteY1" fmla="*/ 10380 h 338307"/>
                    <a:gd name="connsiteX2" fmla="*/ 839064 w 1057498"/>
                    <a:gd name="connsiteY2" fmla="*/ 125169 h 338307"/>
                    <a:gd name="connsiteX3" fmla="*/ 1057498 w 1057498"/>
                    <a:gd name="connsiteY3" fmla="*/ 13072 h 338307"/>
                    <a:gd name="connsiteX4" fmla="*/ 1056977 w 1057498"/>
                    <a:gd name="connsiteY4" fmla="*/ 275694 h 338307"/>
                    <a:gd name="connsiteX5" fmla="*/ 1056976 w 1057498"/>
                    <a:gd name="connsiteY5" fmla="*/ 275692 h 338307"/>
                    <a:gd name="connsiteX6" fmla="*/ 907395 w 1057498"/>
                    <a:gd name="connsiteY6" fmla="*/ 332219 h 338307"/>
                    <a:gd name="connsiteX7" fmla="*/ 303273 w 1057498"/>
                    <a:gd name="connsiteY7" fmla="*/ 140087 h 338307"/>
                    <a:gd name="connsiteX8" fmla="*/ 225258 w 1057498"/>
                    <a:gd name="connsiteY8" fmla="*/ 147859 h 338307"/>
                    <a:gd name="connsiteX9" fmla="*/ 99830 w 1057498"/>
                    <a:gd name="connsiteY9" fmla="*/ 121536 h 338307"/>
                    <a:gd name="connsiteX10" fmla="*/ 98623 w 1057498"/>
                    <a:gd name="connsiteY10" fmla="*/ 120627 h 338307"/>
                    <a:gd name="connsiteX11" fmla="*/ 64054 w 1057498"/>
                    <a:gd name="connsiteY11" fmla="*/ 230891 h 338307"/>
                    <a:gd name="connsiteX12" fmla="*/ 47347 w 1057498"/>
                    <a:gd name="connsiteY12" fmla="*/ 251647 h 338307"/>
                    <a:gd name="connsiteX13" fmla="*/ 22196 w 1057498"/>
                    <a:gd name="connsiteY13" fmla="*/ 253324 h 338307"/>
                    <a:gd name="connsiteX14" fmla="*/ 3333 w 1057498"/>
                    <a:gd name="connsiteY14" fmla="*/ 234942 h 338307"/>
                    <a:gd name="connsiteX15" fmla="*/ 1808 w 1057498"/>
                    <a:gd name="connsiteY15" fmla="*/ 207268 h 338307"/>
                    <a:gd name="connsiteX16" fmla="*/ 48285 w 1057498"/>
                    <a:gd name="connsiteY16" fmla="*/ 59010 h 338307"/>
                    <a:gd name="connsiteX17" fmla="*/ 47877 w 1057498"/>
                    <a:gd name="connsiteY17" fmla="*/ 57986 h 338307"/>
                    <a:gd name="connsiteX18" fmla="*/ 225258 w 1057498"/>
                    <a:gd name="connsiteY18" fmla="*/ 0 h 338307"/>
                    <a:gd name="connsiteX0" fmla="*/ 225258 w 1056977"/>
                    <a:gd name="connsiteY0" fmla="*/ 0 h 338307"/>
                    <a:gd name="connsiteX1" fmla="*/ 350686 w 1056977"/>
                    <a:gd name="connsiteY1" fmla="*/ 10380 h 338307"/>
                    <a:gd name="connsiteX2" fmla="*/ 839064 w 1056977"/>
                    <a:gd name="connsiteY2" fmla="*/ 125169 h 338307"/>
                    <a:gd name="connsiteX3" fmla="*/ 1056977 w 1056977"/>
                    <a:gd name="connsiteY3" fmla="*/ 275694 h 338307"/>
                    <a:gd name="connsiteX4" fmla="*/ 1056976 w 1056977"/>
                    <a:gd name="connsiteY4" fmla="*/ 275692 h 338307"/>
                    <a:gd name="connsiteX5" fmla="*/ 907395 w 1056977"/>
                    <a:gd name="connsiteY5" fmla="*/ 332219 h 338307"/>
                    <a:gd name="connsiteX6" fmla="*/ 303273 w 1056977"/>
                    <a:gd name="connsiteY6" fmla="*/ 140087 h 338307"/>
                    <a:gd name="connsiteX7" fmla="*/ 225258 w 1056977"/>
                    <a:gd name="connsiteY7" fmla="*/ 147859 h 338307"/>
                    <a:gd name="connsiteX8" fmla="*/ 99830 w 1056977"/>
                    <a:gd name="connsiteY8" fmla="*/ 121536 h 338307"/>
                    <a:gd name="connsiteX9" fmla="*/ 98623 w 1056977"/>
                    <a:gd name="connsiteY9" fmla="*/ 120627 h 338307"/>
                    <a:gd name="connsiteX10" fmla="*/ 64054 w 1056977"/>
                    <a:gd name="connsiteY10" fmla="*/ 230891 h 338307"/>
                    <a:gd name="connsiteX11" fmla="*/ 47347 w 1056977"/>
                    <a:gd name="connsiteY11" fmla="*/ 251647 h 338307"/>
                    <a:gd name="connsiteX12" fmla="*/ 22196 w 1056977"/>
                    <a:gd name="connsiteY12" fmla="*/ 253324 h 338307"/>
                    <a:gd name="connsiteX13" fmla="*/ 3333 w 1056977"/>
                    <a:gd name="connsiteY13" fmla="*/ 234942 h 338307"/>
                    <a:gd name="connsiteX14" fmla="*/ 1808 w 1056977"/>
                    <a:gd name="connsiteY14" fmla="*/ 207268 h 338307"/>
                    <a:gd name="connsiteX15" fmla="*/ 48285 w 1056977"/>
                    <a:gd name="connsiteY15" fmla="*/ 59010 h 338307"/>
                    <a:gd name="connsiteX16" fmla="*/ 47877 w 1056977"/>
                    <a:gd name="connsiteY16" fmla="*/ 57986 h 338307"/>
                    <a:gd name="connsiteX17" fmla="*/ 225258 w 1056977"/>
                    <a:gd name="connsiteY17" fmla="*/ 0 h 338307"/>
                    <a:gd name="connsiteX0" fmla="*/ 225258 w 1058985"/>
                    <a:gd name="connsiteY0" fmla="*/ 0 h 338352"/>
                    <a:gd name="connsiteX1" fmla="*/ 350686 w 1058985"/>
                    <a:gd name="connsiteY1" fmla="*/ 10380 h 338352"/>
                    <a:gd name="connsiteX2" fmla="*/ 839064 w 1058985"/>
                    <a:gd name="connsiteY2" fmla="*/ 125169 h 338352"/>
                    <a:gd name="connsiteX3" fmla="*/ 1056977 w 1058985"/>
                    <a:gd name="connsiteY3" fmla="*/ 275694 h 338352"/>
                    <a:gd name="connsiteX4" fmla="*/ 907395 w 1058985"/>
                    <a:gd name="connsiteY4" fmla="*/ 332219 h 338352"/>
                    <a:gd name="connsiteX5" fmla="*/ 303273 w 1058985"/>
                    <a:gd name="connsiteY5" fmla="*/ 140087 h 338352"/>
                    <a:gd name="connsiteX6" fmla="*/ 225258 w 1058985"/>
                    <a:gd name="connsiteY6" fmla="*/ 147859 h 338352"/>
                    <a:gd name="connsiteX7" fmla="*/ 99830 w 1058985"/>
                    <a:gd name="connsiteY7" fmla="*/ 121536 h 338352"/>
                    <a:gd name="connsiteX8" fmla="*/ 98623 w 1058985"/>
                    <a:gd name="connsiteY8" fmla="*/ 120627 h 338352"/>
                    <a:gd name="connsiteX9" fmla="*/ 64054 w 1058985"/>
                    <a:gd name="connsiteY9" fmla="*/ 230891 h 338352"/>
                    <a:gd name="connsiteX10" fmla="*/ 47347 w 1058985"/>
                    <a:gd name="connsiteY10" fmla="*/ 251647 h 338352"/>
                    <a:gd name="connsiteX11" fmla="*/ 22196 w 1058985"/>
                    <a:gd name="connsiteY11" fmla="*/ 253324 h 338352"/>
                    <a:gd name="connsiteX12" fmla="*/ 3333 w 1058985"/>
                    <a:gd name="connsiteY12" fmla="*/ 234942 h 338352"/>
                    <a:gd name="connsiteX13" fmla="*/ 1808 w 1058985"/>
                    <a:gd name="connsiteY13" fmla="*/ 207268 h 338352"/>
                    <a:gd name="connsiteX14" fmla="*/ 48285 w 1058985"/>
                    <a:gd name="connsiteY14" fmla="*/ 59010 h 338352"/>
                    <a:gd name="connsiteX15" fmla="*/ 47877 w 1058985"/>
                    <a:gd name="connsiteY15" fmla="*/ 57986 h 338352"/>
                    <a:gd name="connsiteX16" fmla="*/ 225258 w 1058985"/>
                    <a:gd name="connsiteY16" fmla="*/ 0 h 338352"/>
                    <a:gd name="connsiteX0" fmla="*/ 225258 w 907395"/>
                    <a:gd name="connsiteY0" fmla="*/ 0 h 332219"/>
                    <a:gd name="connsiteX1" fmla="*/ 350686 w 907395"/>
                    <a:gd name="connsiteY1" fmla="*/ 10380 h 332219"/>
                    <a:gd name="connsiteX2" fmla="*/ 839064 w 907395"/>
                    <a:gd name="connsiteY2" fmla="*/ 125169 h 332219"/>
                    <a:gd name="connsiteX3" fmla="*/ 907395 w 907395"/>
                    <a:gd name="connsiteY3" fmla="*/ 332219 h 332219"/>
                    <a:gd name="connsiteX4" fmla="*/ 303273 w 907395"/>
                    <a:gd name="connsiteY4" fmla="*/ 140087 h 332219"/>
                    <a:gd name="connsiteX5" fmla="*/ 225258 w 907395"/>
                    <a:gd name="connsiteY5" fmla="*/ 147859 h 332219"/>
                    <a:gd name="connsiteX6" fmla="*/ 99830 w 907395"/>
                    <a:gd name="connsiteY6" fmla="*/ 121536 h 332219"/>
                    <a:gd name="connsiteX7" fmla="*/ 98623 w 907395"/>
                    <a:gd name="connsiteY7" fmla="*/ 120627 h 332219"/>
                    <a:gd name="connsiteX8" fmla="*/ 64054 w 907395"/>
                    <a:gd name="connsiteY8" fmla="*/ 230891 h 332219"/>
                    <a:gd name="connsiteX9" fmla="*/ 47347 w 907395"/>
                    <a:gd name="connsiteY9" fmla="*/ 251647 h 332219"/>
                    <a:gd name="connsiteX10" fmla="*/ 22196 w 907395"/>
                    <a:gd name="connsiteY10" fmla="*/ 253324 h 332219"/>
                    <a:gd name="connsiteX11" fmla="*/ 3333 w 907395"/>
                    <a:gd name="connsiteY11" fmla="*/ 234942 h 332219"/>
                    <a:gd name="connsiteX12" fmla="*/ 1808 w 907395"/>
                    <a:gd name="connsiteY12" fmla="*/ 207268 h 332219"/>
                    <a:gd name="connsiteX13" fmla="*/ 48285 w 907395"/>
                    <a:gd name="connsiteY13" fmla="*/ 59010 h 332219"/>
                    <a:gd name="connsiteX14" fmla="*/ 47877 w 907395"/>
                    <a:gd name="connsiteY14" fmla="*/ 57986 h 332219"/>
                    <a:gd name="connsiteX15" fmla="*/ 225258 w 907395"/>
                    <a:gd name="connsiteY15" fmla="*/ 0 h 332219"/>
                    <a:gd name="connsiteX0" fmla="*/ 225258 w 839064"/>
                    <a:gd name="connsiteY0" fmla="*/ 0 h 300469"/>
                    <a:gd name="connsiteX1" fmla="*/ 350686 w 839064"/>
                    <a:gd name="connsiteY1" fmla="*/ 10380 h 300469"/>
                    <a:gd name="connsiteX2" fmla="*/ 839064 w 839064"/>
                    <a:gd name="connsiteY2" fmla="*/ 125169 h 300469"/>
                    <a:gd name="connsiteX3" fmla="*/ 780395 w 839064"/>
                    <a:gd name="connsiteY3" fmla="*/ 300469 h 300469"/>
                    <a:gd name="connsiteX4" fmla="*/ 303273 w 839064"/>
                    <a:gd name="connsiteY4" fmla="*/ 140087 h 300469"/>
                    <a:gd name="connsiteX5" fmla="*/ 225258 w 839064"/>
                    <a:gd name="connsiteY5" fmla="*/ 147859 h 300469"/>
                    <a:gd name="connsiteX6" fmla="*/ 99830 w 839064"/>
                    <a:gd name="connsiteY6" fmla="*/ 121536 h 300469"/>
                    <a:gd name="connsiteX7" fmla="*/ 98623 w 839064"/>
                    <a:gd name="connsiteY7" fmla="*/ 120627 h 300469"/>
                    <a:gd name="connsiteX8" fmla="*/ 64054 w 839064"/>
                    <a:gd name="connsiteY8" fmla="*/ 230891 h 300469"/>
                    <a:gd name="connsiteX9" fmla="*/ 47347 w 839064"/>
                    <a:gd name="connsiteY9" fmla="*/ 251647 h 300469"/>
                    <a:gd name="connsiteX10" fmla="*/ 22196 w 839064"/>
                    <a:gd name="connsiteY10" fmla="*/ 253324 h 300469"/>
                    <a:gd name="connsiteX11" fmla="*/ 3333 w 839064"/>
                    <a:gd name="connsiteY11" fmla="*/ 234942 h 300469"/>
                    <a:gd name="connsiteX12" fmla="*/ 1808 w 839064"/>
                    <a:gd name="connsiteY12" fmla="*/ 207268 h 300469"/>
                    <a:gd name="connsiteX13" fmla="*/ 48285 w 839064"/>
                    <a:gd name="connsiteY13" fmla="*/ 59010 h 300469"/>
                    <a:gd name="connsiteX14" fmla="*/ 47877 w 839064"/>
                    <a:gd name="connsiteY14" fmla="*/ 57986 h 300469"/>
                    <a:gd name="connsiteX15" fmla="*/ 225258 w 839064"/>
                    <a:gd name="connsiteY15" fmla="*/ 0 h 3004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839064" h="300469">
                      <a:moveTo>
                        <a:pt x="225258" y="0"/>
                      </a:moveTo>
                      <a:cubicBezTo>
                        <a:pt x="274241" y="0"/>
                        <a:pt x="318586" y="2088"/>
                        <a:pt x="350686" y="10380"/>
                      </a:cubicBezTo>
                      <a:lnTo>
                        <a:pt x="839064" y="125169"/>
                      </a:lnTo>
                      <a:lnTo>
                        <a:pt x="780395" y="300469"/>
                      </a:lnTo>
                      <a:lnTo>
                        <a:pt x="303273" y="140087"/>
                      </a:lnTo>
                      <a:lnTo>
                        <a:pt x="225258" y="147859"/>
                      </a:lnTo>
                      <a:cubicBezTo>
                        <a:pt x="176276" y="147859"/>
                        <a:pt x="131930" y="137800"/>
                        <a:pt x="99830" y="121536"/>
                      </a:cubicBezTo>
                      <a:lnTo>
                        <a:pt x="98623" y="120627"/>
                      </a:lnTo>
                      <a:lnTo>
                        <a:pt x="64054" y="230891"/>
                      </a:lnTo>
                      <a:cubicBezTo>
                        <a:pt x="61090" y="240348"/>
                        <a:pt x="54922" y="247587"/>
                        <a:pt x="47347" y="251647"/>
                      </a:cubicBezTo>
                      <a:lnTo>
                        <a:pt x="22196" y="253324"/>
                      </a:lnTo>
                      <a:lnTo>
                        <a:pt x="3333" y="234942"/>
                      </a:lnTo>
                      <a:cubicBezTo>
                        <a:pt x="-357" y="226607"/>
                        <a:pt x="-1156" y="216724"/>
                        <a:pt x="1808" y="207268"/>
                      </a:cubicBezTo>
                      <a:lnTo>
                        <a:pt x="48285" y="59010"/>
                      </a:lnTo>
                      <a:lnTo>
                        <a:pt x="47877" y="57986"/>
                      </a:lnTo>
                      <a:cubicBezTo>
                        <a:pt x="47877" y="8350"/>
                        <a:pt x="127293" y="0"/>
                        <a:pt x="225258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98" name="フリーフォーム: 図形 97">
                <a:extLst>
                  <a:ext uri="{FF2B5EF4-FFF2-40B4-BE49-F238E27FC236}">
                    <a16:creationId xmlns:a16="http://schemas.microsoft.com/office/drawing/2014/main" id="{F18134A6-1EC3-43A3-B471-E5B1900CA9EA}"/>
                  </a:ext>
                </a:extLst>
              </p:cNvPr>
              <p:cNvSpPr/>
              <p:nvPr/>
            </p:nvSpPr>
            <p:spPr>
              <a:xfrm rot="10800000" flipH="1">
                <a:off x="3910416" y="2804159"/>
                <a:ext cx="744715" cy="649553"/>
              </a:xfrm>
              <a:custGeom>
                <a:avLst/>
                <a:gdLst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28746 w 1014326"/>
                  <a:gd name="connsiteY6" fmla="*/ 356466 h 824598"/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52756 w 1014326"/>
                  <a:gd name="connsiteY6" fmla="*/ 359329 h 824598"/>
                  <a:gd name="connsiteX7" fmla="*/ 0 w 1014326"/>
                  <a:gd name="connsiteY7" fmla="*/ 186512 h 824598"/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52756 w 1014326"/>
                  <a:gd name="connsiteY6" fmla="*/ 359329 h 824598"/>
                  <a:gd name="connsiteX7" fmla="*/ 0 w 1014326"/>
                  <a:gd name="connsiteY7" fmla="*/ 186512 h 824598"/>
                  <a:gd name="connsiteX0" fmla="*/ 0 w 1014326"/>
                  <a:gd name="connsiteY0" fmla="*/ 186512 h 827598"/>
                  <a:gd name="connsiteX1" fmla="*/ 858269 w 1014326"/>
                  <a:gd name="connsiteY1" fmla="*/ 0 h 827598"/>
                  <a:gd name="connsiteX2" fmla="*/ 976165 w 1014326"/>
                  <a:gd name="connsiteY2" fmla="*/ 100225 h 827598"/>
                  <a:gd name="connsiteX3" fmla="*/ 1014326 w 1014326"/>
                  <a:gd name="connsiteY3" fmla="*/ 824598 h 827598"/>
                  <a:gd name="connsiteX4" fmla="*/ 819433 w 1014326"/>
                  <a:gd name="connsiteY4" fmla="*/ 827598 h 827598"/>
                  <a:gd name="connsiteX5" fmla="*/ 641381 w 1014326"/>
                  <a:gd name="connsiteY5" fmla="*/ 824598 h 827598"/>
                  <a:gd name="connsiteX6" fmla="*/ 669304 w 1014326"/>
                  <a:gd name="connsiteY6" fmla="*/ 294570 h 827598"/>
                  <a:gd name="connsiteX7" fmla="*/ 52756 w 1014326"/>
                  <a:gd name="connsiteY7" fmla="*/ 359329 h 827598"/>
                  <a:gd name="connsiteX8" fmla="*/ 0 w 1014326"/>
                  <a:gd name="connsiteY8" fmla="*/ 186512 h 827598"/>
                  <a:gd name="connsiteX0" fmla="*/ 819433 w 1014326"/>
                  <a:gd name="connsiteY0" fmla="*/ 827598 h 919038"/>
                  <a:gd name="connsiteX1" fmla="*/ 641381 w 1014326"/>
                  <a:gd name="connsiteY1" fmla="*/ 824598 h 919038"/>
                  <a:gd name="connsiteX2" fmla="*/ 669304 w 1014326"/>
                  <a:gd name="connsiteY2" fmla="*/ 294570 h 919038"/>
                  <a:gd name="connsiteX3" fmla="*/ 52756 w 1014326"/>
                  <a:gd name="connsiteY3" fmla="*/ 359329 h 919038"/>
                  <a:gd name="connsiteX4" fmla="*/ 0 w 1014326"/>
                  <a:gd name="connsiteY4" fmla="*/ 186512 h 919038"/>
                  <a:gd name="connsiteX5" fmla="*/ 858269 w 1014326"/>
                  <a:gd name="connsiteY5" fmla="*/ 0 h 919038"/>
                  <a:gd name="connsiteX6" fmla="*/ 976165 w 1014326"/>
                  <a:gd name="connsiteY6" fmla="*/ 100225 h 919038"/>
                  <a:gd name="connsiteX7" fmla="*/ 1014326 w 1014326"/>
                  <a:gd name="connsiteY7" fmla="*/ 824598 h 919038"/>
                  <a:gd name="connsiteX8" fmla="*/ 910873 w 1014326"/>
                  <a:gd name="connsiteY8" fmla="*/ 919038 h 919038"/>
                  <a:gd name="connsiteX0" fmla="*/ 641381 w 1014326"/>
                  <a:gd name="connsiteY0" fmla="*/ 824598 h 919038"/>
                  <a:gd name="connsiteX1" fmla="*/ 669304 w 1014326"/>
                  <a:gd name="connsiteY1" fmla="*/ 294570 h 919038"/>
                  <a:gd name="connsiteX2" fmla="*/ 52756 w 1014326"/>
                  <a:gd name="connsiteY2" fmla="*/ 359329 h 919038"/>
                  <a:gd name="connsiteX3" fmla="*/ 0 w 1014326"/>
                  <a:gd name="connsiteY3" fmla="*/ 186512 h 919038"/>
                  <a:gd name="connsiteX4" fmla="*/ 858269 w 1014326"/>
                  <a:gd name="connsiteY4" fmla="*/ 0 h 919038"/>
                  <a:gd name="connsiteX5" fmla="*/ 976165 w 1014326"/>
                  <a:gd name="connsiteY5" fmla="*/ 100225 h 919038"/>
                  <a:gd name="connsiteX6" fmla="*/ 1014326 w 1014326"/>
                  <a:gd name="connsiteY6" fmla="*/ 824598 h 919038"/>
                  <a:gd name="connsiteX7" fmla="*/ 910873 w 1014326"/>
                  <a:gd name="connsiteY7" fmla="*/ 919038 h 919038"/>
                  <a:gd name="connsiteX0" fmla="*/ 641381 w 1014326"/>
                  <a:gd name="connsiteY0" fmla="*/ 824598 h 824598"/>
                  <a:gd name="connsiteX1" fmla="*/ 669304 w 1014326"/>
                  <a:gd name="connsiteY1" fmla="*/ 294570 h 824598"/>
                  <a:gd name="connsiteX2" fmla="*/ 52756 w 1014326"/>
                  <a:gd name="connsiteY2" fmla="*/ 359329 h 824598"/>
                  <a:gd name="connsiteX3" fmla="*/ 0 w 1014326"/>
                  <a:gd name="connsiteY3" fmla="*/ 186512 h 824598"/>
                  <a:gd name="connsiteX4" fmla="*/ 858269 w 1014326"/>
                  <a:gd name="connsiteY4" fmla="*/ 0 h 824598"/>
                  <a:gd name="connsiteX5" fmla="*/ 976165 w 1014326"/>
                  <a:gd name="connsiteY5" fmla="*/ 100225 h 824598"/>
                  <a:gd name="connsiteX6" fmla="*/ 1014326 w 1014326"/>
                  <a:gd name="connsiteY6" fmla="*/ 824598 h 824598"/>
                  <a:gd name="connsiteX0" fmla="*/ 641381 w 1014326"/>
                  <a:gd name="connsiteY0" fmla="*/ 824598 h 824598"/>
                  <a:gd name="connsiteX1" fmla="*/ 669304 w 1014326"/>
                  <a:gd name="connsiteY1" fmla="*/ 294570 h 824598"/>
                  <a:gd name="connsiteX2" fmla="*/ 240923 w 1014326"/>
                  <a:gd name="connsiteY2" fmla="*/ 376314 h 824598"/>
                  <a:gd name="connsiteX3" fmla="*/ 0 w 1014326"/>
                  <a:gd name="connsiteY3" fmla="*/ 186512 h 824598"/>
                  <a:gd name="connsiteX4" fmla="*/ 858269 w 1014326"/>
                  <a:gd name="connsiteY4" fmla="*/ 0 h 824598"/>
                  <a:gd name="connsiteX5" fmla="*/ 976165 w 1014326"/>
                  <a:gd name="connsiteY5" fmla="*/ 100225 h 824598"/>
                  <a:gd name="connsiteX6" fmla="*/ 1014326 w 1014326"/>
                  <a:gd name="connsiteY6" fmla="*/ 824598 h 824598"/>
                  <a:gd name="connsiteX0" fmla="*/ 443772 w 816717"/>
                  <a:gd name="connsiteY0" fmla="*/ 824598 h 824598"/>
                  <a:gd name="connsiteX1" fmla="*/ 471695 w 816717"/>
                  <a:gd name="connsiteY1" fmla="*/ 294570 h 824598"/>
                  <a:gd name="connsiteX2" fmla="*/ 43314 w 816717"/>
                  <a:gd name="connsiteY2" fmla="*/ 376314 h 824598"/>
                  <a:gd name="connsiteX3" fmla="*/ 0 w 816717"/>
                  <a:gd name="connsiteY3" fmla="*/ 117293 h 824598"/>
                  <a:gd name="connsiteX4" fmla="*/ 660660 w 816717"/>
                  <a:gd name="connsiteY4" fmla="*/ 0 h 824598"/>
                  <a:gd name="connsiteX5" fmla="*/ 778556 w 816717"/>
                  <a:gd name="connsiteY5" fmla="*/ 100225 h 824598"/>
                  <a:gd name="connsiteX6" fmla="*/ 816717 w 816717"/>
                  <a:gd name="connsiteY6" fmla="*/ 824598 h 824598"/>
                  <a:gd name="connsiteX0" fmla="*/ 443772 w 816717"/>
                  <a:gd name="connsiteY0" fmla="*/ 826528 h 826528"/>
                  <a:gd name="connsiteX1" fmla="*/ 471695 w 816717"/>
                  <a:gd name="connsiteY1" fmla="*/ 296500 h 826528"/>
                  <a:gd name="connsiteX2" fmla="*/ 43314 w 816717"/>
                  <a:gd name="connsiteY2" fmla="*/ 378244 h 826528"/>
                  <a:gd name="connsiteX3" fmla="*/ 0 w 816717"/>
                  <a:gd name="connsiteY3" fmla="*/ 119223 h 826528"/>
                  <a:gd name="connsiteX4" fmla="*/ 660660 w 816717"/>
                  <a:gd name="connsiteY4" fmla="*/ 1930 h 826528"/>
                  <a:gd name="connsiteX5" fmla="*/ 778556 w 816717"/>
                  <a:gd name="connsiteY5" fmla="*/ 102155 h 826528"/>
                  <a:gd name="connsiteX6" fmla="*/ 816717 w 816717"/>
                  <a:gd name="connsiteY6" fmla="*/ 826528 h 826528"/>
                  <a:gd name="connsiteX0" fmla="*/ 443772 w 816717"/>
                  <a:gd name="connsiteY0" fmla="*/ 826528 h 826528"/>
                  <a:gd name="connsiteX1" fmla="*/ 471695 w 816717"/>
                  <a:gd name="connsiteY1" fmla="*/ 296500 h 826528"/>
                  <a:gd name="connsiteX2" fmla="*/ 43314 w 816717"/>
                  <a:gd name="connsiteY2" fmla="*/ 378244 h 826528"/>
                  <a:gd name="connsiteX3" fmla="*/ 0 w 816717"/>
                  <a:gd name="connsiteY3" fmla="*/ 119223 h 826528"/>
                  <a:gd name="connsiteX4" fmla="*/ 660660 w 816717"/>
                  <a:gd name="connsiteY4" fmla="*/ 1930 h 826528"/>
                  <a:gd name="connsiteX5" fmla="*/ 778556 w 816717"/>
                  <a:gd name="connsiteY5" fmla="*/ 102155 h 826528"/>
                  <a:gd name="connsiteX6" fmla="*/ 816717 w 816717"/>
                  <a:gd name="connsiteY6" fmla="*/ 826528 h 826528"/>
                  <a:gd name="connsiteX0" fmla="*/ 443772 w 779224"/>
                  <a:gd name="connsiteY0" fmla="*/ 826528 h 826528"/>
                  <a:gd name="connsiteX1" fmla="*/ 471695 w 779224"/>
                  <a:gd name="connsiteY1" fmla="*/ 296500 h 826528"/>
                  <a:gd name="connsiteX2" fmla="*/ 43314 w 779224"/>
                  <a:gd name="connsiteY2" fmla="*/ 378244 h 826528"/>
                  <a:gd name="connsiteX3" fmla="*/ 0 w 779224"/>
                  <a:gd name="connsiteY3" fmla="*/ 119223 h 826528"/>
                  <a:gd name="connsiteX4" fmla="*/ 660660 w 779224"/>
                  <a:gd name="connsiteY4" fmla="*/ 1930 h 826528"/>
                  <a:gd name="connsiteX5" fmla="*/ 778556 w 779224"/>
                  <a:gd name="connsiteY5" fmla="*/ 102155 h 826528"/>
                  <a:gd name="connsiteX6" fmla="*/ 736127 w 779224"/>
                  <a:gd name="connsiteY6" fmla="*/ 794664 h 826528"/>
                  <a:gd name="connsiteX0" fmla="*/ 443772 w 779224"/>
                  <a:gd name="connsiteY0" fmla="*/ 808748 h 808748"/>
                  <a:gd name="connsiteX1" fmla="*/ 471695 w 779224"/>
                  <a:gd name="connsiteY1" fmla="*/ 278720 h 808748"/>
                  <a:gd name="connsiteX2" fmla="*/ 43314 w 779224"/>
                  <a:gd name="connsiteY2" fmla="*/ 360464 h 808748"/>
                  <a:gd name="connsiteX3" fmla="*/ 0 w 779224"/>
                  <a:gd name="connsiteY3" fmla="*/ 101443 h 808748"/>
                  <a:gd name="connsiteX4" fmla="*/ 584178 w 779224"/>
                  <a:gd name="connsiteY4" fmla="*/ 2319 h 808748"/>
                  <a:gd name="connsiteX5" fmla="*/ 778556 w 779224"/>
                  <a:gd name="connsiteY5" fmla="*/ 84375 h 808748"/>
                  <a:gd name="connsiteX6" fmla="*/ 736127 w 779224"/>
                  <a:gd name="connsiteY6" fmla="*/ 776884 h 808748"/>
                  <a:gd name="connsiteX0" fmla="*/ 443772 w 736127"/>
                  <a:gd name="connsiteY0" fmla="*/ 806430 h 806430"/>
                  <a:gd name="connsiteX1" fmla="*/ 471695 w 736127"/>
                  <a:gd name="connsiteY1" fmla="*/ 276402 h 806430"/>
                  <a:gd name="connsiteX2" fmla="*/ 43314 w 736127"/>
                  <a:gd name="connsiteY2" fmla="*/ 358146 h 806430"/>
                  <a:gd name="connsiteX3" fmla="*/ 0 w 736127"/>
                  <a:gd name="connsiteY3" fmla="*/ 99125 h 806430"/>
                  <a:gd name="connsiteX4" fmla="*/ 584178 w 736127"/>
                  <a:gd name="connsiteY4" fmla="*/ 1 h 806430"/>
                  <a:gd name="connsiteX5" fmla="*/ 724923 w 736127"/>
                  <a:gd name="connsiteY5" fmla="*/ 98752 h 806430"/>
                  <a:gd name="connsiteX6" fmla="*/ 736127 w 736127"/>
                  <a:gd name="connsiteY6" fmla="*/ 774566 h 806430"/>
                  <a:gd name="connsiteX0" fmla="*/ 443772 w 736127"/>
                  <a:gd name="connsiteY0" fmla="*/ 806430 h 806430"/>
                  <a:gd name="connsiteX1" fmla="*/ 471695 w 736127"/>
                  <a:gd name="connsiteY1" fmla="*/ 276402 h 806430"/>
                  <a:gd name="connsiteX2" fmla="*/ 34329 w 736127"/>
                  <a:gd name="connsiteY2" fmla="*/ 341958 h 806430"/>
                  <a:gd name="connsiteX3" fmla="*/ 0 w 736127"/>
                  <a:gd name="connsiteY3" fmla="*/ 99125 h 806430"/>
                  <a:gd name="connsiteX4" fmla="*/ 584178 w 736127"/>
                  <a:gd name="connsiteY4" fmla="*/ 1 h 806430"/>
                  <a:gd name="connsiteX5" fmla="*/ 724923 w 736127"/>
                  <a:gd name="connsiteY5" fmla="*/ 98752 h 806430"/>
                  <a:gd name="connsiteX6" fmla="*/ 736127 w 736127"/>
                  <a:gd name="connsiteY6" fmla="*/ 774566 h 806430"/>
                  <a:gd name="connsiteX0" fmla="*/ 443772 w 736127"/>
                  <a:gd name="connsiteY0" fmla="*/ 806430 h 806430"/>
                  <a:gd name="connsiteX1" fmla="*/ 471695 w 736127"/>
                  <a:gd name="connsiteY1" fmla="*/ 276402 h 806430"/>
                  <a:gd name="connsiteX2" fmla="*/ 40945 w 736127"/>
                  <a:gd name="connsiteY2" fmla="*/ 447801 h 806430"/>
                  <a:gd name="connsiteX3" fmla="*/ 0 w 736127"/>
                  <a:gd name="connsiteY3" fmla="*/ 99125 h 806430"/>
                  <a:gd name="connsiteX4" fmla="*/ 584178 w 736127"/>
                  <a:gd name="connsiteY4" fmla="*/ 1 h 806430"/>
                  <a:gd name="connsiteX5" fmla="*/ 724923 w 736127"/>
                  <a:gd name="connsiteY5" fmla="*/ 98752 h 806430"/>
                  <a:gd name="connsiteX6" fmla="*/ 736127 w 736127"/>
                  <a:gd name="connsiteY6" fmla="*/ 774566 h 806430"/>
                  <a:gd name="connsiteX0" fmla="*/ 496694 w 789049"/>
                  <a:gd name="connsiteY0" fmla="*/ 807991 h 807991"/>
                  <a:gd name="connsiteX1" fmla="*/ 524617 w 789049"/>
                  <a:gd name="connsiteY1" fmla="*/ 277963 h 807991"/>
                  <a:gd name="connsiteX2" fmla="*/ 93867 w 789049"/>
                  <a:gd name="connsiteY2" fmla="*/ 449362 h 807991"/>
                  <a:gd name="connsiteX3" fmla="*/ 0 w 789049"/>
                  <a:gd name="connsiteY3" fmla="*/ 180069 h 807991"/>
                  <a:gd name="connsiteX4" fmla="*/ 637100 w 789049"/>
                  <a:gd name="connsiteY4" fmla="*/ 1562 h 807991"/>
                  <a:gd name="connsiteX5" fmla="*/ 777845 w 789049"/>
                  <a:gd name="connsiteY5" fmla="*/ 100313 h 807991"/>
                  <a:gd name="connsiteX6" fmla="*/ 789049 w 789049"/>
                  <a:gd name="connsiteY6" fmla="*/ 776127 h 807991"/>
                  <a:gd name="connsiteX0" fmla="*/ 496694 w 789049"/>
                  <a:gd name="connsiteY0" fmla="*/ 807991 h 807991"/>
                  <a:gd name="connsiteX1" fmla="*/ 484925 w 789049"/>
                  <a:gd name="connsiteY1" fmla="*/ 357346 h 807991"/>
                  <a:gd name="connsiteX2" fmla="*/ 93867 w 789049"/>
                  <a:gd name="connsiteY2" fmla="*/ 449362 h 807991"/>
                  <a:gd name="connsiteX3" fmla="*/ 0 w 789049"/>
                  <a:gd name="connsiteY3" fmla="*/ 180069 h 807991"/>
                  <a:gd name="connsiteX4" fmla="*/ 637100 w 789049"/>
                  <a:gd name="connsiteY4" fmla="*/ 1562 h 807991"/>
                  <a:gd name="connsiteX5" fmla="*/ 777845 w 789049"/>
                  <a:gd name="connsiteY5" fmla="*/ 100313 h 807991"/>
                  <a:gd name="connsiteX6" fmla="*/ 789049 w 789049"/>
                  <a:gd name="connsiteY6" fmla="*/ 776127 h 807991"/>
                  <a:gd name="connsiteX0" fmla="*/ 457003 w 749358"/>
                  <a:gd name="connsiteY0" fmla="*/ 807774 h 807774"/>
                  <a:gd name="connsiteX1" fmla="*/ 445234 w 749358"/>
                  <a:gd name="connsiteY1" fmla="*/ 357129 h 807774"/>
                  <a:gd name="connsiteX2" fmla="*/ 54176 w 749358"/>
                  <a:gd name="connsiteY2" fmla="*/ 449145 h 807774"/>
                  <a:gd name="connsiteX3" fmla="*/ 0 w 749358"/>
                  <a:gd name="connsiteY3" fmla="*/ 173237 h 807774"/>
                  <a:gd name="connsiteX4" fmla="*/ 597409 w 749358"/>
                  <a:gd name="connsiteY4" fmla="*/ 1345 h 807774"/>
                  <a:gd name="connsiteX5" fmla="*/ 738154 w 749358"/>
                  <a:gd name="connsiteY5" fmla="*/ 100096 h 807774"/>
                  <a:gd name="connsiteX6" fmla="*/ 749358 w 749358"/>
                  <a:gd name="connsiteY6" fmla="*/ 775910 h 807774"/>
                  <a:gd name="connsiteX0" fmla="*/ 457003 w 749358"/>
                  <a:gd name="connsiteY0" fmla="*/ 807774 h 807774"/>
                  <a:gd name="connsiteX1" fmla="*/ 445234 w 749358"/>
                  <a:gd name="connsiteY1" fmla="*/ 357129 h 807774"/>
                  <a:gd name="connsiteX2" fmla="*/ 54176 w 749358"/>
                  <a:gd name="connsiteY2" fmla="*/ 449145 h 807774"/>
                  <a:gd name="connsiteX3" fmla="*/ 0 w 749358"/>
                  <a:gd name="connsiteY3" fmla="*/ 173237 h 807774"/>
                  <a:gd name="connsiteX4" fmla="*/ 597409 w 749358"/>
                  <a:gd name="connsiteY4" fmla="*/ 1345 h 807774"/>
                  <a:gd name="connsiteX5" fmla="*/ 738154 w 749358"/>
                  <a:gd name="connsiteY5" fmla="*/ 100096 h 807774"/>
                  <a:gd name="connsiteX6" fmla="*/ 749358 w 749358"/>
                  <a:gd name="connsiteY6" fmla="*/ 775910 h 807774"/>
                  <a:gd name="connsiteX0" fmla="*/ 457003 w 749358"/>
                  <a:gd name="connsiteY0" fmla="*/ 807774 h 807774"/>
                  <a:gd name="connsiteX1" fmla="*/ 445234 w 749358"/>
                  <a:gd name="connsiteY1" fmla="*/ 310822 h 807774"/>
                  <a:gd name="connsiteX2" fmla="*/ 54176 w 749358"/>
                  <a:gd name="connsiteY2" fmla="*/ 449145 h 807774"/>
                  <a:gd name="connsiteX3" fmla="*/ 0 w 749358"/>
                  <a:gd name="connsiteY3" fmla="*/ 173237 h 807774"/>
                  <a:gd name="connsiteX4" fmla="*/ 597409 w 749358"/>
                  <a:gd name="connsiteY4" fmla="*/ 1345 h 807774"/>
                  <a:gd name="connsiteX5" fmla="*/ 738154 w 749358"/>
                  <a:gd name="connsiteY5" fmla="*/ 100096 h 807774"/>
                  <a:gd name="connsiteX6" fmla="*/ 749358 w 749358"/>
                  <a:gd name="connsiteY6" fmla="*/ 775910 h 807774"/>
                  <a:gd name="connsiteX0" fmla="*/ 457003 w 749358"/>
                  <a:gd name="connsiteY0" fmla="*/ 807774 h 807774"/>
                  <a:gd name="connsiteX1" fmla="*/ 445234 w 749358"/>
                  <a:gd name="connsiteY1" fmla="*/ 310822 h 807774"/>
                  <a:gd name="connsiteX2" fmla="*/ 54176 w 749358"/>
                  <a:gd name="connsiteY2" fmla="*/ 422684 h 807774"/>
                  <a:gd name="connsiteX3" fmla="*/ 0 w 749358"/>
                  <a:gd name="connsiteY3" fmla="*/ 173237 h 807774"/>
                  <a:gd name="connsiteX4" fmla="*/ 597409 w 749358"/>
                  <a:gd name="connsiteY4" fmla="*/ 1345 h 807774"/>
                  <a:gd name="connsiteX5" fmla="*/ 738154 w 749358"/>
                  <a:gd name="connsiteY5" fmla="*/ 100096 h 807774"/>
                  <a:gd name="connsiteX6" fmla="*/ 749358 w 749358"/>
                  <a:gd name="connsiteY6" fmla="*/ 775910 h 807774"/>
                  <a:gd name="connsiteX0" fmla="*/ 457003 w 749358"/>
                  <a:gd name="connsiteY0" fmla="*/ 807774 h 807774"/>
                  <a:gd name="connsiteX1" fmla="*/ 445234 w 749358"/>
                  <a:gd name="connsiteY1" fmla="*/ 357129 h 807774"/>
                  <a:gd name="connsiteX2" fmla="*/ 54176 w 749358"/>
                  <a:gd name="connsiteY2" fmla="*/ 422684 h 807774"/>
                  <a:gd name="connsiteX3" fmla="*/ 0 w 749358"/>
                  <a:gd name="connsiteY3" fmla="*/ 173237 h 807774"/>
                  <a:gd name="connsiteX4" fmla="*/ 597409 w 749358"/>
                  <a:gd name="connsiteY4" fmla="*/ 1345 h 807774"/>
                  <a:gd name="connsiteX5" fmla="*/ 738154 w 749358"/>
                  <a:gd name="connsiteY5" fmla="*/ 100096 h 807774"/>
                  <a:gd name="connsiteX6" fmla="*/ 749358 w 749358"/>
                  <a:gd name="connsiteY6" fmla="*/ 775910 h 807774"/>
                  <a:gd name="connsiteX0" fmla="*/ 457003 w 749358"/>
                  <a:gd name="connsiteY0" fmla="*/ 807774 h 807774"/>
                  <a:gd name="connsiteX1" fmla="*/ 445234 w 749358"/>
                  <a:gd name="connsiteY1" fmla="*/ 324053 h 807774"/>
                  <a:gd name="connsiteX2" fmla="*/ 54176 w 749358"/>
                  <a:gd name="connsiteY2" fmla="*/ 422684 h 807774"/>
                  <a:gd name="connsiteX3" fmla="*/ 0 w 749358"/>
                  <a:gd name="connsiteY3" fmla="*/ 173237 h 807774"/>
                  <a:gd name="connsiteX4" fmla="*/ 597409 w 749358"/>
                  <a:gd name="connsiteY4" fmla="*/ 1345 h 807774"/>
                  <a:gd name="connsiteX5" fmla="*/ 738154 w 749358"/>
                  <a:gd name="connsiteY5" fmla="*/ 100096 h 807774"/>
                  <a:gd name="connsiteX6" fmla="*/ 749358 w 749358"/>
                  <a:gd name="connsiteY6" fmla="*/ 775910 h 807774"/>
                  <a:gd name="connsiteX0" fmla="*/ 463618 w 749358"/>
                  <a:gd name="connsiteY0" fmla="*/ 642394 h 775909"/>
                  <a:gd name="connsiteX1" fmla="*/ 445234 w 749358"/>
                  <a:gd name="connsiteY1" fmla="*/ 324053 h 775909"/>
                  <a:gd name="connsiteX2" fmla="*/ 54176 w 749358"/>
                  <a:gd name="connsiteY2" fmla="*/ 422684 h 775909"/>
                  <a:gd name="connsiteX3" fmla="*/ 0 w 749358"/>
                  <a:gd name="connsiteY3" fmla="*/ 173237 h 775909"/>
                  <a:gd name="connsiteX4" fmla="*/ 597409 w 749358"/>
                  <a:gd name="connsiteY4" fmla="*/ 1345 h 775909"/>
                  <a:gd name="connsiteX5" fmla="*/ 738154 w 749358"/>
                  <a:gd name="connsiteY5" fmla="*/ 100096 h 775909"/>
                  <a:gd name="connsiteX6" fmla="*/ 749358 w 749358"/>
                  <a:gd name="connsiteY6" fmla="*/ 775910 h 775909"/>
                  <a:gd name="connsiteX0" fmla="*/ 463618 w 775819"/>
                  <a:gd name="connsiteY0" fmla="*/ 642394 h 676682"/>
                  <a:gd name="connsiteX1" fmla="*/ 445234 w 775819"/>
                  <a:gd name="connsiteY1" fmla="*/ 324053 h 676682"/>
                  <a:gd name="connsiteX2" fmla="*/ 54176 w 775819"/>
                  <a:gd name="connsiteY2" fmla="*/ 422684 h 676682"/>
                  <a:gd name="connsiteX3" fmla="*/ 0 w 775819"/>
                  <a:gd name="connsiteY3" fmla="*/ 173237 h 676682"/>
                  <a:gd name="connsiteX4" fmla="*/ 597409 w 775819"/>
                  <a:gd name="connsiteY4" fmla="*/ 1345 h 676682"/>
                  <a:gd name="connsiteX5" fmla="*/ 738154 w 775819"/>
                  <a:gd name="connsiteY5" fmla="*/ 100096 h 676682"/>
                  <a:gd name="connsiteX6" fmla="*/ 775819 w 775819"/>
                  <a:gd name="connsiteY6" fmla="*/ 676682 h 6766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775819" h="676682">
                    <a:moveTo>
                      <a:pt x="463618" y="642394"/>
                    </a:moveTo>
                    <a:lnTo>
                      <a:pt x="445234" y="324053"/>
                    </a:lnTo>
                    <a:lnTo>
                      <a:pt x="54176" y="422684"/>
                    </a:lnTo>
                    <a:cubicBezTo>
                      <a:pt x="42733" y="341740"/>
                      <a:pt x="11443" y="254181"/>
                      <a:pt x="0" y="173237"/>
                    </a:cubicBezTo>
                    <a:lnTo>
                      <a:pt x="597409" y="1345"/>
                    </a:lnTo>
                    <a:cubicBezTo>
                      <a:pt x="720435" y="-10845"/>
                      <a:pt x="730378" y="62890"/>
                      <a:pt x="738154" y="100096"/>
                    </a:cubicBezTo>
                    <a:cubicBezTo>
                      <a:pt x="745930" y="137302"/>
                      <a:pt x="763099" y="435224"/>
                      <a:pt x="775819" y="676682"/>
                    </a:cubicBezTo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82" name="グループ化 81">
              <a:extLst>
                <a:ext uri="{FF2B5EF4-FFF2-40B4-BE49-F238E27FC236}">
                  <a16:creationId xmlns:a16="http://schemas.microsoft.com/office/drawing/2014/main" id="{A24B2E05-C5D3-4D57-9830-42591CBEE0B3}"/>
                </a:ext>
              </a:extLst>
            </p:cNvPr>
            <p:cNvGrpSpPr/>
            <p:nvPr/>
          </p:nvGrpSpPr>
          <p:grpSpPr>
            <a:xfrm>
              <a:off x="3587513" y="2391964"/>
              <a:ext cx="2103289" cy="1144501"/>
              <a:chOff x="621763" y="2391964"/>
              <a:chExt cx="2103289" cy="1144501"/>
            </a:xfrm>
          </p:grpSpPr>
          <p:grpSp>
            <p:nvGrpSpPr>
              <p:cNvPr id="83" name="グループ化 82">
                <a:extLst>
                  <a:ext uri="{FF2B5EF4-FFF2-40B4-BE49-F238E27FC236}">
                    <a16:creationId xmlns:a16="http://schemas.microsoft.com/office/drawing/2014/main" id="{C061D9C6-8FFD-456F-B01F-DFDA98987F4F}"/>
                  </a:ext>
                </a:extLst>
              </p:cNvPr>
              <p:cNvGrpSpPr/>
              <p:nvPr/>
            </p:nvGrpSpPr>
            <p:grpSpPr>
              <a:xfrm>
                <a:off x="652785" y="3384587"/>
                <a:ext cx="2072267" cy="151878"/>
                <a:chOff x="652785" y="3384587"/>
                <a:chExt cx="2072267" cy="151878"/>
              </a:xfrm>
            </p:grpSpPr>
            <p:sp>
              <p:nvSpPr>
                <p:cNvPr id="95" name="正方形/長方形 94">
                  <a:extLst>
                    <a:ext uri="{FF2B5EF4-FFF2-40B4-BE49-F238E27FC236}">
                      <a16:creationId xmlns:a16="http://schemas.microsoft.com/office/drawing/2014/main" id="{A72AA3B7-6D97-4965-AE98-228470D9A341}"/>
                    </a:ext>
                  </a:extLst>
                </p:cNvPr>
                <p:cNvSpPr/>
                <p:nvPr/>
              </p:nvSpPr>
              <p:spPr>
                <a:xfrm>
                  <a:off x="652785" y="3384587"/>
                  <a:ext cx="771778" cy="151878"/>
                </a:xfrm>
                <a:prstGeom prst="rect">
                  <a:avLst/>
                </a:prstGeom>
                <a:solidFill>
                  <a:schemeClr val="bg2">
                    <a:lumMod val="2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6" name="正方形/長方形 95">
                  <a:extLst>
                    <a:ext uri="{FF2B5EF4-FFF2-40B4-BE49-F238E27FC236}">
                      <a16:creationId xmlns:a16="http://schemas.microsoft.com/office/drawing/2014/main" id="{4D7FA3EB-0F3F-4126-8F61-FF5D213BB83D}"/>
                    </a:ext>
                  </a:extLst>
                </p:cNvPr>
                <p:cNvSpPr/>
                <p:nvPr/>
              </p:nvSpPr>
              <p:spPr>
                <a:xfrm>
                  <a:off x="1424562" y="3384587"/>
                  <a:ext cx="1300490" cy="151878"/>
                </a:xfrm>
                <a:prstGeom prst="rect">
                  <a:avLst/>
                </a:prstGeom>
                <a:solidFill>
                  <a:schemeClr val="bg2">
                    <a:lumMod val="9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84" name="グループ化 83">
                <a:extLst>
                  <a:ext uri="{FF2B5EF4-FFF2-40B4-BE49-F238E27FC236}">
                    <a16:creationId xmlns:a16="http://schemas.microsoft.com/office/drawing/2014/main" id="{6335314E-5F6F-47C5-9558-A0195A061418}"/>
                  </a:ext>
                </a:extLst>
              </p:cNvPr>
              <p:cNvGrpSpPr/>
              <p:nvPr/>
            </p:nvGrpSpPr>
            <p:grpSpPr>
              <a:xfrm>
                <a:off x="621763" y="2391964"/>
                <a:ext cx="1775106" cy="984718"/>
                <a:chOff x="743345" y="2545926"/>
                <a:chExt cx="1497565" cy="830756"/>
              </a:xfrm>
              <a:solidFill>
                <a:schemeClr val="bg1">
                  <a:lumMod val="65000"/>
                </a:schemeClr>
              </a:solidFill>
            </p:grpSpPr>
            <p:sp>
              <p:nvSpPr>
                <p:cNvPr id="85" name="四角形: 上の 2 つの角を丸める 84">
                  <a:extLst>
                    <a:ext uri="{FF2B5EF4-FFF2-40B4-BE49-F238E27FC236}">
                      <a16:creationId xmlns:a16="http://schemas.microsoft.com/office/drawing/2014/main" id="{FDF14CFA-8150-4962-85BE-9346214DA2B6}"/>
                    </a:ext>
                  </a:extLst>
                </p:cNvPr>
                <p:cNvSpPr/>
                <p:nvPr/>
              </p:nvSpPr>
              <p:spPr>
                <a:xfrm>
                  <a:off x="1719638" y="3282951"/>
                  <a:ext cx="415526" cy="74682"/>
                </a:xfrm>
                <a:prstGeom prst="round2SameRect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6" name="四角形: 上の 2 つの角を丸める 85">
                  <a:extLst>
                    <a:ext uri="{FF2B5EF4-FFF2-40B4-BE49-F238E27FC236}">
                      <a16:creationId xmlns:a16="http://schemas.microsoft.com/office/drawing/2014/main" id="{D5B41B60-518A-4782-8EC9-E3D3C8CC9436}"/>
                    </a:ext>
                  </a:extLst>
                </p:cNvPr>
                <p:cNvSpPr/>
                <p:nvPr/>
              </p:nvSpPr>
              <p:spPr>
                <a:xfrm>
                  <a:off x="1703703" y="3302000"/>
                  <a:ext cx="537207" cy="74682"/>
                </a:xfrm>
                <a:prstGeom prst="round2SameRect">
                  <a:avLst/>
                </a:prstGeom>
                <a:solidFill>
                  <a:schemeClr val="tx1">
                    <a:lumMod val="95000"/>
                    <a:lumOff val="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7" name="四角形: 上の 2 つの角を丸める 86">
                  <a:extLst>
                    <a:ext uri="{FF2B5EF4-FFF2-40B4-BE49-F238E27FC236}">
                      <a16:creationId xmlns:a16="http://schemas.microsoft.com/office/drawing/2014/main" id="{0C6220CC-85F9-4FC7-B273-B3A701D7BAA3}"/>
                    </a:ext>
                  </a:extLst>
                </p:cNvPr>
                <p:cNvSpPr/>
                <p:nvPr/>
              </p:nvSpPr>
              <p:spPr>
                <a:xfrm>
                  <a:off x="933041" y="3302000"/>
                  <a:ext cx="822734" cy="74682"/>
                </a:xfrm>
                <a:prstGeom prst="round2SameRect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8" name="四角形: 角を丸くする 87">
                  <a:extLst>
                    <a:ext uri="{FF2B5EF4-FFF2-40B4-BE49-F238E27FC236}">
                      <a16:creationId xmlns:a16="http://schemas.microsoft.com/office/drawing/2014/main" id="{91FE58B6-949D-43CC-8893-849388640A1F}"/>
                    </a:ext>
                  </a:extLst>
                </p:cNvPr>
                <p:cNvSpPr/>
                <p:nvPr/>
              </p:nvSpPr>
              <p:spPr>
                <a:xfrm>
                  <a:off x="929208" y="3256281"/>
                  <a:ext cx="822734" cy="45719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>
                    <a:lumMod val="85000"/>
                    <a:lumOff val="1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9" name="四角形: 角を丸くする 88">
                  <a:extLst>
                    <a:ext uri="{FF2B5EF4-FFF2-40B4-BE49-F238E27FC236}">
                      <a16:creationId xmlns:a16="http://schemas.microsoft.com/office/drawing/2014/main" id="{F953F888-4D85-4FB2-99FB-435FE0FF2ED1}"/>
                    </a:ext>
                  </a:extLst>
                </p:cNvPr>
                <p:cNvSpPr/>
                <p:nvPr/>
              </p:nvSpPr>
              <p:spPr>
                <a:xfrm>
                  <a:off x="1720493" y="3256281"/>
                  <a:ext cx="45719" cy="45719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5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0" name="フリーフォーム: 図形 89">
                  <a:extLst>
                    <a:ext uri="{FF2B5EF4-FFF2-40B4-BE49-F238E27FC236}">
                      <a16:creationId xmlns:a16="http://schemas.microsoft.com/office/drawing/2014/main" id="{1FEE81C3-2E6C-4955-8E78-B56142B622E9}"/>
                    </a:ext>
                  </a:extLst>
                </p:cNvPr>
                <p:cNvSpPr/>
                <p:nvPr/>
              </p:nvSpPr>
              <p:spPr>
                <a:xfrm flipV="1">
                  <a:off x="744200" y="2545927"/>
                  <a:ext cx="1012097" cy="711207"/>
                </a:xfrm>
                <a:custGeom>
                  <a:avLst/>
                  <a:gdLst>
                    <a:gd name="connsiteX0" fmla="*/ 40482 w 1012097"/>
                    <a:gd name="connsiteY0" fmla="*/ 711207 h 711207"/>
                    <a:gd name="connsiteX1" fmla="*/ 838118 w 1012097"/>
                    <a:gd name="connsiteY1" fmla="*/ 711207 h 711207"/>
                    <a:gd name="connsiteX2" fmla="*/ 1012097 w 1012097"/>
                    <a:gd name="connsiteY2" fmla="*/ 15293 h 711207"/>
                    <a:gd name="connsiteX3" fmla="*/ 996804 w 1012097"/>
                    <a:gd name="connsiteY3" fmla="*/ 0 h 711207"/>
                    <a:gd name="connsiteX4" fmla="*/ 218284 w 1012097"/>
                    <a:gd name="connsiteY4" fmla="*/ 0 h 711207"/>
                    <a:gd name="connsiteX5" fmla="*/ 218284 w 1012097"/>
                    <a:gd name="connsiteY5" fmla="*/ 1 h 711207"/>
                    <a:gd name="connsiteX6" fmla="*/ 170155 w 1012097"/>
                    <a:gd name="connsiteY6" fmla="*/ 1 h 711207"/>
                    <a:gd name="connsiteX7" fmla="*/ 0 w 1012097"/>
                    <a:gd name="connsiteY7" fmla="*/ 680622 h 711207"/>
                    <a:gd name="connsiteX8" fmla="*/ 48128 w 1012097"/>
                    <a:gd name="connsiteY8" fmla="*/ 680622 h 711207"/>
                    <a:gd name="connsiteX0" fmla="*/ 40482 w 1012097"/>
                    <a:gd name="connsiteY0" fmla="*/ 711207 h 711207"/>
                    <a:gd name="connsiteX1" fmla="*/ 838118 w 1012097"/>
                    <a:gd name="connsiteY1" fmla="*/ 711207 h 711207"/>
                    <a:gd name="connsiteX2" fmla="*/ 1012097 w 1012097"/>
                    <a:gd name="connsiteY2" fmla="*/ 15293 h 711207"/>
                    <a:gd name="connsiteX3" fmla="*/ 996804 w 1012097"/>
                    <a:gd name="connsiteY3" fmla="*/ 0 h 711207"/>
                    <a:gd name="connsiteX4" fmla="*/ 218284 w 1012097"/>
                    <a:gd name="connsiteY4" fmla="*/ 0 h 711207"/>
                    <a:gd name="connsiteX5" fmla="*/ 218284 w 1012097"/>
                    <a:gd name="connsiteY5" fmla="*/ 1 h 711207"/>
                    <a:gd name="connsiteX6" fmla="*/ 170155 w 1012097"/>
                    <a:gd name="connsiteY6" fmla="*/ 1 h 711207"/>
                    <a:gd name="connsiteX7" fmla="*/ 0 w 1012097"/>
                    <a:gd name="connsiteY7" fmla="*/ 680622 h 711207"/>
                    <a:gd name="connsiteX8" fmla="*/ 40482 w 1012097"/>
                    <a:gd name="connsiteY8" fmla="*/ 711207 h 7112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012097" h="711207">
                      <a:moveTo>
                        <a:pt x="40482" y="711207"/>
                      </a:moveTo>
                      <a:lnTo>
                        <a:pt x="838118" y="711207"/>
                      </a:lnTo>
                      <a:lnTo>
                        <a:pt x="1012097" y="15293"/>
                      </a:lnTo>
                      <a:lnTo>
                        <a:pt x="996804" y="0"/>
                      </a:lnTo>
                      <a:lnTo>
                        <a:pt x="218284" y="0"/>
                      </a:lnTo>
                      <a:lnTo>
                        <a:pt x="218284" y="1"/>
                      </a:lnTo>
                      <a:lnTo>
                        <a:pt x="170155" y="1"/>
                      </a:lnTo>
                      <a:lnTo>
                        <a:pt x="0" y="680622"/>
                      </a:lnTo>
                      <a:lnTo>
                        <a:pt x="40482" y="711207"/>
                      </a:lnTo>
                      <a:close/>
                    </a:path>
                  </a:pathLst>
                </a:custGeom>
                <a:solidFill>
                  <a:schemeClr val="tx1">
                    <a:lumMod val="85000"/>
                    <a:lumOff val="1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1" name="平行四辺形 90">
                  <a:extLst>
                    <a:ext uri="{FF2B5EF4-FFF2-40B4-BE49-F238E27FC236}">
                      <a16:creationId xmlns:a16="http://schemas.microsoft.com/office/drawing/2014/main" id="{1700AFAF-3E26-452B-9F7B-0EDF520F416C}"/>
                    </a:ext>
                  </a:extLst>
                </p:cNvPr>
                <p:cNvSpPr/>
                <p:nvPr/>
              </p:nvSpPr>
              <p:spPr>
                <a:xfrm flipV="1">
                  <a:off x="744200" y="2576512"/>
                  <a:ext cx="975438" cy="680621"/>
                </a:xfrm>
                <a:prstGeom prst="parallelogram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2" name="フリーフォーム: 図形 91">
                  <a:extLst>
                    <a:ext uri="{FF2B5EF4-FFF2-40B4-BE49-F238E27FC236}">
                      <a16:creationId xmlns:a16="http://schemas.microsoft.com/office/drawing/2014/main" id="{0D0F94FF-8FC7-4F51-A8ED-4B735835AD85}"/>
                    </a:ext>
                  </a:extLst>
                </p:cNvPr>
                <p:cNvSpPr/>
                <p:nvPr/>
              </p:nvSpPr>
              <p:spPr>
                <a:xfrm flipV="1">
                  <a:off x="743345" y="2545926"/>
                  <a:ext cx="838118" cy="30585"/>
                </a:xfrm>
                <a:custGeom>
                  <a:avLst/>
                  <a:gdLst>
                    <a:gd name="connsiteX0" fmla="*/ 40482 w 1012097"/>
                    <a:gd name="connsiteY0" fmla="*/ 711207 h 711207"/>
                    <a:gd name="connsiteX1" fmla="*/ 838118 w 1012097"/>
                    <a:gd name="connsiteY1" fmla="*/ 711207 h 711207"/>
                    <a:gd name="connsiteX2" fmla="*/ 1012097 w 1012097"/>
                    <a:gd name="connsiteY2" fmla="*/ 15293 h 711207"/>
                    <a:gd name="connsiteX3" fmla="*/ 996804 w 1012097"/>
                    <a:gd name="connsiteY3" fmla="*/ 0 h 711207"/>
                    <a:gd name="connsiteX4" fmla="*/ 218284 w 1012097"/>
                    <a:gd name="connsiteY4" fmla="*/ 0 h 711207"/>
                    <a:gd name="connsiteX5" fmla="*/ 218284 w 1012097"/>
                    <a:gd name="connsiteY5" fmla="*/ 1 h 711207"/>
                    <a:gd name="connsiteX6" fmla="*/ 975438 w 1012097"/>
                    <a:gd name="connsiteY6" fmla="*/ 1 h 711207"/>
                    <a:gd name="connsiteX7" fmla="*/ 805283 w 1012097"/>
                    <a:gd name="connsiteY7" fmla="*/ 680622 h 711207"/>
                    <a:gd name="connsiteX8" fmla="*/ 0 w 1012097"/>
                    <a:gd name="connsiteY8" fmla="*/ 680622 h 711207"/>
                    <a:gd name="connsiteX0" fmla="*/ 40482 w 1012097"/>
                    <a:gd name="connsiteY0" fmla="*/ 711207 h 711207"/>
                    <a:gd name="connsiteX1" fmla="*/ 838118 w 1012097"/>
                    <a:gd name="connsiteY1" fmla="*/ 711207 h 711207"/>
                    <a:gd name="connsiteX2" fmla="*/ 1012097 w 1012097"/>
                    <a:gd name="connsiteY2" fmla="*/ 15293 h 711207"/>
                    <a:gd name="connsiteX3" fmla="*/ 996804 w 1012097"/>
                    <a:gd name="connsiteY3" fmla="*/ 0 h 711207"/>
                    <a:gd name="connsiteX4" fmla="*/ 218284 w 1012097"/>
                    <a:gd name="connsiteY4" fmla="*/ 0 h 711207"/>
                    <a:gd name="connsiteX5" fmla="*/ 975438 w 1012097"/>
                    <a:gd name="connsiteY5" fmla="*/ 1 h 711207"/>
                    <a:gd name="connsiteX6" fmla="*/ 805283 w 1012097"/>
                    <a:gd name="connsiteY6" fmla="*/ 680622 h 711207"/>
                    <a:gd name="connsiteX7" fmla="*/ 0 w 1012097"/>
                    <a:gd name="connsiteY7" fmla="*/ 680622 h 711207"/>
                    <a:gd name="connsiteX8" fmla="*/ 40482 w 1012097"/>
                    <a:gd name="connsiteY8" fmla="*/ 711207 h 711207"/>
                    <a:gd name="connsiteX0" fmla="*/ 40482 w 1012097"/>
                    <a:gd name="connsiteY0" fmla="*/ 711207 h 711207"/>
                    <a:gd name="connsiteX1" fmla="*/ 838118 w 1012097"/>
                    <a:gd name="connsiteY1" fmla="*/ 711207 h 711207"/>
                    <a:gd name="connsiteX2" fmla="*/ 1012097 w 1012097"/>
                    <a:gd name="connsiteY2" fmla="*/ 15293 h 711207"/>
                    <a:gd name="connsiteX3" fmla="*/ 996804 w 1012097"/>
                    <a:gd name="connsiteY3" fmla="*/ 0 h 711207"/>
                    <a:gd name="connsiteX4" fmla="*/ 975438 w 1012097"/>
                    <a:gd name="connsiteY4" fmla="*/ 1 h 711207"/>
                    <a:gd name="connsiteX5" fmla="*/ 805283 w 1012097"/>
                    <a:gd name="connsiteY5" fmla="*/ 680622 h 711207"/>
                    <a:gd name="connsiteX6" fmla="*/ 0 w 1012097"/>
                    <a:gd name="connsiteY6" fmla="*/ 680622 h 711207"/>
                    <a:gd name="connsiteX7" fmla="*/ 40482 w 1012097"/>
                    <a:gd name="connsiteY7" fmla="*/ 711207 h 711207"/>
                    <a:gd name="connsiteX0" fmla="*/ 40482 w 1012097"/>
                    <a:gd name="connsiteY0" fmla="*/ 711206 h 711206"/>
                    <a:gd name="connsiteX1" fmla="*/ 838118 w 1012097"/>
                    <a:gd name="connsiteY1" fmla="*/ 711206 h 711206"/>
                    <a:gd name="connsiteX2" fmla="*/ 1012097 w 1012097"/>
                    <a:gd name="connsiteY2" fmla="*/ 15292 h 711206"/>
                    <a:gd name="connsiteX3" fmla="*/ 975438 w 1012097"/>
                    <a:gd name="connsiteY3" fmla="*/ 0 h 711206"/>
                    <a:gd name="connsiteX4" fmla="*/ 805283 w 1012097"/>
                    <a:gd name="connsiteY4" fmla="*/ 680621 h 711206"/>
                    <a:gd name="connsiteX5" fmla="*/ 0 w 1012097"/>
                    <a:gd name="connsiteY5" fmla="*/ 680621 h 711206"/>
                    <a:gd name="connsiteX6" fmla="*/ 40482 w 1012097"/>
                    <a:gd name="connsiteY6" fmla="*/ 711206 h 711206"/>
                    <a:gd name="connsiteX0" fmla="*/ 40482 w 1012097"/>
                    <a:gd name="connsiteY0" fmla="*/ 695914 h 695914"/>
                    <a:gd name="connsiteX1" fmla="*/ 838118 w 1012097"/>
                    <a:gd name="connsiteY1" fmla="*/ 695914 h 695914"/>
                    <a:gd name="connsiteX2" fmla="*/ 1012097 w 1012097"/>
                    <a:gd name="connsiteY2" fmla="*/ 0 h 695914"/>
                    <a:gd name="connsiteX3" fmla="*/ 805283 w 1012097"/>
                    <a:gd name="connsiteY3" fmla="*/ 665329 h 695914"/>
                    <a:gd name="connsiteX4" fmla="*/ 0 w 1012097"/>
                    <a:gd name="connsiteY4" fmla="*/ 665329 h 695914"/>
                    <a:gd name="connsiteX5" fmla="*/ 40482 w 1012097"/>
                    <a:gd name="connsiteY5" fmla="*/ 695914 h 695914"/>
                    <a:gd name="connsiteX0" fmla="*/ 40482 w 838118"/>
                    <a:gd name="connsiteY0" fmla="*/ 30585 h 30585"/>
                    <a:gd name="connsiteX1" fmla="*/ 838118 w 838118"/>
                    <a:gd name="connsiteY1" fmla="*/ 30585 h 30585"/>
                    <a:gd name="connsiteX2" fmla="*/ 805283 w 838118"/>
                    <a:gd name="connsiteY2" fmla="*/ 0 h 30585"/>
                    <a:gd name="connsiteX3" fmla="*/ 0 w 838118"/>
                    <a:gd name="connsiteY3" fmla="*/ 0 h 30585"/>
                    <a:gd name="connsiteX4" fmla="*/ 40482 w 838118"/>
                    <a:gd name="connsiteY4" fmla="*/ 30585 h 305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38118" h="30585">
                      <a:moveTo>
                        <a:pt x="40482" y="30585"/>
                      </a:moveTo>
                      <a:lnTo>
                        <a:pt x="838118" y="30585"/>
                      </a:lnTo>
                      <a:lnTo>
                        <a:pt x="805283" y="0"/>
                      </a:lnTo>
                      <a:lnTo>
                        <a:pt x="0" y="0"/>
                      </a:lnTo>
                      <a:lnTo>
                        <a:pt x="40482" y="30585"/>
                      </a:lnTo>
                      <a:close/>
                    </a:path>
                  </a:pathLst>
                </a:custGeom>
                <a:solidFill>
                  <a:schemeClr val="tx1">
                    <a:lumMod val="65000"/>
                    <a:lumOff val="3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3" name="四角形: 上の 2 つの角を丸める 92">
                  <a:extLst>
                    <a:ext uri="{FF2B5EF4-FFF2-40B4-BE49-F238E27FC236}">
                      <a16:creationId xmlns:a16="http://schemas.microsoft.com/office/drawing/2014/main" id="{9DF7419E-2D68-4C8E-8314-6128C225FE20}"/>
                    </a:ext>
                  </a:extLst>
                </p:cNvPr>
                <p:cNvSpPr/>
                <p:nvPr/>
              </p:nvSpPr>
              <p:spPr>
                <a:xfrm>
                  <a:off x="968172" y="3329167"/>
                  <a:ext cx="702387" cy="45719"/>
                </a:xfrm>
                <a:prstGeom prst="round2SameRect">
                  <a:avLst/>
                </a:prstGeom>
                <a:solidFill>
                  <a:schemeClr val="tx1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4" name="四角形: 上の 2 つの角を丸める 93">
                  <a:extLst>
                    <a:ext uri="{FF2B5EF4-FFF2-40B4-BE49-F238E27FC236}">
                      <a16:creationId xmlns:a16="http://schemas.microsoft.com/office/drawing/2014/main" id="{2C174385-0E17-4ADC-A113-BAFB9E865754}"/>
                    </a:ext>
                  </a:extLst>
                </p:cNvPr>
                <p:cNvSpPr/>
                <p:nvPr/>
              </p:nvSpPr>
              <p:spPr>
                <a:xfrm>
                  <a:off x="1971622" y="3329167"/>
                  <a:ext cx="214050" cy="45719"/>
                </a:xfrm>
                <a:prstGeom prst="round2SameRect">
                  <a:avLst/>
                </a:prstGeom>
                <a:solidFill>
                  <a:schemeClr val="tx1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</p:grpSp>
      <p:grpSp>
        <p:nvGrpSpPr>
          <p:cNvPr id="165" name="グループ化 164">
            <a:extLst>
              <a:ext uri="{FF2B5EF4-FFF2-40B4-BE49-F238E27FC236}">
                <a16:creationId xmlns:a16="http://schemas.microsoft.com/office/drawing/2014/main" id="{528F696D-1C00-49FC-A07A-6E5C0678D7DE}"/>
              </a:ext>
            </a:extLst>
          </p:cNvPr>
          <p:cNvGrpSpPr/>
          <p:nvPr/>
        </p:nvGrpSpPr>
        <p:grpSpPr>
          <a:xfrm>
            <a:off x="634763" y="1012722"/>
            <a:ext cx="2722068" cy="2523743"/>
            <a:chOff x="634763" y="1012722"/>
            <a:chExt cx="2722068" cy="2523743"/>
          </a:xfrm>
        </p:grpSpPr>
        <p:grpSp>
          <p:nvGrpSpPr>
            <p:cNvPr id="166" name="グループ化 165">
              <a:extLst>
                <a:ext uri="{FF2B5EF4-FFF2-40B4-BE49-F238E27FC236}">
                  <a16:creationId xmlns:a16="http://schemas.microsoft.com/office/drawing/2014/main" id="{4FAFC9FE-6758-47FE-B988-129D22C01E70}"/>
                </a:ext>
              </a:extLst>
            </p:cNvPr>
            <p:cNvGrpSpPr/>
            <p:nvPr/>
          </p:nvGrpSpPr>
          <p:grpSpPr>
            <a:xfrm>
              <a:off x="759868" y="1012722"/>
              <a:ext cx="2118923" cy="1712853"/>
              <a:chOff x="751288" y="4215607"/>
              <a:chExt cx="2118923" cy="1712853"/>
            </a:xfrm>
          </p:grpSpPr>
          <p:grpSp>
            <p:nvGrpSpPr>
              <p:cNvPr id="226" name="グループ化 225">
                <a:extLst>
                  <a:ext uri="{FF2B5EF4-FFF2-40B4-BE49-F238E27FC236}">
                    <a16:creationId xmlns:a16="http://schemas.microsoft.com/office/drawing/2014/main" id="{DFDE81FD-8DDD-4BC8-9462-145800581B9E}"/>
                  </a:ext>
                </a:extLst>
              </p:cNvPr>
              <p:cNvGrpSpPr/>
              <p:nvPr/>
            </p:nvGrpSpPr>
            <p:grpSpPr>
              <a:xfrm>
                <a:off x="757000" y="4228307"/>
                <a:ext cx="2098135" cy="1678237"/>
                <a:chOff x="680692" y="1191044"/>
                <a:chExt cx="2098135" cy="1678237"/>
              </a:xfrm>
            </p:grpSpPr>
            <p:grpSp>
              <p:nvGrpSpPr>
                <p:cNvPr id="235" name="グループ化 234">
                  <a:extLst>
                    <a:ext uri="{FF2B5EF4-FFF2-40B4-BE49-F238E27FC236}">
                      <a16:creationId xmlns:a16="http://schemas.microsoft.com/office/drawing/2014/main" id="{2ED5D85B-AB54-4BE2-B87A-F961F2BB2849}"/>
                    </a:ext>
                  </a:extLst>
                </p:cNvPr>
                <p:cNvGrpSpPr/>
                <p:nvPr/>
              </p:nvGrpSpPr>
              <p:grpSpPr>
                <a:xfrm>
                  <a:off x="680692" y="1191044"/>
                  <a:ext cx="2098135" cy="1678237"/>
                  <a:chOff x="781020" y="990601"/>
                  <a:chExt cx="2419739" cy="1935479"/>
                </a:xfrm>
              </p:grpSpPr>
              <p:grpSp>
                <p:nvGrpSpPr>
                  <p:cNvPr id="239" name="グループ化 238">
                    <a:extLst>
                      <a:ext uri="{FF2B5EF4-FFF2-40B4-BE49-F238E27FC236}">
                        <a16:creationId xmlns:a16="http://schemas.microsoft.com/office/drawing/2014/main" id="{74C97F4C-3224-4B52-BCF6-85D71D02674D}"/>
                      </a:ext>
                    </a:extLst>
                  </p:cNvPr>
                  <p:cNvGrpSpPr/>
                  <p:nvPr/>
                </p:nvGrpSpPr>
                <p:grpSpPr>
                  <a:xfrm>
                    <a:off x="781020" y="990601"/>
                    <a:ext cx="1307219" cy="1935479"/>
                    <a:chOff x="781020" y="990601"/>
                    <a:chExt cx="1307219" cy="1935479"/>
                  </a:xfrm>
                </p:grpSpPr>
                <p:sp>
                  <p:nvSpPr>
                    <p:cNvPr id="243" name="正方形/長方形 242">
                      <a:extLst>
                        <a:ext uri="{FF2B5EF4-FFF2-40B4-BE49-F238E27FC236}">
                          <a16:creationId xmlns:a16="http://schemas.microsoft.com/office/drawing/2014/main" id="{78AAB13D-C6C7-4D62-9945-5F0936558A1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81020" y="990601"/>
                      <a:ext cx="1307219" cy="1935479"/>
                    </a:xfrm>
                    <a:prstGeom prst="rect">
                      <a:avLst/>
                    </a:prstGeom>
                    <a:solidFill>
                      <a:schemeClr val="bg1">
                        <a:lumMod val="85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44" name="正方形/長方形 243">
                      <a:extLst>
                        <a:ext uri="{FF2B5EF4-FFF2-40B4-BE49-F238E27FC236}">
                          <a16:creationId xmlns:a16="http://schemas.microsoft.com/office/drawing/2014/main" id="{05E0933A-305C-42B1-BE22-EB1997104B4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72787" y="1082500"/>
                      <a:ext cx="1123685" cy="1751681"/>
                    </a:xfrm>
                    <a:prstGeom prst="rect">
                      <a:avLst/>
                    </a:prstGeom>
                    <a:solidFill>
                      <a:schemeClr val="accent5">
                        <a:lumMod val="60000"/>
                        <a:lumOff val="40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240" name="グループ化 239">
                    <a:extLst>
                      <a:ext uri="{FF2B5EF4-FFF2-40B4-BE49-F238E27FC236}">
                        <a16:creationId xmlns:a16="http://schemas.microsoft.com/office/drawing/2014/main" id="{1601592A-ADE0-442C-80E3-DA4D1ED01B7A}"/>
                      </a:ext>
                    </a:extLst>
                  </p:cNvPr>
                  <p:cNvGrpSpPr/>
                  <p:nvPr/>
                </p:nvGrpSpPr>
                <p:grpSpPr>
                  <a:xfrm>
                    <a:off x="1893540" y="990601"/>
                    <a:ext cx="1307219" cy="1935479"/>
                    <a:chOff x="781020" y="990601"/>
                    <a:chExt cx="1307219" cy="1935479"/>
                  </a:xfrm>
                </p:grpSpPr>
                <p:sp>
                  <p:nvSpPr>
                    <p:cNvPr id="241" name="正方形/長方形 240">
                      <a:extLst>
                        <a:ext uri="{FF2B5EF4-FFF2-40B4-BE49-F238E27FC236}">
                          <a16:creationId xmlns:a16="http://schemas.microsoft.com/office/drawing/2014/main" id="{CBCFEFB3-A3B1-482A-8CF1-8F889EF8F56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81020" y="990601"/>
                      <a:ext cx="1307219" cy="1935479"/>
                    </a:xfrm>
                    <a:prstGeom prst="rect">
                      <a:avLst/>
                    </a:prstGeom>
                    <a:solidFill>
                      <a:schemeClr val="bg1">
                        <a:lumMod val="85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42" name="正方形/長方形 241">
                      <a:extLst>
                        <a:ext uri="{FF2B5EF4-FFF2-40B4-BE49-F238E27FC236}">
                          <a16:creationId xmlns:a16="http://schemas.microsoft.com/office/drawing/2014/main" id="{6E5359FF-B667-48E0-9C63-2ED24E582B7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72787" y="1082500"/>
                      <a:ext cx="1123685" cy="1751681"/>
                    </a:xfrm>
                    <a:prstGeom prst="rect">
                      <a:avLst/>
                    </a:prstGeom>
                    <a:solidFill>
                      <a:schemeClr val="accent5">
                        <a:lumMod val="60000"/>
                        <a:lumOff val="40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  <p:grpSp>
              <p:nvGrpSpPr>
                <p:cNvPr id="236" name="グループ化 235">
                  <a:extLst>
                    <a:ext uri="{FF2B5EF4-FFF2-40B4-BE49-F238E27FC236}">
                      <a16:creationId xmlns:a16="http://schemas.microsoft.com/office/drawing/2014/main" id="{FF99B28F-C409-4630-917F-61D9AD37EAF0}"/>
                    </a:ext>
                  </a:extLst>
                </p:cNvPr>
                <p:cNvGrpSpPr/>
                <p:nvPr/>
              </p:nvGrpSpPr>
              <p:grpSpPr>
                <a:xfrm>
                  <a:off x="1556679" y="1884641"/>
                  <a:ext cx="89489" cy="215862"/>
                  <a:chOff x="1551833" y="1883733"/>
                  <a:chExt cx="89489" cy="215862"/>
                </a:xfrm>
              </p:grpSpPr>
              <p:sp>
                <p:nvSpPr>
                  <p:cNvPr id="237" name="四角形: 角を丸くする 236">
                    <a:extLst>
                      <a:ext uri="{FF2B5EF4-FFF2-40B4-BE49-F238E27FC236}">
                        <a16:creationId xmlns:a16="http://schemas.microsoft.com/office/drawing/2014/main" id="{48FB8FC7-E7B5-4ECC-AEDC-4EEAC44A382D}"/>
                      </a:ext>
                    </a:extLst>
                  </p:cNvPr>
                  <p:cNvSpPr/>
                  <p:nvPr/>
                </p:nvSpPr>
                <p:spPr>
                  <a:xfrm>
                    <a:off x="1576552" y="1962565"/>
                    <a:ext cx="45720" cy="137030"/>
                  </a:xfrm>
                  <a:prstGeom prst="roundRect">
                    <a:avLst/>
                  </a:prstGeom>
                  <a:solidFill>
                    <a:schemeClr val="bg1">
                      <a:lumMod val="8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38" name="四角形: 角を丸くする 237">
                    <a:extLst>
                      <a:ext uri="{FF2B5EF4-FFF2-40B4-BE49-F238E27FC236}">
                        <a16:creationId xmlns:a16="http://schemas.microsoft.com/office/drawing/2014/main" id="{82367B92-C3A1-4CF6-B76B-B5E75229367C}"/>
                      </a:ext>
                    </a:extLst>
                  </p:cNvPr>
                  <p:cNvSpPr/>
                  <p:nvPr/>
                </p:nvSpPr>
                <p:spPr>
                  <a:xfrm>
                    <a:off x="1551833" y="1883733"/>
                    <a:ext cx="89489" cy="132266"/>
                  </a:xfrm>
                  <a:prstGeom prst="roundRect">
                    <a:avLst/>
                  </a:prstGeom>
                  <a:solidFill>
                    <a:schemeClr val="bg1">
                      <a:lumMod val="8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227" name="グループ化 226">
                <a:extLst>
                  <a:ext uri="{FF2B5EF4-FFF2-40B4-BE49-F238E27FC236}">
                    <a16:creationId xmlns:a16="http://schemas.microsoft.com/office/drawing/2014/main" id="{BA394AB1-4A6C-4661-9D4D-958F9068B193}"/>
                  </a:ext>
                </a:extLst>
              </p:cNvPr>
              <p:cNvGrpSpPr/>
              <p:nvPr/>
            </p:nvGrpSpPr>
            <p:grpSpPr>
              <a:xfrm>
                <a:off x="751288" y="4215607"/>
                <a:ext cx="431375" cy="1712853"/>
                <a:chOff x="3644899" y="4362450"/>
                <a:chExt cx="414091" cy="1860550"/>
              </a:xfrm>
            </p:grpSpPr>
            <p:sp>
              <p:nvSpPr>
                <p:cNvPr id="232" name="フリーフォーム: 図形 231">
                  <a:extLst>
                    <a:ext uri="{FF2B5EF4-FFF2-40B4-BE49-F238E27FC236}">
                      <a16:creationId xmlns:a16="http://schemas.microsoft.com/office/drawing/2014/main" id="{70D19F1A-E09E-4C21-9801-D1253DB2AA2E}"/>
                    </a:ext>
                  </a:extLst>
                </p:cNvPr>
                <p:cNvSpPr/>
                <p:nvPr/>
              </p:nvSpPr>
              <p:spPr>
                <a:xfrm flipH="1">
                  <a:off x="3644900" y="4362450"/>
                  <a:ext cx="414090" cy="1860550"/>
                </a:xfrm>
                <a:custGeom>
                  <a:avLst/>
                  <a:gdLst>
                    <a:gd name="connsiteX0" fmla="*/ 84405 w 414090"/>
                    <a:gd name="connsiteY0" fmla="*/ 0 h 1860550"/>
                    <a:gd name="connsiteX1" fmla="*/ 414090 w 414090"/>
                    <a:gd name="connsiteY1" fmla="*/ 0 h 1860550"/>
                    <a:gd name="connsiteX2" fmla="*/ 414090 w 414090"/>
                    <a:gd name="connsiteY2" fmla="*/ 1860550 h 1860550"/>
                    <a:gd name="connsiteX3" fmla="*/ 110989 w 414090"/>
                    <a:gd name="connsiteY3" fmla="*/ 1860550 h 1860550"/>
                    <a:gd name="connsiteX4" fmla="*/ 74287 w 414090"/>
                    <a:gd name="connsiteY4" fmla="*/ 1799183 h 1860550"/>
                    <a:gd name="connsiteX5" fmla="*/ 0 w 414090"/>
                    <a:gd name="connsiteY5" fmla="*/ 1463675 h 1860550"/>
                    <a:gd name="connsiteX6" fmla="*/ 265663 w 414090"/>
                    <a:gd name="connsiteY6" fmla="*/ 910757 h 1860550"/>
                    <a:gd name="connsiteX7" fmla="*/ 271984 w 414090"/>
                    <a:gd name="connsiteY7" fmla="*/ 908050 h 1860550"/>
                    <a:gd name="connsiteX8" fmla="*/ 265663 w 414090"/>
                    <a:gd name="connsiteY8" fmla="*/ 905343 h 1860550"/>
                    <a:gd name="connsiteX9" fmla="*/ 0 w 414090"/>
                    <a:gd name="connsiteY9" fmla="*/ 352425 h 1860550"/>
                    <a:gd name="connsiteX10" fmla="*/ 74287 w 414090"/>
                    <a:gd name="connsiteY10" fmla="*/ 16918 h 1860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14090" h="1860550">
                      <a:moveTo>
                        <a:pt x="84405" y="0"/>
                      </a:moveTo>
                      <a:lnTo>
                        <a:pt x="414090" y="0"/>
                      </a:lnTo>
                      <a:lnTo>
                        <a:pt x="414090" y="1860550"/>
                      </a:lnTo>
                      <a:lnTo>
                        <a:pt x="110989" y="1860550"/>
                      </a:lnTo>
                      <a:lnTo>
                        <a:pt x="74287" y="1799183"/>
                      </a:lnTo>
                      <a:cubicBezTo>
                        <a:pt x="27386" y="1703410"/>
                        <a:pt x="0" y="1587955"/>
                        <a:pt x="0" y="1463675"/>
                      </a:cubicBezTo>
                      <a:cubicBezTo>
                        <a:pt x="0" y="1215116"/>
                        <a:pt x="109544" y="1001854"/>
                        <a:pt x="265663" y="910757"/>
                      </a:cubicBezTo>
                      <a:lnTo>
                        <a:pt x="271984" y="908050"/>
                      </a:lnTo>
                      <a:lnTo>
                        <a:pt x="265663" y="905343"/>
                      </a:lnTo>
                      <a:cubicBezTo>
                        <a:pt x="109544" y="814246"/>
                        <a:pt x="0" y="600984"/>
                        <a:pt x="0" y="352425"/>
                      </a:cubicBezTo>
                      <a:cubicBezTo>
                        <a:pt x="0" y="228146"/>
                        <a:pt x="27386" y="112690"/>
                        <a:pt x="74287" y="16918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3" name="フリーフォーム: 図形 232">
                  <a:extLst>
                    <a:ext uri="{FF2B5EF4-FFF2-40B4-BE49-F238E27FC236}">
                      <a16:creationId xmlns:a16="http://schemas.microsoft.com/office/drawing/2014/main" id="{6D27E9D4-441F-451F-9279-4F6D5E98E659}"/>
                    </a:ext>
                  </a:extLst>
                </p:cNvPr>
                <p:cNvSpPr/>
                <p:nvPr/>
              </p:nvSpPr>
              <p:spPr>
                <a:xfrm>
                  <a:off x="3734152" y="4362450"/>
                  <a:ext cx="139700" cy="1860550"/>
                </a:xfrm>
                <a:custGeom>
                  <a:avLst/>
                  <a:gdLst>
                    <a:gd name="connsiteX0" fmla="*/ 84405 w 725240"/>
                    <a:gd name="connsiteY0" fmla="*/ 0 h 1860550"/>
                    <a:gd name="connsiteX1" fmla="*/ 311150 w 725240"/>
                    <a:gd name="connsiteY1" fmla="*/ 0 h 1860550"/>
                    <a:gd name="connsiteX2" fmla="*/ 414090 w 725240"/>
                    <a:gd name="connsiteY2" fmla="*/ 0 h 1860550"/>
                    <a:gd name="connsiteX3" fmla="*/ 640835 w 725240"/>
                    <a:gd name="connsiteY3" fmla="*/ 0 h 1860550"/>
                    <a:gd name="connsiteX4" fmla="*/ 650953 w 725240"/>
                    <a:gd name="connsiteY4" fmla="*/ 16918 h 1860550"/>
                    <a:gd name="connsiteX5" fmla="*/ 725240 w 725240"/>
                    <a:gd name="connsiteY5" fmla="*/ 352425 h 1860550"/>
                    <a:gd name="connsiteX6" fmla="*/ 459577 w 725240"/>
                    <a:gd name="connsiteY6" fmla="*/ 905343 h 1860550"/>
                    <a:gd name="connsiteX7" fmla="*/ 453256 w 725240"/>
                    <a:gd name="connsiteY7" fmla="*/ 908050 h 1860550"/>
                    <a:gd name="connsiteX8" fmla="*/ 459577 w 725240"/>
                    <a:gd name="connsiteY8" fmla="*/ 910757 h 1860550"/>
                    <a:gd name="connsiteX9" fmla="*/ 725240 w 725240"/>
                    <a:gd name="connsiteY9" fmla="*/ 1463675 h 1860550"/>
                    <a:gd name="connsiteX10" fmla="*/ 650953 w 725240"/>
                    <a:gd name="connsiteY10" fmla="*/ 1799183 h 1860550"/>
                    <a:gd name="connsiteX11" fmla="*/ 614251 w 725240"/>
                    <a:gd name="connsiteY11" fmla="*/ 1860550 h 1860550"/>
                    <a:gd name="connsiteX12" fmla="*/ 414090 w 725240"/>
                    <a:gd name="connsiteY12" fmla="*/ 1860550 h 1860550"/>
                    <a:gd name="connsiteX13" fmla="*/ 311150 w 725240"/>
                    <a:gd name="connsiteY13" fmla="*/ 1860550 h 1860550"/>
                    <a:gd name="connsiteX14" fmla="*/ 110989 w 725240"/>
                    <a:gd name="connsiteY14" fmla="*/ 1860550 h 1860550"/>
                    <a:gd name="connsiteX15" fmla="*/ 74287 w 725240"/>
                    <a:gd name="connsiteY15" fmla="*/ 1799183 h 1860550"/>
                    <a:gd name="connsiteX16" fmla="*/ 0 w 725240"/>
                    <a:gd name="connsiteY16" fmla="*/ 1463675 h 1860550"/>
                    <a:gd name="connsiteX17" fmla="*/ 265663 w 725240"/>
                    <a:gd name="connsiteY17" fmla="*/ 910757 h 1860550"/>
                    <a:gd name="connsiteX18" fmla="*/ 271984 w 725240"/>
                    <a:gd name="connsiteY18" fmla="*/ 908050 h 1860550"/>
                    <a:gd name="connsiteX19" fmla="*/ 265663 w 725240"/>
                    <a:gd name="connsiteY19" fmla="*/ 905343 h 1860550"/>
                    <a:gd name="connsiteX20" fmla="*/ 0 w 725240"/>
                    <a:gd name="connsiteY20" fmla="*/ 352425 h 1860550"/>
                    <a:gd name="connsiteX21" fmla="*/ 74287 w 725240"/>
                    <a:gd name="connsiteY21" fmla="*/ 16918 h 1860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725240" h="1860550">
                      <a:moveTo>
                        <a:pt x="84405" y="0"/>
                      </a:moveTo>
                      <a:lnTo>
                        <a:pt x="311150" y="0"/>
                      </a:lnTo>
                      <a:lnTo>
                        <a:pt x="414090" y="0"/>
                      </a:lnTo>
                      <a:lnTo>
                        <a:pt x="640835" y="0"/>
                      </a:lnTo>
                      <a:lnTo>
                        <a:pt x="650953" y="16918"/>
                      </a:lnTo>
                      <a:cubicBezTo>
                        <a:pt x="697854" y="112690"/>
                        <a:pt x="725240" y="228146"/>
                        <a:pt x="725240" y="352425"/>
                      </a:cubicBezTo>
                      <a:cubicBezTo>
                        <a:pt x="725240" y="600984"/>
                        <a:pt x="615696" y="814246"/>
                        <a:pt x="459577" y="905343"/>
                      </a:cubicBezTo>
                      <a:lnTo>
                        <a:pt x="453256" y="908050"/>
                      </a:lnTo>
                      <a:lnTo>
                        <a:pt x="459577" y="910757"/>
                      </a:lnTo>
                      <a:cubicBezTo>
                        <a:pt x="615696" y="1001854"/>
                        <a:pt x="725240" y="1215116"/>
                        <a:pt x="725240" y="1463675"/>
                      </a:cubicBezTo>
                      <a:cubicBezTo>
                        <a:pt x="725240" y="1587955"/>
                        <a:pt x="697854" y="1703410"/>
                        <a:pt x="650953" y="1799183"/>
                      </a:cubicBezTo>
                      <a:lnTo>
                        <a:pt x="614251" y="1860550"/>
                      </a:lnTo>
                      <a:lnTo>
                        <a:pt x="414090" y="1860550"/>
                      </a:lnTo>
                      <a:lnTo>
                        <a:pt x="311150" y="1860550"/>
                      </a:lnTo>
                      <a:lnTo>
                        <a:pt x="110989" y="1860550"/>
                      </a:lnTo>
                      <a:lnTo>
                        <a:pt x="74287" y="1799183"/>
                      </a:lnTo>
                      <a:cubicBezTo>
                        <a:pt x="27386" y="1703410"/>
                        <a:pt x="0" y="1587955"/>
                        <a:pt x="0" y="1463675"/>
                      </a:cubicBezTo>
                      <a:cubicBezTo>
                        <a:pt x="0" y="1215116"/>
                        <a:pt x="109544" y="1001854"/>
                        <a:pt x="265663" y="910757"/>
                      </a:cubicBezTo>
                      <a:lnTo>
                        <a:pt x="271984" y="908050"/>
                      </a:lnTo>
                      <a:lnTo>
                        <a:pt x="265663" y="905343"/>
                      </a:lnTo>
                      <a:cubicBezTo>
                        <a:pt x="109544" y="814246"/>
                        <a:pt x="0" y="600984"/>
                        <a:pt x="0" y="352425"/>
                      </a:cubicBezTo>
                      <a:cubicBezTo>
                        <a:pt x="0" y="228146"/>
                        <a:pt x="27386" y="112690"/>
                        <a:pt x="74287" y="16918"/>
                      </a:cubicBez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4" name="四角形: 上の 2 つの角を丸める 233">
                  <a:extLst>
                    <a:ext uri="{FF2B5EF4-FFF2-40B4-BE49-F238E27FC236}">
                      <a16:creationId xmlns:a16="http://schemas.microsoft.com/office/drawing/2014/main" id="{FD01D070-8A21-421D-A02F-5AD16E27CAE3}"/>
                    </a:ext>
                  </a:extLst>
                </p:cNvPr>
                <p:cNvSpPr/>
                <p:nvPr/>
              </p:nvSpPr>
              <p:spPr>
                <a:xfrm rot="5400000">
                  <a:off x="3648381" y="5134285"/>
                  <a:ext cx="297836" cy="304800"/>
                </a:xfrm>
                <a:prstGeom prst="round2SameRect">
                  <a:avLst/>
                </a:prstGeom>
                <a:solidFill>
                  <a:srgbClr val="FF99C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28" name="グループ化 227">
                <a:extLst>
                  <a:ext uri="{FF2B5EF4-FFF2-40B4-BE49-F238E27FC236}">
                    <a16:creationId xmlns:a16="http://schemas.microsoft.com/office/drawing/2014/main" id="{1B2D41A4-0196-44AC-9265-2930A9FAC401}"/>
                  </a:ext>
                </a:extLst>
              </p:cNvPr>
              <p:cNvGrpSpPr/>
              <p:nvPr/>
            </p:nvGrpSpPr>
            <p:grpSpPr>
              <a:xfrm>
                <a:off x="2438837" y="4215607"/>
                <a:ext cx="431374" cy="1712853"/>
                <a:chOff x="4235450" y="4362450"/>
                <a:chExt cx="414090" cy="1860550"/>
              </a:xfrm>
            </p:grpSpPr>
            <p:sp>
              <p:nvSpPr>
                <p:cNvPr id="229" name="フリーフォーム: 図形 228">
                  <a:extLst>
                    <a:ext uri="{FF2B5EF4-FFF2-40B4-BE49-F238E27FC236}">
                      <a16:creationId xmlns:a16="http://schemas.microsoft.com/office/drawing/2014/main" id="{94C05FD3-3013-4438-8901-3BEDE78B93F5}"/>
                    </a:ext>
                  </a:extLst>
                </p:cNvPr>
                <p:cNvSpPr/>
                <p:nvPr/>
              </p:nvSpPr>
              <p:spPr>
                <a:xfrm>
                  <a:off x="4235450" y="4362450"/>
                  <a:ext cx="414090" cy="1860550"/>
                </a:xfrm>
                <a:custGeom>
                  <a:avLst/>
                  <a:gdLst>
                    <a:gd name="connsiteX0" fmla="*/ 84405 w 414090"/>
                    <a:gd name="connsiteY0" fmla="*/ 0 h 1860550"/>
                    <a:gd name="connsiteX1" fmla="*/ 414090 w 414090"/>
                    <a:gd name="connsiteY1" fmla="*/ 0 h 1860550"/>
                    <a:gd name="connsiteX2" fmla="*/ 414090 w 414090"/>
                    <a:gd name="connsiteY2" fmla="*/ 1860550 h 1860550"/>
                    <a:gd name="connsiteX3" fmla="*/ 110989 w 414090"/>
                    <a:gd name="connsiteY3" fmla="*/ 1860550 h 1860550"/>
                    <a:gd name="connsiteX4" fmla="*/ 74287 w 414090"/>
                    <a:gd name="connsiteY4" fmla="*/ 1799183 h 1860550"/>
                    <a:gd name="connsiteX5" fmla="*/ 0 w 414090"/>
                    <a:gd name="connsiteY5" fmla="*/ 1463675 h 1860550"/>
                    <a:gd name="connsiteX6" fmla="*/ 265663 w 414090"/>
                    <a:gd name="connsiteY6" fmla="*/ 910757 h 1860550"/>
                    <a:gd name="connsiteX7" fmla="*/ 271984 w 414090"/>
                    <a:gd name="connsiteY7" fmla="*/ 908050 h 1860550"/>
                    <a:gd name="connsiteX8" fmla="*/ 265663 w 414090"/>
                    <a:gd name="connsiteY8" fmla="*/ 905343 h 1860550"/>
                    <a:gd name="connsiteX9" fmla="*/ 0 w 414090"/>
                    <a:gd name="connsiteY9" fmla="*/ 352425 h 1860550"/>
                    <a:gd name="connsiteX10" fmla="*/ 74287 w 414090"/>
                    <a:gd name="connsiteY10" fmla="*/ 16918 h 1860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14090" h="1860550">
                      <a:moveTo>
                        <a:pt x="84405" y="0"/>
                      </a:moveTo>
                      <a:lnTo>
                        <a:pt x="414090" y="0"/>
                      </a:lnTo>
                      <a:lnTo>
                        <a:pt x="414090" y="1860550"/>
                      </a:lnTo>
                      <a:lnTo>
                        <a:pt x="110989" y="1860550"/>
                      </a:lnTo>
                      <a:lnTo>
                        <a:pt x="74287" y="1799183"/>
                      </a:lnTo>
                      <a:cubicBezTo>
                        <a:pt x="27386" y="1703410"/>
                        <a:pt x="0" y="1587955"/>
                        <a:pt x="0" y="1463675"/>
                      </a:cubicBezTo>
                      <a:cubicBezTo>
                        <a:pt x="0" y="1215116"/>
                        <a:pt x="109544" y="1001854"/>
                        <a:pt x="265663" y="910757"/>
                      </a:cubicBezTo>
                      <a:lnTo>
                        <a:pt x="271984" y="908050"/>
                      </a:lnTo>
                      <a:lnTo>
                        <a:pt x="265663" y="905343"/>
                      </a:lnTo>
                      <a:cubicBezTo>
                        <a:pt x="109544" y="814246"/>
                        <a:pt x="0" y="600984"/>
                        <a:pt x="0" y="352425"/>
                      </a:cubicBezTo>
                      <a:cubicBezTo>
                        <a:pt x="0" y="228146"/>
                        <a:pt x="27386" y="112690"/>
                        <a:pt x="74287" y="16918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0" name="フリーフォーム: 図形 229">
                  <a:extLst>
                    <a:ext uri="{FF2B5EF4-FFF2-40B4-BE49-F238E27FC236}">
                      <a16:creationId xmlns:a16="http://schemas.microsoft.com/office/drawing/2014/main" id="{F1F55A95-C9DD-4647-B30F-439F307FA753}"/>
                    </a:ext>
                  </a:extLst>
                </p:cNvPr>
                <p:cNvSpPr/>
                <p:nvPr/>
              </p:nvSpPr>
              <p:spPr>
                <a:xfrm>
                  <a:off x="4439002" y="4362450"/>
                  <a:ext cx="139700" cy="1860550"/>
                </a:xfrm>
                <a:custGeom>
                  <a:avLst/>
                  <a:gdLst>
                    <a:gd name="connsiteX0" fmla="*/ 84405 w 725240"/>
                    <a:gd name="connsiteY0" fmla="*/ 0 h 1860550"/>
                    <a:gd name="connsiteX1" fmla="*/ 311150 w 725240"/>
                    <a:gd name="connsiteY1" fmla="*/ 0 h 1860550"/>
                    <a:gd name="connsiteX2" fmla="*/ 414090 w 725240"/>
                    <a:gd name="connsiteY2" fmla="*/ 0 h 1860550"/>
                    <a:gd name="connsiteX3" fmla="*/ 640835 w 725240"/>
                    <a:gd name="connsiteY3" fmla="*/ 0 h 1860550"/>
                    <a:gd name="connsiteX4" fmla="*/ 650953 w 725240"/>
                    <a:gd name="connsiteY4" fmla="*/ 16918 h 1860550"/>
                    <a:gd name="connsiteX5" fmla="*/ 725240 w 725240"/>
                    <a:gd name="connsiteY5" fmla="*/ 352425 h 1860550"/>
                    <a:gd name="connsiteX6" fmla="*/ 459577 w 725240"/>
                    <a:gd name="connsiteY6" fmla="*/ 905343 h 1860550"/>
                    <a:gd name="connsiteX7" fmla="*/ 453256 w 725240"/>
                    <a:gd name="connsiteY7" fmla="*/ 908050 h 1860550"/>
                    <a:gd name="connsiteX8" fmla="*/ 459577 w 725240"/>
                    <a:gd name="connsiteY8" fmla="*/ 910757 h 1860550"/>
                    <a:gd name="connsiteX9" fmla="*/ 725240 w 725240"/>
                    <a:gd name="connsiteY9" fmla="*/ 1463675 h 1860550"/>
                    <a:gd name="connsiteX10" fmla="*/ 650953 w 725240"/>
                    <a:gd name="connsiteY10" fmla="*/ 1799183 h 1860550"/>
                    <a:gd name="connsiteX11" fmla="*/ 614251 w 725240"/>
                    <a:gd name="connsiteY11" fmla="*/ 1860550 h 1860550"/>
                    <a:gd name="connsiteX12" fmla="*/ 414090 w 725240"/>
                    <a:gd name="connsiteY12" fmla="*/ 1860550 h 1860550"/>
                    <a:gd name="connsiteX13" fmla="*/ 311150 w 725240"/>
                    <a:gd name="connsiteY13" fmla="*/ 1860550 h 1860550"/>
                    <a:gd name="connsiteX14" fmla="*/ 110989 w 725240"/>
                    <a:gd name="connsiteY14" fmla="*/ 1860550 h 1860550"/>
                    <a:gd name="connsiteX15" fmla="*/ 74287 w 725240"/>
                    <a:gd name="connsiteY15" fmla="*/ 1799183 h 1860550"/>
                    <a:gd name="connsiteX16" fmla="*/ 0 w 725240"/>
                    <a:gd name="connsiteY16" fmla="*/ 1463675 h 1860550"/>
                    <a:gd name="connsiteX17" fmla="*/ 265663 w 725240"/>
                    <a:gd name="connsiteY17" fmla="*/ 910757 h 1860550"/>
                    <a:gd name="connsiteX18" fmla="*/ 271984 w 725240"/>
                    <a:gd name="connsiteY18" fmla="*/ 908050 h 1860550"/>
                    <a:gd name="connsiteX19" fmla="*/ 265663 w 725240"/>
                    <a:gd name="connsiteY19" fmla="*/ 905343 h 1860550"/>
                    <a:gd name="connsiteX20" fmla="*/ 0 w 725240"/>
                    <a:gd name="connsiteY20" fmla="*/ 352425 h 1860550"/>
                    <a:gd name="connsiteX21" fmla="*/ 74287 w 725240"/>
                    <a:gd name="connsiteY21" fmla="*/ 16918 h 1860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725240" h="1860550">
                      <a:moveTo>
                        <a:pt x="84405" y="0"/>
                      </a:moveTo>
                      <a:lnTo>
                        <a:pt x="311150" y="0"/>
                      </a:lnTo>
                      <a:lnTo>
                        <a:pt x="414090" y="0"/>
                      </a:lnTo>
                      <a:lnTo>
                        <a:pt x="640835" y="0"/>
                      </a:lnTo>
                      <a:lnTo>
                        <a:pt x="650953" y="16918"/>
                      </a:lnTo>
                      <a:cubicBezTo>
                        <a:pt x="697854" y="112690"/>
                        <a:pt x="725240" y="228146"/>
                        <a:pt x="725240" y="352425"/>
                      </a:cubicBezTo>
                      <a:cubicBezTo>
                        <a:pt x="725240" y="600984"/>
                        <a:pt x="615696" y="814246"/>
                        <a:pt x="459577" y="905343"/>
                      </a:cubicBezTo>
                      <a:lnTo>
                        <a:pt x="453256" y="908050"/>
                      </a:lnTo>
                      <a:lnTo>
                        <a:pt x="459577" y="910757"/>
                      </a:lnTo>
                      <a:cubicBezTo>
                        <a:pt x="615696" y="1001854"/>
                        <a:pt x="725240" y="1215116"/>
                        <a:pt x="725240" y="1463675"/>
                      </a:cubicBezTo>
                      <a:cubicBezTo>
                        <a:pt x="725240" y="1587955"/>
                        <a:pt x="697854" y="1703410"/>
                        <a:pt x="650953" y="1799183"/>
                      </a:cubicBezTo>
                      <a:lnTo>
                        <a:pt x="614251" y="1860550"/>
                      </a:lnTo>
                      <a:lnTo>
                        <a:pt x="414090" y="1860550"/>
                      </a:lnTo>
                      <a:lnTo>
                        <a:pt x="311150" y="1860550"/>
                      </a:lnTo>
                      <a:lnTo>
                        <a:pt x="110989" y="1860550"/>
                      </a:lnTo>
                      <a:lnTo>
                        <a:pt x="74287" y="1799183"/>
                      </a:lnTo>
                      <a:cubicBezTo>
                        <a:pt x="27386" y="1703410"/>
                        <a:pt x="0" y="1587955"/>
                        <a:pt x="0" y="1463675"/>
                      </a:cubicBezTo>
                      <a:cubicBezTo>
                        <a:pt x="0" y="1215116"/>
                        <a:pt x="109544" y="1001854"/>
                        <a:pt x="265663" y="910757"/>
                      </a:cubicBezTo>
                      <a:lnTo>
                        <a:pt x="271984" y="908050"/>
                      </a:lnTo>
                      <a:lnTo>
                        <a:pt x="265663" y="905343"/>
                      </a:lnTo>
                      <a:cubicBezTo>
                        <a:pt x="109544" y="814246"/>
                        <a:pt x="0" y="600984"/>
                        <a:pt x="0" y="352425"/>
                      </a:cubicBezTo>
                      <a:cubicBezTo>
                        <a:pt x="0" y="228146"/>
                        <a:pt x="27386" y="112690"/>
                        <a:pt x="74287" y="16918"/>
                      </a:cubicBez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1" name="四角形: 上の 2 つの角を丸める 230">
                  <a:extLst>
                    <a:ext uri="{FF2B5EF4-FFF2-40B4-BE49-F238E27FC236}">
                      <a16:creationId xmlns:a16="http://schemas.microsoft.com/office/drawing/2014/main" id="{34FE1723-9039-4337-A366-BC45CFF9159E}"/>
                    </a:ext>
                  </a:extLst>
                </p:cNvPr>
                <p:cNvSpPr/>
                <p:nvPr/>
              </p:nvSpPr>
              <p:spPr>
                <a:xfrm rot="16200000">
                  <a:off x="4348222" y="5134285"/>
                  <a:ext cx="297836" cy="304800"/>
                </a:xfrm>
                <a:prstGeom prst="round2SameRect">
                  <a:avLst/>
                </a:prstGeom>
                <a:solidFill>
                  <a:srgbClr val="FF99C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67" name="グループ化 166">
              <a:extLst>
                <a:ext uri="{FF2B5EF4-FFF2-40B4-BE49-F238E27FC236}">
                  <a16:creationId xmlns:a16="http://schemas.microsoft.com/office/drawing/2014/main" id="{CA632A5D-AD13-44AD-B888-4DAFBC301EB8}"/>
                </a:ext>
              </a:extLst>
            </p:cNvPr>
            <p:cNvGrpSpPr/>
            <p:nvPr/>
          </p:nvGrpSpPr>
          <p:grpSpPr>
            <a:xfrm>
              <a:off x="1409740" y="2651750"/>
              <a:ext cx="1072878" cy="636425"/>
              <a:chOff x="1409740" y="2651750"/>
              <a:chExt cx="1072878" cy="636425"/>
            </a:xfrm>
          </p:grpSpPr>
          <p:grpSp>
            <p:nvGrpSpPr>
              <p:cNvPr id="219" name="グループ化 218">
                <a:extLst>
                  <a:ext uri="{FF2B5EF4-FFF2-40B4-BE49-F238E27FC236}">
                    <a16:creationId xmlns:a16="http://schemas.microsoft.com/office/drawing/2014/main" id="{04612266-87CB-4E34-9BED-1304CEB34E00}"/>
                  </a:ext>
                </a:extLst>
              </p:cNvPr>
              <p:cNvGrpSpPr/>
              <p:nvPr/>
            </p:nvGrpSpPr>
            <p:grpSpPr>
              <a:xfrm rot="1800000">
                <a:off x="1409740" y="2743220"/>
                <a:ext cx="822106" cy="295136"/>
                <a:chOff x="1966479" y="3059902"/>
                <a:chExt cx="839064" cy="301224"/>
              </a:xfrm>
            </p:grpSpPr>
            <p:grpSp>
              <p:nvGrpSpPr>
                <p:cNvPr id="221" name="グループ化 220">
                  <a:extLst>
                    <a:ext uri="{FF2B5EF4-FFF2-40B4-BE49-F238E27FC236}">
                      <a16:creationId xmlns:a16="http://schemas.microsoft.com/office/drawing/2014/main" id="{D8D86F48-B680-40CD-8A79-959E47E4CCF3}"/>
                    </a:ext>
                  </a:extLst>
                </p:cNvPr>
                <p:cNvGrpSpPr/>
                <p:nvPr/>
              </p:nvGrpSpPr>
              <p:grpSpPr>
                <a:xfrm>
                  <a:off x="1968091" y="3059902"/>
                  <a:ext cx="152581" cy="245345"/>
                  <a:chOff x="3696965" y="3132430"/>
                  <a:chExt cx="140232" cy="212394"/>
                </a:xfrm>
              </p:grpSpPr>
              <p:sp>
                <p:nvSpPr>
                  <p:cNvPr id="223" name="四角形: 角を丸くする 222">
                    <a:extLst>
                      <a:ext uri="{FF2B5EF4-FFF2-40B4-BE49-F238E27FC236}">
                        <a16:creationId xmlns:a16="http://schemas.microsoft.com/office/drawing/2014/main" id="{D3E11B69-A20A-4E9B-B45D-7BCACF7D066F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3785701" y="3187552"/>
                    <a:ext cx="51496" cy="144423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24" name="四角形: 角を丸くする 223">
                    <a:extLst>
                      <a:ext uri="{FF2B5EF4-FFF2-40B4-BE49-F238E27FC236}">
                        <a16:creationId xmlns:a16="http://schemas.microsoft.com/office/drawing/2014/main" id="{3408A732-1715-4A04-A62B-F5E8353D5BAB}"/>
                      </a:ext>
                    </a:extLst>
                  </p:cNvPr>
                  <p:cNvSpPr/>
                  <p:nvPr/>
                </p:nvSpPr>
                <p:spPr>
                  <a:xfrm>
                    <a:off x="3744758" y="3157376"/>
                    <a:ext cx="60516" cy="18744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25" name="四角形: 角を丸くする 224">
                    <a:extLst>
                      <a:ext uri="{FF2B5EF4-FFF2-40B4-BE49-F238E27FC236}">
                        <a16:creationId xmlns:a16="http://schemas.microsoft.com/office/drawing/2014/main" id="{E54080D4-4695-45C9-AA0A-39DDA5245101}"/>
                      </a:ext>
                    </a:extLst>
                  </p:cNvPr>
                  <p:cNvSpPr/>
                  <p:nvPr/>
                </p:nvSpPr>
                <p:spPr>
                  <a:xfrm rot="2634547">
                    <a:off x="3696965" y="3132430"/>
                    <a:ext cx="60517" cy="203393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222" name="フリーフォーム: 図形 221">
                  <a:extLst>
                    <a:ext uri="{FF2B5EF4-FFF2-40B4-BE49-F238E27FC236}">
                      <a16:creationId xmlns:a16="http://schemas.microsoft.com/office/drawing/2014/main" id="{8E044EBD-3236-48B0-A40F-D7BDAF2D2D57}"/>
                    </a:ext>
                  </a:extLst>
                </p:cNvPr>
                <p:cNvSpPr/>
                <p:nvPr/>
              </p:nvSpPr>
              <p:spPr>
                <a:xfrm>
                  <a:off x="1966479" y="3060657"/>
                  <a:ext cx="839064" cy="300469"/>
                </a:xfrm>
                <a:custGeom>
                  <a:avLst/>
                  <a:gdLst>
                    <a:gd name="connsiteX0" fmla="*/ 225258 w 1057498"/>
                    <a:gd name="connsiteY0" fmla="*/ 0 h 338307"/>
                    <a:gd name="connsiteX1" fmla="*/ 350686 w 1057498"/>
                    <a:gd name="connsiteY1" fmla="*/ 10380 h 338307"/>
                    <a:gd name="connsiteX2" fmla="*/ 362052 w 1057498"/>
                    <a:gd name="connsiteY2" fmla="*/ 15644 h 338307"/>
                    <a:gd name="connsiteX3" fmla="*/ 839064 w 1057498"/>
                    <a:gd name="connsiteY3" fmla="*/ 125169 h 338307"/>
                    <a:gd name="connsiteX4" fmla="*/ 839064 w 1057498"/>
                    <a:gd name="connsiteY4" fmla="*/ 13072 h 338307"/>
                    <a:gd name="connsiteX5" fmla="*/ 1057498 w 1057498"/>
                    <a:gd name="connsiteY5" fmla="*/ 13072 h 338307"/>
                    <a:gd name="connsiteX6" fmla="*/ 1057498 w 1057498"/>
                    <a:gd name="connsiteY6" fmla="*/ 259705 h 338307"/>
                    <a:gd name="connsiteX7" fmla="*/ 1052705 w 1057498"/>
                    <a:gd name="connsiteY7" fmla="*/ 259705 h 338307"/>
                    <a:gd name="connsiteX8" fmla="*/ 1056977 w 1057498"/>
                    <a:gd name="connsiteY8" fmla="*/ 275694 h 338307"/>
                    <a:gd name="connsiteX9" fmla="*/ 1056976 w 1057498"/>
                    <a:gd name="connsiteY9" fmla="*/ 275692 h 338307"/>
                    <a:gd name="connsiteX10" fmla="*/ 907395 w 1057498"/>
                    <a:gd name="connsiteY10" fmla="*/ 332219 h 338307"/>
                    <a:gd name="connsiteX11" fmla="*/ 303273 w 1057498"/>
                    <a:gd name="connsiteY11" fmla="*/ 140087 h 338307"/>
                    <a:gd name="connsiteX12" fmla="*/ 303967 w 1057498"/>
                    <a:gd name="connsiteY12" fmla="*/ 137495 h 338307"/>
                    <a:gd name="connsiteX13" fmla="*/ 294303 w 1057498"/>
                    <a:gd name="connsiteY13" fmla="*/ 140796 h 338307"/>
                    <a:gd name="connsiteX14" fmla="*/ 225258 w 1057498"/>
                    <a:gd name="connsiteY14" fmla="*/ 147859 h 338307"/>
                    <a:gd name="connsiteX15" fmla="*/ 99830 w 1057498"/>
                    <a:gd name="connsiteY15" fmla="*/ 121536 h 338307"/>
                    <a:gd name="connsiteX16" fmla="*/ 98623 w 1057498"/>
                    <a:gd name="connsiteY16" fmla="*/ 120627 h 338307"/>
                    <a:gd name="connsiteX17" fmla="*/ 64054 w 1057498"/>
                    <a:gd name="connsiteY17" fmla="*/ 230891 h 338307"/>
                    <a:gd name="connsiteX18" fmla="*/ 47347 w 1057498"/>
                    <a:gd name="connsiteY18" fmla="*/ 251647 h 338307"/>
                    <a:gd name="connsiteX19" fmla="*/ 22196 w 1057498"/>
                    <a:gd name="connsiteY19" fmla="*/ 253324 h 338307"/>
                    <a:gd name="connsiteX20" fmla="*/ 3333 w 1057498"/>
                    <a:gd name="connsiteY20" fmla="*/ 234942 h 338307"/>
                    <a:gd name="connsiteX21" fmla="*/ 1808 w 1057498"/>
                    <a:gd name="connsiteY21" fmla="*/ 207268 h 338307"/>
                    <a:gd name="connsiteX22" fmla="*/ 48285 w 1057498"/>
                    <a:gd name="connsiteY22" fmla="*/ 59010 h 338307"/>
                    <a:gd name="connsiteX23" fmla="*/ 47877 w 1057498"/>
                    <a:gd name="connsiteY23" fmla="*/ 57986 h 338307"/>
                    <a:gd name="connsiteX24" fmla="*/ 225258 w 1057498"/>
                    <a:gd name="connsiteY24" fmla="*/ 0 h 338307"/>
                    <a:gd name="connsiteX0" fmla="*/ 225258 w 1057498"/>
                    <a:gd name="connsiteY0" fmla="*/ 0 h 338307"/>
                    <a:gd name="connsiteX1" fmla="*/ 350686 w 1057498"/>
                    <a:gd name="connsiteY1" fmla="*/ 10380 h 338307"/>
                    <a:gd name="connsiteX2" fmla="*/ 362052 w 1057498"/>
                    <a:gd name="connsiteY2" fmla="*/ 15644 h 338307"/>
                    <a:gd name="connsiteX3" fmla="*/ 839064 w 1057498"/>
                    <a:gd name="connsiteY3" fmla="*/ 125169 h 338307"/>
                    <a:gd name="connsiteX4" fmla="*/ 839064 w 1057498"/>
                    <a:gd name="connsiteY4" fmla="*/ 13072 h 338307"/>
                    <a:gd name="connsiteX5" fmla="*/ 1057498 w 1057498"/>
                    <a:gd name="connsiteY5" fmla="*/ 13072 h 338307"/>
                    <a:gd name="connsiteX6" fmla="*/ 1057498 w 1057498"/>
                    <a:gd name="connsiteY6" fmla="*/ 259705 h 338307"/>
                    <a:gd name="connsiteX7" fmla="*/ 1056977 w 1057498"/>
                    <a:gd name="connsiteY7" fmla="*/ 275694 h 338307"/>
                    <a:gd name="connsiteX8" fmla="*/ 1056976 w 1057498"/>
                    <a:gd name="connsiteY8" fmla="*/ 275692 h 338307"/>
                    <a:gd name="connsiteX9" fmla="*/ 907395 w 1057498"/>
                    <a:gd name="connsiteY9" fmla="*/ 332219 h 338307"/>
                    <a:gd name="connsiteX10" fmla="*/ 303273 w 1057498"/>
                    <a:gd name="connsiteY10" fmla="*/ 140087 h 338307"/>
                    <a:gd name="connsiteX11" fmla="*/ 303967 w 1057498"/>
                    <a:gd name="connsiteY11" fmla="*/ 137495 h 338307"/>
                    <a:gd name="connsiteX12" fmla="*/ 294303 w 1057498"/>
                    <a:gd name="connsiteY12" fmla="*/ 140796 h 338307"/>
                    <a:gd name="connsiteX13" fmla="*/ 225258 w 1057498"/>
                    <a:gd name="connsiteY13" fmla="*/ 147859 h 338307"/>
                    <a:gd name="connsiteX14" fmla="*/ 99830 w 1057498"/>
                    <a:gd name="connsiteY14" fmla="*/ 121536 h 338307"/>
                    <a:gd name="connsiteX15" fmla="*/ 98623 w 1057498"/>
                    <a:gd name="connsiteY15" fmla="*/ 120627 h 338307"/>
                    <a:gd name="connsiteX16" fmla="*/ 64054 w 1057498"/>
                    <a:gd name="connsiteY16" fmla="*/ 230891 h 338307"/>
                    <a:gd name="connsiteX17" fmla="*/ 47347 w 1057498"/>
                    <a:gd name="connsiteY17" fmla="*/ 251647 h 338307"/>
                    <a:gd name="connsiteX18" fmla="*/ 22196 w 1057498"/>
                    <a:gd name="connsiteY18" fmla="*/ 253324 h 338307"/>
                    <a:gd name="connsiteX19" fmla="*/ 3333 w 1057498"/>
                    <a:gd name="connsiteY19" fmla="*/ 234942 h 338307"/>
                    <a:gd name="connsiteX20" fmla="*/ 1808 w 1057498"/>
                    <a:gd name="connsiteY20" fmla="*/ 207268 h 338307"/>
                    <a:gd name="connsiteX21" fmla="*/ 48285 w 1057498"/>
                    <a:gd name="connsiteY21" fmla="*/ 59010 h 338307"/>
                    <a:gd name="connsiteX22" fmla="*/ 47877 w 1057498"/>
                    <a:gd name="connsiteY22" fmla="*/ 57986 h 338307"/>
                    <a:gd name="connsiteX23" fmla="*/ 225258 w 1057498"/>
                    <a:gd name="connsiteY23" fmla="*/ 0 h 338307"/>
                    <a:gd name="connsiteX0" fmla="*/ 225258 w 1057498"/>
                    <a:gd name="connsiteY0" fmla="*/ 0 h 338307"/>
                    <a:gd name="connsiteX1" fmla="*/ 350686 w 1057498"/>
                    <a:gd name="connsiteY1" fmla="*/ 10380 h 338307"/>
                    <a:gd name="connsiteX2" fmla="*/ 362052 w 1057498"/>
                    <a:gd name="connsiteY2" fmla="*/ 15644 h 338307"/>
                    <a:gd name="connsiteX3" fmla="*/ 839064 w 1057498"/>
                    <a:gd name="connsiteY3" fmla="*/ 125169 h 338307"/>
                    <a:gd name="connsiteX4" fmla="*/ 839064 w 1057498"/>
                    <a:gd name="connsiteY4" fmla="*/ 13072 h 338307"/>
                    <a:gd name="connsiteX5" fmla="*/ 1057498 w 1057498"/>
                    <a:gd name="connsiteY5" fmla="*/ 13072 h 338307"/>
                    <a:gd name="connsiteX6" fmla="*/ 1056977 w 1057498"/>
                    <a:gd name="connsiteY6" fmla="*/ 275694 h 338307"/>
                    <a:gd name="connsiteX7" fmla="*/ 1056976 w 1057498"/>
                    <a:gd name="connsiteY7" fmla="*/ 275692 h 338307"/>
                    <a:gd name="connsiteX8" fmla="*/ 907395 w 1057498"/>
                    <a:gd name="connsiteY8" fmla="*/ 332219 h 338307"/>
                    <a:gd name="connsiteX9" fmla="*/ 303273 w 1057498"/>
                    <a:gd name="connsiteY9" fmla="*/ 140087 h 338307"/>
                    <a:gd name="connsiteX10" fmla="*/ 303967 w 1057498"/>
                    <a:gd name="connsiteY10" fmla="*/ 137495 h 338307"/>
                    <a:gd name="connsiteX11" fmla="*/ 294303 w 1057498"/>
                    <a:gd name="connsiteY11" fmla="*/ 140796 h 338307"/>
                    <a:gd name="connsiteX12" fmla="*/ 225258 w 1057498"/>
                    <a:gd name="connsiteY12" fmla="*/ 147859 h 338307"/>
                    <a:gd name="connsiteX13" fmla="*/ 99830 w 1057498"/>
                    <a:gd name="connsiteY13" fmla="*/ 121536 h 338307"/>
                    <a:gd name="connsiteX14" fmla="*/ 98623 w 1057498"/>
                    <a:gd name="connsiteY14" fmla="*/ 120627 h 338307"/>
                    <a:gd name="connsiteX15" fmla="*/ 64054 w 1057498"/>
                    <a:gd name="connsiteY15" fmla="*/ 230891 h 338307"/>
                    <a:gd name="connsiteX16" fmla="*/ 47347 w 1057498"/>
                    <a:gd name="connsiteY16" fmla="*/ 251647 h 338307"/>
                    <a:gd name="connsiteX17" fmla="*/ 22196 w 1057498"/>
                    <a:gd name="connsiteY17" fmla="*/ 253324 h 338307"/>
                    <a:gd name="connsiteX18" fmla="*/ 3333 w 1057498"/>
                    <a:gd name="connsiteY18" fmla="*/ 234942 h 338307"/>
                    <a:gd name="connsiteX19" fmla="*/ 1808 w 1057498"/>
                    <a:gd name="connsiteY19" fmla="*/ 207268 h 338307"/>
                    <a:gd name="connsiteX20" fmla="*/ 48285 w 1057498"/>
                    <a:gd name="connsiteY20" fmla="*/ 59010 h 338307"/>
                    <a:gd name="connsiteX21" fmla="*/ 47877 w 1057498"/>
                    <a:gd name="connsiteY21" fmla="*/ 57986 h 338307"/>
                    <a:gd name="connsiteX22" fmla="*/ 225258 w 1057498"/>
                    <a:gd name="connsiteY22" fmla="*/ 0 h 338307"/>
                    <a:gd name="connsiteX0" fmla="*/ 225258 w 1057498"/>
                    <a:gd name="connsiteY0" fmla="*/ 0 h 338307"/>
                    <a:gd name="connsiteX1" fmla="*/ 350686 w 1057498"/>
                    <a:gd name="connsiteY1" fmla="*/ 10380 h 338307"/>
                    <a:gd name="connsiteX2" fmla="*/ 362052 w 1057498"/>
                    <a:gd name="connsiteY2" fmla="*/ 15644 h 338307"/>
                    <a:gd name="connsiteX3" fmla="*/ 839064 w 1057498"/>
                    <a:gd name="connsiteY3" fmla="*/ 125169 h 338307"/>
                    <a:gd name="connsiteX4" fmla="*/ 839064 w 1057498"/>
                    <a:gd name="connsiteY4" fmla="*/ 13072 h 338307"/>
                    <a:gd name="connsiteX5" fmla="*/ 1057498 w 1057498"/>
                    <a:gd name="connsiteY5" fmla="*/ 13072 h 338307"/>
                    <a:gd name="connsiteX6" fmla="*/ 1056977 w 1057498"/>
                    <a:gd name="connsiteY6" fmla="*/ 275694 h 338307"/>
                    <a:gd name="connsiteX7" fmla="*/ 1056976 w 1057498"/>
                    <a:gd name="connsiteY7" fmla="*/ 275692 h 338307"/>
                    <a:gd name="connsiteX8" fmla="*/ 907395 w 1057498"/>
                    <a:gd name="connsiteY8" fmla="*/ 332219 h 338307"/>
                    <a:gd name="connsiteX9" fmla="*/ 303273 w 1057498"/>
                    <a:gd name="connsiteY9" fmla="*/ 140087 h 338307"/>
                    <a:gd name="connsiteX10" fmla="*/ 303967 w 1057498"/>
                    <a:gd name="connsiteY10" fmla="*/ 137495 h 338307"/>
                    <a:gd name="connsiteX11" fmla="*/ 225258 w 1057498"/>
                    <a:gd name="connsiteY11" fmla="*/ 147859 h 338307"/>
                    <a:gd name="connsiteX12" fmla="*/ 99830 w 1057498"/>
                    <a:gd name="connsiteY12" fmla="*/ 121536 h 338307"/>
                    <a:gd name="connsiteX13" fmla="*/ 98623 w 1057498"/>
                    <a:gd name="connsiteY13" fmla="*/ 120627 h 338307"/>
                    <a:gd name="connsiteX14" fmla="*/ 64054 w 1057498"/>
                    <a:gd name="connsiteY14" fmla="*/ 230891 h 338307"/>
                    <a:gd name="connsiteX15" fmla="*/ 47347 w 1057498"/>
                    <a:gd name="connsiteY15" fmla="*/ 251647 h 338307"/>
                    <a:gd name="connsiteX16" fmla="*/ 22196 w 1057498"/>
                    <a:gd name="connsiteY16" fmla="*/ 253324 h 338307"/>
                    <a:gd name="connsiteX17" fmla="*/ 3333 w 1057498"/>
                    <a:gd name="connsiteY17" fmla="*/ 234942 h 338307"/>
                    <a:gd name="connsiteX18" fmla="*/ 1808 w 1057498"/>
                    <a:gd name="connsiteY18" fmla="*/ 207268 h 338307"/>
                    <a:gd name="connsiteX19" fmla="*/ 48285 w 1057498"/>
                    <a:gd name="connsiteY19" fmla="*/ 59010 h 338307"/>
                    <a:gd name="connsiteX20" fmla="*/ 47877 w 1057498"/>
                    <a:gd name="connsiteY20" fmla="*/ 57986 h 338307"/>
                    <a:gd name="connsiteX21" fmla="*/ 225258 w 1057498"/>
                    <a:gd name="connsiteY21" fmla="*/ 0 h 338307"/>
                    <a:gd name="connsiteX0" fmla="*/ 225258 w 1057498"/>
                    <a:gd name="connsiteY0" fmla="*/ 0 h 338307"/>
                    <a:gd name="connsiteX1" fmla="*/ 350686 w 1057498"/>
                    <a:gd name="connsiteY1" fmla="*/ 10380 h 338307"/>
                    <a:gd name="connsiteX2" fmla="*/ 362052 w 1057498"/>
                    <a:gd name="connsiteY2" fmla="*/ 15644 h 338307"/>
                    <a:gd name="connsiteX3" fmla="*/ 839064 w 1057498"/>
                    <a:gd name="connsiteY3" fmla="*/ 125169 h 338307"/>
                    <a:gd name="connsiteX4" fmla="*/ 839064 w 1057498"/>
                    <a:gd name="connsiteY4" fmla="*/ 13072 h 338307"/>
                    <a:gd name="connsiteX5" fmla="*/ 1057498 w 1057498"/>
                    <a:gd name="connsiteY5" fmla="*/ 13072 h 338307"/>
                    <a:gd name="connsiteX6" fmla="*/ 1056977 w 1057498"/>
                    <a:gd name="connsiteY6" fmla="*/ 275694 h 338307"/>
                    <a:gd name="connsiteX7" fmla="*/ 1056976 w 1057498"/>
                    <a:gd name="connsiteY7" fmla="*/ 275692 h 338307"/>
                    <a:gd name="connsiteX8" fmla="*/ 907395 w 1057498"/>
                    <a:gd name="connsiteY8" fmla="*/ 332219 h 338307"/>
                    <a:gd name="connsiteX9" fmla="*/ 303273 w 1057498"/>
                    <a:gd name="connsiteY9" fmla="*/ 140087 h 338307"/>
                    <a:gd name="connsiteX10" fmla="*/ 225258 w 1057498"/>
                    <a:gd name="connsiteY10" fmla="*/ 147859 h 338307"/>
                    <a:gd name="connsiteX11" fmla="*/ 99830 w 1057498"/>
                    <a:gd name="connsiteY11" fmla="*/ 121536 h 338307"/>
                    <a:gd name="connsiteX12" fmla="*/ 98623 w 1057498"/>
                    <a:gd name="connsiteY12" fmla="*/ 120627 h 338307"/>
                    <a:gd name="connsiteX13" fmla="*/ 64054 w 1057498"/>
                    <a:gd name="connsiteY13" fmla="*/ 230891 h 338307"/>
                    <a:gd name="connsiteX14" fmla="*/ 47347 w 1057498"/>
                    <a:gd name="connsiteY14" fmla="*/ 251647 h 338307"/>
                    <a:gd name="connsiteX15" fmla="*/ 22196 w 1057498"/>
                    <a:gd name="connsiteY15" fmla="*/ 253324 h 338307"/>
                    <a:gd name="connsiteX16" fmla="*/ 3333 w 1057498"/>
                    <a:gd name="connsiteY16" fmla="*/ 234942 h 338307"/>
                    <a:gd name="connsiteX17" fmla="*/ 1808 w 1057498"/>
                    <a:gd name="connsiteY17" fmla="*/ 207268 h 338307"/>
                    <a:gd name="connsiteX18" fmla="*/ 48285 w 1057498"/>
                    <a:gd name="connsiteY18" fmla="*/ 59010 h 338307"/>
                    <a:gd name="connsiteX19" fmla="*/ 47877 w 1057498"/>
                    <a:gd name="connsiteY19" fmla="*/ 57986 h 338307"/>
                    <a:gd name="connsiteX20" fmla="*/ 225258 w 1057498"/>
                    <a:gd name="connsiteY20" fmla="*/ 0 h 338307"/>
                    <a:gd name="connsiteX0" fmla="*/ 225258 w 1057498"/>
                    <a:gd name="connsiteY0" fmla="*/ 0 h 338307"/>
                    <a:gd name="connsiteX1" fmla="*/ 350686 w 1057498"/>
                    <a:gd name="connsiteY1" fmla="*/ 10380 h 338307"/>
                    <a:gd name="connsiteX2" fmla="*/ 839064 w 1057498"/>
                    <a:gd name="connsiteY2" fmla="*/ 125169 h 338307"/>
                    <a:gd name="connsiteX3" fmla="*/ 839064 w 1057498"/>
                    <a:gd name="connsiteY3" fmla="*/ 13072 h 338307"/>
                    <a:gd name="connsiteX4" fmla="*/ 1057498 w 1057498"/>
                    <a:gd name="connsiteY4" fmla="*/ 13072 h 338307"/>
                    <a:gd name="connsiteX5" fmla="*/ 1056977 w 1057498"/>
                    <a:gd name="connsiteY5" fmla="*/ 275694 h 338307"/>
                    <a:gd name="connsiteX6" fmla="*/ 1056976 w 1057498"/>
                    <a:gd name="connsiteY6" fmla="*/ 275692 h 338307"/>
                    <a:gd name="connsiteX7" fmla="*/ 907395 w 1057498"/>
                    <a:gd name="connsiteY7" fmla="*/ 332219 h 338307"/>
                    <a:gd name="connsiteX8" fmla="*/ 303273 w 1057498"/>
                    <a:gd name="connsiteY8" fmla="*/ 140087 h 338307"/>
                    <a:gd name="connsiteX9" fmla="*/ 225258 w 1057498"/>
                    <a:gd name="connsiteY9" fmla="*/ 147859 h 338307"/>
                    <a:gd name="connsiteX10" fmla="*/ 99830 w 1057498"/>
                    <a:gd name="connsiteY10" fmla="*/ 121536 h 338307"/>
                    <a:gd name="connsiteX11" fmla="*/ 98623 w 1057498"/>
                    <a:gd name="connsiteY11" fmla="*/ 120627 h 338307"/>
                    <a:gd name="connsiteX12" fmla="*/ 64054 w 1057498"/>
                    <a:gd name="connsiteY12" fmla="*/ 230891 h 338307"/>
                    <a:gd name="connsiteX13" fmla="*/ 47347 w 1057498"/>
                    <a:gd name="connsiteY13" fmla="*/ 251647 h 338307"/>
                    <a:gd name="connsiteX14" fmla="*/ 22196 w 1057498"/>
                    <a:gd name="connsiteY14" fmla="*/ 253324 h 338307"/>
                    <a:gd name="connsiteX15" fmla="*/ 3333 w 1057498"/>
                    <a:gd name="connsiteY15" fmla="*/ 234942 h 338307"/>
                    <a:gd name="connsiteX16" fmla="*/ 1808 w 1057498"/>
                    <a:gd name="connsiteY16" fmla="*/ 207268 h 338307"/>
                    <a:gd name="connsiteX17" fmla="*/ 48285 w 1057498"/>
                    <a:gd name="connsiteY17" fmla="*/ 59010 h 338307"/>
                    <a:gd name="connsiteX18" fmla="*/ 47877 w 1057498"/>
                    <a:gd name="connsiteY18" fmla="*/ 57986 h 338307"/>
                    <a:gd name="connsiteX19" fmla="*/ 225258 w 1057498"/>
                    <a:gd name="connsiteY19" fmla="*/ 0 h 338307"/>
                    <a:gd name="connsiteX0" fmla="*/ 225258 w 1057498"/>
                    <a:gd name="connsiteY0" fmla="*/ 0 h 338307"/>
                    <a:gd name="connsiteX1" fmla="*/ 350686 w 1057498"/>
                    <a:gd name="connsiteY1" fmla="*/ 10380 h 338307"/>
                    <a:gd name="connsiteX2" fmla="*/ 839064 w 1057498"/>
                    <a:gd name="connsiteY2" fmla="*/ 125169 h 338307"/>
                    <a:gd name="connsiteX3" fmla="*/ 1057498 w 1057498"/>
                    <a:gd name="connsiteY3" fmla="*/ 13072 h 338307"/>
                    <a:gd name="connsiteX4" fmla="*/ 1056977 w 1057498"/>
                    <a:gd name="connsiteY4" fmla="*/ 275694 h 338307"/>
                    <a:gd name="connsiteX5" fmla="*/ 1056976 w 1057498"/>
                    <a:gd name="connsiteY5" fmla="*/ 275692 h 338307"/>
                    <a:gd name="connsiteX6" fmla="*/ 907395 w 1057498"/>
                    <a:gd name="connsiteY6" fmla="*/ 332219 h 338307"/>
                    <a:gd name="connsiteX7" fmla="*/ 303273 w 1057498"/>
                    <a:gd name="connsiteY7" fmla="*/ 140087 h 338307"/>
                    <a:gd name="connsiteX8" fmla="*/ 225258 w 1057498"/>
                    <a:gd name="connsiteY8" fmla="*/ 147859 h 338307"/>
                    <a:gd name="connsiteX9" fmla="*/ 99830 w 1057498"/>
                    <a:gd name="connsiteY9" fmla="*/ 121536 h 338307"/>
                    <a:gd name="connsiteX10" fmla="*/ 98623 w 1057498"/>
                    <a:gd name="connsiteY10" fmla="*/ 120627 h 338307"/>
                    <a:gd name="connsiteX11" fmla="*/ 64054 w 1057498"/>
                    <a:gd name="connsiteY11" fmla="*/ 230891 h 338307"/>
                    <a:gd name="connsiteX12" fmla="*/ 47347 w 1057498"/>
                    <a:gd name="connsiteY12" fmla="*/ 251647 h 338307"/>
                    <a:gd name="connsiteX13" fmla="*/ 22196 w 1057498"/>
                    <a:gd name="connsiteY13" fmla="*/ 253324 h 338307"/>
                    <a:gd name="connsiteX14" fmla="*/ 3333 w 1057498"/>
                    <a:gd name="connsiteY14" fmla="*/ 234942 h 338307"/>
                    <a:gd name="connsiteX15" fmla="*/ 1808 w 1057498"/>
                    <a:gd name="connsiteY15" fmla="*/ 207268 h 338307"/>
                    <a:gd name="connsiteX16" fmla="*/ 48285 w 1057498"/>
                    <a:gd name="connsiteY16" fmla="*/ 59010 h 338307"/>
                    <a:gd name="connsiteX17" fmla="*/ 47877 w 1057498"/>
                    <a:gd name="connsiteY17" fmla="*/ 57986 h 338307"/>
                    <a:gd name="connsiteX18" fmla="*/ 225258 w 1057498"/>
                    <a:gd name="connsiteY18" fmla="*/ 0 h 338307"/>
                    <a:gd name="connsiteX0" fmla="*/ 225258 w 1056977"/>
                    <a:gd name="connsiteY0" fmla="*/ 0 h 338307"/>
                    <a:gd name="connsiteX1" fmla="*/ 350686 w 1056977"/>
                    <a:gd name="connsiteY1" fmla="*/ 10380 h 338307"/>
                    <a:gd name="connsiteX2" fmla="*/ 839064 w 1056977"/>
                    <a:gd name="connsiteY2" fmla="*/ 125169 h 338307"/>
                    <a:gd name="connsiteX3" fmla="*/ 1056977 w 1056977"/>
                    <a:gd name="connsiteY3" fmla="*/ 275694 h 338307"/>
                    <a:gd name="connsiteX4" fmla="*/ 1056976 w 1056977"/>
                    <a:gd name="connsiteY4" fmla="*/ 275692 h 338307"/>
                    <a:gd name="connsiteX5" fmla="*/ 907395 w 1056977"/>
                    <a:gd name="connsiteY5" fmla="*/ 332219 h 338307"/>
                    <a:gd name="connsiteX6" fmla="*/ 303273 w 1056977"/>
                    <a:gd name="connsiteY6" fmla="*/ 140087 h 338307"/>
                    <a:gd name="connsiteX7" fmla="*/ 225258 w 1056977"/>
                    <a:gd name="connsiteY7" fmla="*/ 147859 h 338307"/>
                    <a:gd name="connsiteX8" fmla="*/ 99830 w 1056977"/>
                    <a:gd name="connsiteY8" fmla="*/ 121536 h 338307"/>
                    <a:gd name="connsiteX9" fmla="*/ 98623 w 1056977"/>
                    <a:gd name="connsiteY9" fmla="*/ 120627 h 338307"/>
                    <a:gd name="connsiteX10" fmla="*/ 64054 w 1056977"/>
                    <a:gd name="connsiteY10" fmla="*/ 230891 h 338307"/>
                    <a:gd name="connsiteX11" fmla="*/ 47347 w 1056977"/>
                    <a:gd name="connsiteY11" fmla="*/ 251647 h 338307"/>
                    <a:gd name="connsiteX12" fmla="*/ 22196 w 1056977"/>
                    <a:gd name="connsiteY12" fmla="*/ 253324 h 338307"/>
                    <a:gd name="connsiteX13" fmla="*/ 3333 w 1056977"/>
                    <a:gd name="connsiteY13" fmla="*/ 234942 h 338307"/>
                    <a:gd name="connsiteX14" fmla="*/ 1808 w 1056977"/>
                    <a:gd name="connsiteY14" fmla="*/ 207268 h 338307"/>
                    <a:gd name="connsiteX15" fmla="*/ 48285 w 1056977"/>
                    <a:gd name="connsiteY15" fmla="*/ 59010 h 338307"/>
                    <a:gd name="connsiteX16" fmla="*/ 47877 w 1056977"/>
                    <a:gd name="connsiteY16" fmla="*/ 57986 h 338307"/>
                    <a:gd name="connsiteX17" fmla="*/ 225258 w 1056977"/>
                    <a:gd name="connsiteY17" fmla="*/ 0 h 338307"/>
                    <a:gd name="connsiteX0" fmla="*/ 225258 w 1058985"/>
                    <a:gd name="connsiteY0" fmla="*/ 0 h 338352"/>
                    <a:gd name="connsiteX1" fmla="*/ 350686 w 1058985"/>
                    <a:gd name="connsiteY1" fmla="*/ 10380 h 338352"/>
                    <a:gd name="connsiteX2" fmla="*/ 839064 w 1058985"/>
                    <a:gd name="connsiteY2" fmla="*/ 125169 h 338352"/>
                    <a:gd name="connsiteX3" fmla="*/ 1056977 w 1058985"/>
                    <a:gd name="connsiteY3" fmla="*/ 275694 h 338352"/>
                    <a:gd name="connsiteX4" fmla="*/ 907395 w 1058985"/>
                    <a:gd name="connsiteY4" fmla="*/ 332219 h 338352"/>
                    <a:gd name="connsiteX5" fmla="*/ 303273 w 1058985"/>
                    <a:gd name="connsiteY5" fmla="*/ 140087 h 338352"/>
                    <a:gd name="connsiteX6" fmla="*/ 225258 w 1058985"/>
                    <a:gd name="connsiteY6" fmla="*/ 147859 h 338352"/>
                    <a:gd name="connsiteX7" fmla="*/ 99830 w 1058985"/>
                    <a:gd name="connsiteY7" fmla="*/ 121536 h 338352"/>
                    <a:gd name="connsiteX8" fmla="*/ 98623 w 1058985"/>
                    <a:gd name="connsiteY8" fmla="*/ 120627 h 338352"/>
                    <a:gd name="connsiteX9" fmla="*/ 64054 w 1058985"/>
                    <a:gd name="connsiteY9" fmla="*/ 230891 h 338352"/>
                    <a:gd name="connsiteX10" fmla="*/ 47347 w 1058985"/>
                    <a:gd name="connsiteY10" fmla="*/ 251647 h 338352"/>
                    <a:gd name="connsiteX11" fmla="*/ 22196 w 1058985"/>
                    <a:gd name="connsiteY11" fmla="*/ 253324 h 338352"/>
                    <a:gd name="connsiteX12" fmla="*/ 3333 w 1058985"/>
                    <a:gd name="connsiteY12" fmla="*/ 234942 h 338352"/>
                    <a:gd name="connsiteX13" fmla="*/ 1808 w 1058985"/>
                    <a:gd name="connsiteY13" fmla="*/ 207268 h 338352"/>
                    <a:gd name="connsiteX14" fmla="*/ 48285 w 1058985"/>
                    <a:gd name="connsiteY14" fmla="*/ 59010 h 338352"/>
                    <a:gd name="connsiteX15" fmla="*/ 47877 w 1058985"/>
                    <a:gd name="connsiteY15" fmla="*/ 57986 h 338352"/>
                    <a:gd name="connsiteX16" fmla="*/ 225258 w 1058985"/>
                    <a:gd name="connsiteY16" fmla="*/ 0 h 338352"/>
                    <a:gd name="connsiteX0" fmla="*/ 225258 w 907395"/>
                    <a:gd name="connsiteY0" fmla="*/ 0 h 332219"/>
                    <a:gd name="connsiteX1" fmla="*/ 350686 w 907395"/>
                    <a:gd name="connsiteY1" fmla="*/ 10380 h 332219"/>
                    <a:gd name="connsiteX2" fmla="*/ 839064 w 907395"/>
                    <a:gd name="connsiteY2" fmla="*/ 125169 h 332219"/>
                    <a:gd name="connsiteX3" fmla="*/ 907395 w 907395"/>
                    <a:gd name="connsiteY3" fmla="*/ 332219 h 332219"/>
                    <a:gd name="connsiteX4" fmla="*/ 303273 w 907395"/>
                    <a:gd name="connsiteY4" fmla="*/ 140087 h 332219"/>
                    <a:gd name="connsiteX5" fmla="*/ 225258 w 907395"/>
                    <a:gd name="connsiteY5" fmla="*/ 147859 h 332219"/>
                    <a:gd name="connsiteX6" fmla="*/ 99830 w 907395"/>
                    <a:gd name="connsiteY6" fmla="*/ 121536 h 332219"/>
                    <a:gd name="connsiteX7" fmla="*/ 98623 w 907395"/>
                    <a:gd name="connsiteY7" fmla="*/ 120627 h 332219"/>
                    <a:gd name="connsiteX8" fmla="*/ 64054 w 907395"/>
                    <a:gd name="connsiteY8" fmla="*/ 230891 h 332219"/>
                    <a:gd name="connsiteX9" fmla="*/ 47347 w 907395"/>
                    <a:gd name="connsiteY9" fmla="*/ 251647 h 332219"/>
                    <a:gd name="connsiteX10" fmla="*/ 22196 w 907395"/>
                    <a:gd name="connsiteY10" fmla="*/ 253324 h 332219"/>
                    <a:gd name="connsiteX11" fmla="*/ 3333 w 907395"/>
                    <a:gd name="connsiteY11" fmla="*/ 234942 h 332219"/>
                    <a:gd name="connsiteX12" fmla="*/ 1808 w 907395"/>
                    <a:gd name="connsiteY12" fmla="*/ 207268 h 332219"/>
                    <a:gd name="connsiteX13" fmla="*/ 48285 w 907395"/>
                    <a:gd name="connsiteY13" fmla="*/ 59010 h 332219"/>
                    <a:gd name="connsiteX14" fmla="*/ 47877 w 907395"/>
                    <a:gd name="connsiteY14" fmla="*/ 57986 h 332219"/>
                    <a:gd name="connsiteX15" fmla="*/ 225258 w 907395"/>
                    <a:gd name="connsiteY15" fmla="*/ 0 h 332219"/>
                    <a:gd name="connsiteX0" fmla="*/ 225258 w 839064"/>
                    <a:gd name="connsiteY0" fmla="*/ 0 h 300469"/>
                    <a:gd name="connsiteX1" fmla="*/ 350686 w 839064"/>
                    <a:gd name="connsiteY1" fmla="*/ 10380 h 300469"/>
                    <a:gd name="connsiteX2" fmla="*/ 839064 w 839064"/>
                    <a:gd name="connsiteY2" fmla="*/ 125169 h 300469"/>
                    <a:gd name="connsiteX3" fmla="*/ 780395 w 839064"/>
                    <a:gd name="connsiteY3" fmla="*/ 300469 h 300469"/>
                    <a:gd name="connsiteX4" fmla="*/ 303273 w 839064"/>
                    <a:gd name="connsiteY4" fmla="*/ 140087 h 300469"/>
                    <a:gd name="connsiteX5" fmla="*/ 225258 w 839064"/>
                    <a:gd name="connsiteY5" fmla="*/ 147859 h 300469"/>
                    <a:gd name="connsiteX6" fmla="*/ 99830 w 839064"/>
                    <a:gd name="connsiteY6" fmla="*/ 121536 h 300469"/>
                    <a:gd name="connsiteX7" fmla="*/ 98623 w 839064"/>
                    <a:gd name="connsiteY7" fmla="*/ 120627 h 300469"/>
                    <a:gd name="connsiteX8" fmla="*/ 64054 w 839064"/>
                    <a:gd name="connsiteY8" fmla="*/ 230891 h 300469"/>
                    <a:gd name="connsiteX9" fmla="*/ 47347 w 839064"/>
                    <a:gd name="connsiteY9" fmla="*/ 251647 h 300469"/>
                    <a:gd name="connsiteX10" fmla="*/ 22196 w 839064"/>
                    <a:gd name="connsiteY10" fmla="*/ 253324 h 300469"/>
                    <a:gd name="connsiteX11" fmla="*/ 3333 w 839064"/>
                    <a:gd name="connsiteY11" fmla="*/ 234942 h 300469"/>
                    <a:gd name="connsiteX12" fmla="*/ 1808 w 839064"/>
                    <a:gd name="connsiteY12" fmla="*/ 207268 h 300469"/>
                    <a:gd name="connsiteX13" fmla="*/ 48285 w 839064"/>
                    <a:gd name="connsiteY13" fmla="*/ 59010 h 300469"/>
                    <a:gd name="connsiteX14" fmla="*/ 47877 w 839064"/>
                    <a:gd name="connsiteY14" fmla="*/ 57986 h 300469"/>
                    <a:gd name="connsiteX15" fmla="*/ 225258 w 839064"/>
                    <a:gd name="connsiteY15" fmla="*/ 0 h 3004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839064" h="300469">
                      <a:moveTo>
                        <a:pt x="225258" y="0"/>
                      </a:moveTo>
                      <a:cubicBezTo>
                        <a:pt x="274241" y="0"/>
                        <a:pt x="318586" y="2088"/>
                        <a:pt x="350686" y="10380"/>
                      </a:cubicBezTo>
                      <a:lnTo>
                        <a:pt x="839064" y="125169"/>
                      </a:lnTo>
                      <a:lnTo>
                        <a:pt x="780395" y="300469"/>
                      </a:lnTo>
                      <a:lnTo>
                        <a:pt x="303273" y="140087"/>
                      </a:lnTo>
                      <a:lnTo>
                        <a:pt x="225258" y="147859"/>
                      </a:lnTo>
                      <a:cubicBezTo>
                        <a:pt x="176276" y="147859"/>
                        <a:pt x="131930" y="137800"/>
                        <a:pt x="99830" y="121536"/>
                      </a:cubicBezTo>
                      <a:lnTo>
                        <a:pt x="98623" y="120627"/>
                      </a:lnTo>
                      <a:lnTo>
                        <a:pt x="64054" y="230891"/>
                      </a:lnTo>
                      <a:cubicBezTo>
                        <a:pt x="61090" y="240348"/>
                        <a:pt x="54922" y="247587"/>
                        <a:pt x="47347" y="251647"/>
                      </a:cubicBezTo>
                      <a:lnTo>
                        <a:pt x="22196" y="253324"/>
                      </a:lnTo>
                      <a:lnTo>
                        <a:pt x="3333" y="234942"/>
                      </a:lnTo>
                      <a:cubicBezTo>
                        <a:pt x="-357" y="226607"/>
                        <a:pt x="-1156" y="216724"/>
                        <a:pt x="1808" y="207268"/>
                      </a:cubicBezTo>
                      <a:lnTo>
                        <a:pt x="48285" y="59010"/>
                      </a:lnTo>
                      <a:lnTo>
                        <a:pt x="47877" y="57986"/>
                      </a:lnTo>
                      <a:cubicBezTo>
                        <a:pt x="47877" y="8350"/>
                        <a:pt x="127293" y="0"/>
                        <a:pt x="225258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220" name="フリーフォーム: 図形 219">
                <a:extLst>
                  <a:ext uri="{FF2B5EF4-FFF2-40B4-BE49-F238E27FC236}">
                    <a16:creationId xmlns:a16="http://schemas.microsoft.com/office/drawing/2014/main" id="{FC9C3A46-EC57-4BE9-9083-0CA4FC081AC1}"/>
                  </a:ext>
                </a:extLst>
              </p:cNvPr>
              <p:cNvSpPr/>
              <p:nvPr/>
            </p:nvSpPr>
            <p:spPr>
              <a:xfrm rot="12600000" flipH="1">
                <a:off x="1752954" y="2651750"/>
                <a:ext cx="729664" cy="636425"/>
              </a:xfrm>
              <a:custGeom>
                <a:avLst/>
                <a:gdLst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28746 w 1014326"/>
                  <a:gd name="connsiteY6" fmla="*/ 356466 h 824598"/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52756 w 1014326"/>
                  <a:gd name="connsiteY6" fmla="*/ 359329 h 824598"/>
                  <a:gd name="connsiteX7" fmla="*/ 0 w 1014326"/>
                  <a:gd name="connsiteY7" fmla="*/ 186512 h 824598"/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52756 w 1014326"/>
                  <a:gd name="connsiteY6" fmla="*/ 359329 h 824598"/>
                  <a:gd name="connsiteX7" fmla="*/ 0 w 1014326"/>
                  <a:gd name="connsiteY7" fmla="*/ 186512 h 824598"/>
                  <a:gd name="connsiteX0" fmla="*/ 0 w 1014326"/>
                  <a:gd name="connsiteY0" fmla="*/ 186512 h 827598"/>
                  <a:gd name="connsiteX1" fmla="*/ 858269 w 1014326"/>
                  <a:gd name="connsiteY1" fmla="*/ 0 h 827598"/>
                  <a:gd name="connsiteX2" fmla="*/ 976165 w 1014326"/>
                  <a:gd name="connsiteY2" fmla="*/ 100225 h 827598"/>
                  <a:gd name="connsiteX3" fmla="*/ 1014326 w 1014326"/>
                  <a:gd name="connsiteY3" fmla="*/ 824598 h 827598"/>
                  <a:gd name="connsiteX4" fmla="*/ 819433 w 1014326"/>
                  <a:gd name="connsiteY4" fmla="*/ 827598 h 827598"/>
                  <a:gd name="connsiteX5" fmla="*/ 641381 w 1014326"/>
                  <a:gd name="connsiteY5" fmla="*/ 824598 h 827598"/>
                  <a:gd name="connsiteX6" fmla="*/ 669304 w 1014326"/>
                  <a:gd name="connsiteY6" fmla="*/ 294570 h 827598"/>
                  <a:gd name="connsiteX7" fmla="*/ 52756 w 1014326"/>
                  <a:gd name="connsiteY7" fmla="*/ 359329 h 827598"/>
                  <a:gd name="connsiteX8" fmla="*/ 0 w 1014326"/>
                  <a:gd name="connsiteY8" fmla="*/ 186512 h 827598"/>
                  <a:gd name="connsiteX0" fmla="*/ 819433 w 1014326"/>
                  <a:gd name="connsiteY0" fmla="*/ 827598 h 919038"/>
                  <a:gd name="connsiteX1" fmla="*/ 641381 w 1014326"/>
                  <a:gd name="connsiteY1" fmla="*/ 824598 h 919038"/>
                  <a:gd name="connsiteX2" fmla="*/ 669304 w 1014326"/>
                  <a:gd name="connsiteY2" fmla="*/ 294570 h 919038"/>
                  <a:gd name="connsiteX3" fmla="*/ 52756 w 1014326"/>
                  <a:gd name="connsiteY3" fmla="*/ 359329 h 919038"/>
                  <a:gd name="connsiteX4" fmla="*/ 0 w 1014326"/>
                  <a:gd name="connsiteY4" fmla="*/ 186512 h 919038"/>
                  <a:gd name="connsiteX5" fmla="*/ 858269 w 1014326"/>
                  <a:gd name="connsiteY5" fmla="*/ 0 h 919038"/>
                  <a:gd name="connsiteX6" fmla="*/ 976165 w 1014326"/>
                  <a:gd name="connsiteY6" fmla="*/ 100225 h 919038"/>
                  <a:gd name="connsiteX7" fmla="*/ 1014326 w 1014326"/>
                  <a:gd name="connsiteY7" fmla="*/ 824598 h 919038"/>
                  <a:gd name="connsiteX8" fmla="*/ 910873 w 1014326"/>
                  <a:gd name="connsiteY8" fmla="*/ 919038 h 919038"/>
                  <a:gd name="connsiteX0" fmla="*/ 641381 w 1014326"/>
                  <a:gd name="connsiteY0" fmla="*/ 824598 h 919038"/>
                  <a:gd name="connsiteX1" fmla="*/ 669304 w 1014326"/>
                  <a:gd name="connsiteY1" fmla="*/ 294570 h 919038"/>
                  <a:gd name="connsiteX2" fmla="*/ 52756 w 1014326"/>
                  <a:gd name="connsiteY2" fmla="*/ 359329 h 919038"/>
                  <a:gd name="connsiteX3" fmla="*/ 0 w 1014326"/>
                  <a:gd name="connsiteY3" fmla="*/ 186512 h 919038"/>
                  <a:gd name="connsiteX4" fmla="*/ 858269 w 1014326"/>
                  <a:gd name="connsiteY4" fmla="*/ 0 h 919038"/>
                  <a:gd name="connsiteX5" fmla="*/ 976165 w 1014326"/>
                  <a:gd name="connsiteY5" fmla="*/ 100225 h 919038"/>
                  <a:gd name="connsiteX6" fmla="*/ 1014326 w 1014326"/>
                  <a:gd name="connsiteY6" fmla="*/ 824598 h 919038"/>
                  <a:gd name="connsiteX7" fmla="*/ 910873 w 1014326"/>
                  <a:gd name="connsiteY7" fmla="*/ 919038 h 919038"/>
                  <a:gd name="connsiteX0" fmla="*/ 641381 w 1014326"/>
                  <a:gd name="connsiteY0" fmla="*/ 824598 h 824598"/>
                  <a:gd name="connsiteX1" fmla="*/ 669304 w 1014326"/>
                  <a:gd name="connsiteY1" fmla="*/ 294570 h 824598"/>
                  <a:gd name="connsiteX2" fmla="*/ 52756 w 1014326"/>
                  <a:gd name="connsiteY2" fmla="*/ 359329 h 824598"/>
                  <a:gd name="connsiteX3" fmla="*/ 0 w 1014326"/>
                  <a:gd name="connsiteY3" fmla="*/ 186512 h 824598"/>
                  <a:gd name="connsiteX4" fmla="*/ 858269 w 1014326"/>
                  <a:gd name="connsiteY4" fmla="*/ 0 h 824598"/>
                  <a:gd name="connsiteX5" fmla="*/ 976165 w 1014326"/>
                  <a:gd name="connsiteY5" fmla="*/ 100225 h 824598"/>
                  <a:gd name="connsiteX6" fmla="*/ 1014326 w 1014326"/>
                  <a:gd name="connsiteY6" fmla="*/ 824598 h 824598"/>
                  <a:gd name="connsiteX0" fmla="*/ 641381 w 1014326"/>
                  <a:gd name="connsiteY0" fmla="*/ 824598 h 824598"/>
                  <a:gd name="connsiteX1" fmla="*/ 669304 w 1014326"/>
                  <a:gd name="connsiteY1" fmla="*/ 294570 h 824598"/>
                  <a:gd name="connsiteX2" fmla="*/ 240923 w 1014326"/>
                  <a:gd name="connsiteY2" fmla="*/ 376314 h 824598"/>
                  <a:gd name="connsiteX3" fmla="*/ 0 w 1014326"/>
                  <a:gd name="connsiteY3" fmla="*/ 186512 h 824598"/>
                  <a:gd name="connsiteX4" fmla="*/ 858269 w 1014326"/>
                  <a:gd name="connsiteY4" fmla="*/ 0 h 824598"/>
                  <a:gd name="connsiteX5" fmla="*/ 976165 w 1014326"/>
                  <a:gd name="connsiteY5" fmla="*/ 100225 h 824598"/>
                  <a:gd name="connsiteX6" fmla="*/ 1014326 w 1014326"/>
                  <a:gd name="connsiteY6" fmla="*/ 824598 h 824598"/>
                  <a:gd name="connsiteX0" fmla="*/ 443772 w 816717"/>
                  <a:gd name="connsiteY0" fmla="*/ 824598 h 824598"/>
                  <a:gd name="connsiteX1" fmla="*/ 471695 w 816717"/>
                  <a:gd name="connsiteY1" fmla="*/ 294570 h 824598"/>
                  <a:gd name="connsiteX2" fmla="*/ 43314 w 816717"/>
                  <a:gd name="connsiteY2" fmla="*/ 376314 h 824598"/>
                  <a:gd name="connsiteX3" fmla="*/ 0 w 816717"/>
                  <a:gd name="connsiteY3" fmla="*/ 117293 h 824598"/>
                  <a:gd name="connsiteX4" fmla="*/ 660660 w 816717"/>
                  <a:gd name="connsiteY4" fmla="*/ 0 h 824598"/>
                  <a:gd name="connsiteX5" fmla="*/ 778556 w 816717"/>
                  <a:gd name="connsiteY5" fmla="*/ 100225 h 824598"/>
                  <a:gd name="connsiteX6" fmla="*/ 816717 w 816717"/>
                  <a:gd name="connsiteY6" fmla="*/ 824598 h 824598"/>
                  <a:gd name="connsiteX0" fmla="*/ 443772 w 816717"/>
                  <a:gd name="connsiteY0" fmla="*/ 826528 h 826528"/>
                  <a:gd name="connsiteX1" fmla="*/ 471695 w 816717"/>
                  <a:gd name="connsiteY1" fmla="*/ 296500 h 826528"/>
                  <a:gd name="connsiteX2" fmla="*/ 43314 w 816717"/>
                  <a:gd name="connsiteY2" fmla="*/ 378244 h 826528"/>
                  <a:gd name="connsiteX3" fmla="*/ 0 w 816717"/>
                  <a:gd name="connsiteY3" fmla="*/ 119223 h 826528"/>
                  <a:gd name="connsiteX4" fmla="*/ 660660 w 816717"/>
                  <a:gd name="connsiteY4" fmla="*/ 1930 h 826528"/>
                  <a:gd name="connsiteX5" fmla="*/ 778556 w 816717"/>
                  <a:gd name="connsiteY5" fmla="*/ 102155 h 826528"/>
                  <a:gd name="connsiteX6" fmla="*/ 816717 w 816717"/>
                  <a:gd name="connsiteY6" fmla="*/ 826528 h 826528"/>
                  <a:gd name="connsiteX0" fmla="*/ 443772 w 816717"/>
                  <a:gd name="connsiteY0" fmla="*/ 826528 h 826528"/>
                  <a:gd name="connsiteX1" fmla="*/ 471695 w 816717"/>
                  <a:gd name="connsiteY1" fmla="*/ 296500 h 826528"/>
                  <a:gd name="connsiteX2" fmla="*/ 43314 w 816717"/>
                  <a:gd name="connsiteY2" fmla="*/ 378244 h 826528"/>
                  <a:gd name="connsiteX3" fmla="*/ 0 w 816717"/>
                  <a:gd name="connsiteY3" fmla="*/ 119223 h 826528"/>
                  <a:gd name="connsiteX4" fmla="*/ 660660 w 816717"/>
                  <a:gd name="connsiteY4" fmla="*/ 1930 h 826528"/>
                  <a:gd name="connsiteX5" fmla="*/ 778556 w 816717"/>
                  <a:gd name="connsiteY5" fmla="*/ 102155 h 826528"/>
                  <a:gd name="connsiteX6" fmla="*/ 816717 w 816717"/>
                  <a:gd name="connsiteY6" fmla="*/ 826528 h 826528"/>
                  <a:gd name="connsiteX0" fmla="*/ 443772 w 779224"/>
                  <a:gd name="connsiteY0" fmla="*/ 826528 h 826528"/>
                  <a:gd name="connsiteX1" fmla="*/ 471695 w 779224"/>
                  <a:gd name="connsiteY1" fmla="*/ 296500 h 826528"/>
                  <a:gd name="connsiteX2" fmla="*/ 43314 w 779224"/>
                  <a:gd name="connsiteY2" fmla="*/ 378244 h 826528"/>
                  <a:gd name="connsiteX3" fmla="*/ 0 w 779224"/>
                  <a:gd name="connsiteY3" fmla="*/ 119223 h 826528"/>
                  <a:gd name="connsiteX4" fmla="*/ 660660 w 779224"/>
                  <a:gd name="connsiteY4" fmla="*/ 1930 h 826528"/>
                  <a:gd name="connsiteX5" fmla="*/ 778556 w 779224"/>
                  <a:gd name="connsiteY5" fmla="*/ 102155 h 826528"/>
                  <a:gd name="connsiteX6" fmla="*/ 736127 w 779224"/>
                  <a:gd name="connsiteY6" fmla="*/ 794664 h 826528"/>
                  <a:gd name="connsiteX0" fmla="*/ 443772 w 779224"/>
                  <a:gd name="connsiteY0" fmla="*/ 808748 h 808748"/>
                  <a:gd name="connsiteX1" fmla="*/ 471695 w 779224"/>
                  <a:gd name="connsiteY1" fmla="*/ 278720 h 808748"/>
                  <a:gd name="connsiteX2" fmla="*/ 43314 w 779224"/>
                  <a:gd name="connsiteY2" fmla="*/ 360464 h 808748"/>
                  <a:gd name="connsiteX3" fmla="*/ 0 w 779224"/>
                  <a:gd name="connsiteY3" fmla="*/ 101443 h 808748"/>
                  <a:gd name="connsiteX4" fmla="*/ 584178 w 779224"/>
                  <a:gd name="connsiteY4" fmla="*/ 2319 h 808748"/>
                  <a:gd name="connsiteX5" fmla="*/ 778556 w 779224"/>
                  <a:gd name="connsiteY5" fmla="*/ 84375 h 808748"/>
                  <a:gd name="connsiteX6" fmla="*/ 736127 w 779224"/>
                  <a:gd name="connsiteY6" fmla="*/ 776884 h 808748"/>
                  <a:gd name="connsiteX0" fmla="*/ 443772 w 736127"/>
                  <a:gd name="connsiteY0" fmla="*/ 806430 h 806430"/>
                  <a:gd name="connsiteX1" fmla="*/ 471695 w 736127"/>
                  <a:gd name="connsiteY1" fmla="*/ 276402 h 806430"/>
                  <a:gd name="connsiteX2" fmla="*/ 43314 w 736127"/>
                  <a:gd name="connsiteY2" fmla="*/ 358146 h 806430"/>
                  <a:gd name="connsiteX3" fmla="*/ 0 w 736127"/>
                  <a:gd name="connsiteY3" fmla="*/ 99125 h 806430"/>
                  <a:gd name="connsiteX4" fmla="*/ 584178 w 736127"/>
                  <a:gd name="connsiteY4" fmla="*/ 1 h 806430"/>
                  <a:gd name="connsiteX5" fmla="*/ 724923 w 736127"/>
                  <a:gd name="connsiteY5" fmla="*/ 98752 h 806430"/>
                  <a:gd name="connsiteX6" fmla="*/ 736127 w 736127"/>
                  <a:gd name="connsiteY6" fmla="*/ 774566 h 806430"/>
                  <a:gd name="connsiteX0" fmla="*/ 443772 w 736127"/>
                  <a:gd name="connsiteY0" fmla="*/ 806430 h 806430"/>
                  <a:gd name="connsiteX1" fmla="*/ 471695 w 736127"/>
                  <a:gd name="connsiteY1" fmla="*/ 276402 h 806430"/>
                  <a:gd name="connsiteX2" fmla="*/ 34329 w 736127"/>
                  <a:gd name="connsiteY2" fmla="*/ 341958 h 806430"/>
                  <a:gd name="connsiteX3" fmla="*/ 0 w 736127"/>
                  <a:gd name="connsiteY3" fmla="*/ 99125 h 806430"/>
                  <a:gd name="connsiteX4" fmla="*/ 584178 w 736127"/>
                  <a:gd name="connsiteY4" fmla="*/ 1 h 806430"/>
                  <a:gd name="connsiteX5" fmla="*/ 724923 w 736127"/>
                  <a:gd name="connsiteY5" fmla="*/ 98752 h 806430"/>
                  <a:gd name="connsiteX6" fmla="*/ 736127 w 736127"/>
                  <a:gd name="connsiteY6" fmla="*/ 774566 h 806430"/>
                  <a:gd name="connsiteX0" fmla="*/ 443772 w 736127"/>
                  <a:gd name="connsiteY0" fmla="*/ 806430 h 806430"/>
                  <a:gd name="connsiteX1" fmla="*/ 471695 w 736127"/>
                  <a:gd name="connsiteY1" fmla="*/ 276402 h 806430"/>
                  <a:gd name="connsiteX2" fmla="*/ 40945 w 736127"/>
                  <a:gd name="connsiteY2" fmla="*/ 447801 h 806430"/>
                  <a:gd name="connsiteX3" fmla="*/ 0 w 736127"/>
                  <a:gd name="connsiteY3" fmla="*/ 99125 h 806430"/>
                  <a:gd name="connsiteX4" fmla="*/ 584178 w 736127"/>
                  <a:gd name="connsiteY4" fmla="*/ 1 h 806430"/>
                  <a:gd name="connsiteX5" fmla="*/ 724923 w 736127"/>
                  <a:gd name="connsiteY5" fmla="*/ 98752 h 806430"/>
                  <a:gd name="connsiteX6" fmla="*/ 736127 w 736127"/>
                  <a:gd name="connsiteY6" fmla="*/ 774566 h 806430"/>
                  <a:gd name="connsiteX0" fmla="*/ 496694 w 789049"/>
                  <a:gd name="connsiteY0" fmla="*/ 807991 h 807991"/>
                  <a:gd name="connsiteX1" fmla="*/ 524617 w 789049"/>
                  <a:gd name="connsiteY1" fmla="*/ 277963 h 807991"/>
                  <a:gd name="connsiteX2" fmla="*/ 93867 w 789049"/>
                  <a:gd name="connsiteY2" fmla="*/ 449362 h 807991"/>
                  <a:gd name="connsiteX3" fmla="*/ 0 w 789049"/>
                  <a:gd name="connsiteY3" fmla="*/ 180069 h 807991"/>
                  <a:gd name="connsiteX4" fmla="*/ 637100 w 789049"/>
                  <a:gd name="connsiteY4" fmla="*/ 1562 h 807991"/>
                  <a:gd name="connsiteX5" fmla="*/ 777845 w 789049"/>
                  <a:gd name="connsiteY5" fmla="*/ 100313 h 807991"/>
                  <a:gd name="connsiteX6" fmla="*/ 789049 w 789049"/>
                  <a:gd name="connsiteY6" fmla="*/ 776127 h 807991"/>
                  <a:gd name="connsiteX0" fmla="*/ 496694 w 789049"/>
                  <a:gd name="connsiteY0" fmla="*/ 807991 h 807991"/>
                  <a:gd name="connsiteX1" fmla="*/ 484925 w 789049"/>
                  <a:gd name="connsiteY1" fmla="*/ 357346 h 807991"/>
                  <a:gd name="connsiteX2" fmla="*/ 93867 w 789049"/>
                  <a:gd name="connsiteY2" fmla="*/ 449362 h 807991"/>
                  <a:gd name="connsiteX3" fmla="*/ 0 w 789049"/>
                  <a:gd name="connsiteY3" fmla="*/ 180069 h 807991"/>
                  <a:gd name="connsiteX4" fmla="*/ 637100 w 789049"/>
                  <a:gd name="connsiteY4" fmla="*/ 1562 h 807991"/>
                  <a:gd name="connsiteX5" fmla="*/ 777845 w 789049"/>
                  <a:gd name="connsiteY5" fmla="*/ 100313 h 807991"/>
                  <a:gd name="connsiteX6" fmla="*/ 789049 w 789049"/>
                  <a:gd name="connsiteY6" fmla="*/ 776127 h 807991"/>
                  <a:gd name="connsiteX0" fmla="*/ 457003 w 749358"/>
                  <a:gd name="connsiteY0" fmla="*/ 807774 h 807774"/>
                  <a:gd name="connsiteX1" fmla="*/ 445234 w 749358"/>
                  <a:gd name="connsiteY1" fmla="*/ 357129 h 807774"/>
                  <a:gd name="connsiteX2" fmla="*/ 54176 w 749358"/>
                  <a:gd name="connsiteY2" fmla="*/ 449145 h 807774"/>
                  <a:gd name="connsiteX3" fmla="*/ 0 w 749358"/>
                  <a:gd name="connsiteY3" fmla="*/ 173237 h 807774"/>
                  <a:gd name="connsiteX4" fmla="*/ 597409 w 749358"/>
                  <a:gd name="connsiteY4" fmla="*/ 1345 h 807774"/>
                  <a:gd name="connsiteX5" fmla="*/ 738154 w 749358"/>
                  <a:gd name="connsiteY5" fmla="*/ 100096 h 807774"/>
                  <a:gd name="connsiteX6" fmla="*/ 749358 w 749358"/>
                  <a:gd name="connsiteY6" fmla="*/ 775910 h 807774"/>
                  <a:gd name="connsiteX0" fmla="*/ 457003 w 749358"/>
                  <a:gd name="connsiteY0" fmla="*/ 807774 h 807774"/>
                  <a:gd name="connsiteX1" fmla="*/ 445234 w 749358"/>
                  <a:gd name="connsiteY1" fmla="*/ 357129 h 807774"/>
                  <a:gd name="connsiteX2" fmla="*/ 54176 w 749358"/>
                  <a:gd name="connsiteY2" fmla="*/ 449145 h 807774"/>
                  <a:gd name="connsiteX3" fmla="*/ 0 w 749358"/>
                  <a:gd name="connsiteY3" fmla="*/ 173237 h 807774"/>
                  <a:gd name="connsiteX4" fmla="*/ 597409 w 749358"/>
                  <a:gd name="connsiteY4" fmla="*/ 1345 h 807774"/>
                  <a:gd name="connsiteX5" fmla="*/ 738154 w 749358"/>
                  <a:gd name="connsiteY5" fmla="*/ 100096 h 807774"/>
                  <a:gd name="connsiteX6" fmla="*/ 749358 w 749358"/>
                  <a:gd name="connsiteY6" fmla="*/ 775910 h 807774"/>
                  <a:gd name="connsiteX0" fmla="*/ 457003 w 749358"/>
                  <a:gd name="connsiteY0" fmla="*/ 807774 h 807774"/>
                  <a:gd name="connsiteX1" fmla="*/ 445234 w 749358"/>
                  <a:gd name="connsiteY1" fmla="*/ 310822 h 807774"/>
                  <a:gd name="connsiteX2" fmla="*/ 54176 w 749358"/>
                  <a:gd name="connsiteY2" fmla="*/ 449145 h 807774"/>
                  <a:gd name="connsiteX3" fmla="*/ 0 w 749358"/>
                  <a:gd name="connsiteY3" fmla="*/ 173237 h 807774"/>
                  <a:gd name="connsiteX4" fmla="*/ 597409 w 749358"/>
                  <a:gd name="connsiteY4" fmla="*/ 1345 h 807774"/>
                  <a:gd name="connsiteX5" fmla="*/ 738154 w 749358"/>
                  <a:gd name="connsiteY5" fmla="*/ 100096 h 807774"/>
                  <a:gd name="connsiteX6" fmla="*/ 749358 w 749358"/>
                  <a:gd name="connsiteY6" fmla="*/ 775910 h 807774"/>
                  <a:gd name="connsiteX0" fmla="*/ 457003 w 749358"/>
                  <a:gd name="connsiteY0" fmla="*/ 807774 h 807774"/>
                  <a:gd name="connsiteX1" fmla="*/ 445234 w 749358"/>
                  <a:gd name="connsiteY1" fmla="*/ 310822 h 807774"/>
                  <a:gd name="connsiteX2" fmla="*/ 54176 w 749358"/>
                  <a:gd name="connsiteY2" fmla="*/ 422684 h 807774"/>
                  <a:gd name="connsiteX3" fmla="*/ 0 w 749358"/>
                  <a:gd name="connsiteY3" fmla="*/ 173237 h 807774"/>
                  <a:gd name="connsiteX4" fmla="*/ 597409 w 749358"/>
                  <a:gd name="connsiteY4" fmla="*/ 1345 h 807774"/>
                  <a:gd name="connsiteX5" fmla="*/ 738154 w 749358"/>
                  <a:gd name="connsiteY5" fmla="*/ 100096 h 807774"/>
                  <a:gd name="connsiteX6" fmla="*/ 749358 w 749358"/>
                  <a:gd name="connsiteY6" fmla="*/ 775910 h 807774"/>
                  <a:gd name="connsiteX0" fmla="*/ 457003 w 749358"/>
                  <a:gd name="connsiteY0" fmla="*/ 807774 h 807774"/>
                  <a:gd name="connsiteX1" fmla="*/ 445234 w 749358"/>
                  <a:gd name="connsiteY1" fmla="*/ 357129 h 807774"/>
                  <a:gd name="connsiteX2" fmla="*/ 54176 w 749358"/>
                  <a:gd name="connsiteY2" fmla="*/ 422684 h 807774"/>
                  <a:gd name="connsiteX3" fmla="*/ 0 w 749358"/>
                  <a:gd name="connsiteY3" fmla="*/ 173237 h 807774"/>
                  <a:gd name="connsiteX4" fmla="*/ 597409 w 749358"/>
                  <a:gd name="connsiteY4" fmla="*/ 1345 h 807774"/>
                  <a:gd name="connsiteX5" fmla="*/ 738154 w 749358"/>
                  <a:gd name="connsiteY5" fmla="*/ 100096 h 807774"/>
                  <a:gd name="connsiteX6" fmla="*/ 749358 w 749358"/>
                  <a:gd name="connsiteY6" fmla="*/ 775910 h 807774"/>
                  <a:gd name="connsiteX0" fmla="*/ 457003 w 749358"/>
                  <a:gd name="connsiteY0" fmla="*/ 807774 h 807774"/>
                  <a:gd name="connsiteX1" fmla="*/ 445234 w 749358"/>
                  <a:gd name="connsiteY1" fmla="*/ 324053 h 807774"/>
                  <a:gd name="connsiteX2" fmla="*/ 54176 w 749358"/>
                  <a:gd name="connsiteY2" fmla="*/ 422684 h 807774"/>
                  <a:gd name="connsiteX3" fmla="*/ 0 w 749358"/>
                  <a:gd name="connsiteY3" fmla="*/ 173237 h 807774"/>
                  <a:gd name="connsiteX4" fmla="*/ 597409 w 749358"/>
                  <a:gd name="connsiteY4" fmla="*/ 1345 h 807774"/>
                  <a:gd name="connsiteX5" fmla="*/ 738154 w 749358"/>
                  <a:gd name="connsiteY5" fmla="*/ 100096 h 807774"/>
                  <a:gd name="connsiteX6" fmla="*/ 749358 w 749358"/>
                  <a:gd name="connsiteY6" fmla="*/ 775910 h 807774"/>
                  <a:gd name="connsiteX0" fmla="*/ 463618 w 749358"/>
                  <a:gd name="connsiteY0" fmla="*/ 642394 h 775909"/>
                  <a:gd name="connsiteX1" fmla="*/ 445234 w 749358"/>
                  <a:gd name="connsiteY1" fmla="*/ 324053 h 775909"/>
                  <a:gd name="connsiteX2" fmla="*/ 54176 w 749358"/>
                  <a:gd name="connsiteY2" fmla="*/ 422684 h 775909"/>
                  <a:gd name="connsiteX3" fmla="*/ 0 w 749358"/>
                  <a:gd name="connsiteY3" fmla="*/ 173237 h 775909"/>
                  <a:gd name="connsiteX4" fmla="*/ 597409 w 749358"/>
                  <a:gd name="connsiteY4" fmla="*/ 1345 h 775909"/>
                  <a:gd name="connsiteX5" fmla="*/ 738154 w 749358"/>
                  <a:gd name="connsiteY5" fmla="*/ 100096 h 775909"/>
                  <a:gd name="connsiteX6" fmla="*/ 749358 w 749358"/>
                  <a:gd name="connsiteY6" fmla="*/ 775910 h 775909"/>
                  <a:gd name="connsiteX0" fmla="*/ 463618 w 775819"/>
                  <a:gd name="connsiteY0" fmla="*/ 642394 h 676682"/>
                  <a:gd name="connsiteX1" fmla="*/ 445234 w 775819"/>
                  <a:gd name="connsiteY1" fmla="*/ 324053 h 676682"/>
                  <a:gd name="connsiteX2" fmla="*/ 54176 w 775819"/>
                  <a:gd name="connsiteY2" fmla="*/ 422684 h 676682"/>
                  <a:gd name="connsiteX3" fmla="*/ 0 w 775819"/>
                  <a:gd name="connsiteY3" fmla="*/ 173237 h 676682"/>
                  <a:gd name="connsiteX4" fmla="*/ 597409 w 775819"/>
                  <a:gd name="connsiteY4" fmla="*/ 1345 h 676682"/>
                  <a:gd name="connsiteX5" fmla="*/ 738154 w 775819"/>
                  <a:gd name="connsiteY5" fmla="*/ 100096 h 676682"/>
                  <a:gd name="connsiteX6" fmla="*/ 775819 w 775819"/>
                  <a:gd name="connsiteY6" fmla="*/ 676682 h 6766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775819" h="676682">
                    <a:moveTo>
                      <a:pt x="463618" y="642394"/>
                    </a:moveTo>
                    <a:lnTo>
                      <a:pt x="445234" y="324053"/>
                    </a:lnTo>
                    <a:lnTo>
                      <a:pt x="54176" y="422684"/>
                    </a:lnTo>
                    <a:cubicBezTo>
                      <a:pt x="42733" y="341740"/>
                      <a:pt x="11443" y="254181"/>
                      <a:pt x="0" y="173237"/>
                    </a:cubicBezTo>
                    <a:lnTo>
                      <a:pt x="597409" y="1345"/>
                    </a:lnTo>
                    <a:cubicBezTo>
                      <a:pt x="720435" y="-10845"/>
                      <a:pt x="730378" y="62890"/>
                      <a:pt x="738154" y="100096"/>
                    </a:cubicBezTo>
                    <a:cubicBezTo>
                      <a:pt x="745930" y="137302"/>
                      <a:pt x="763099" y="435224"/>
                      <a:pt x="775819" y="676682"/>
                    </a:cubicBezTo>
                  </a:path>
                </a:pathLst>
              </a:custGeom>
              <a:pattFill prst="plaid">
                <a:fgClr>
                  <a:srgbClr val="FF0000"/>
                </a:fgClr>
                <a:bgClr>
                  <a:srgbClr val="FF6699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68" name="グループ化 167">
              <a:extLst>
                <a:ext uri="{FF2B5EF4-FFF2-40B4-BE49-F238E27FC236}">
                  <a16:creationId xmlns:a16="http://schemas.microsoft.com/office/drawing/2014/main" id="{0E1E10C1-442A-4E49-8F19-FBD48659D28E}"/>
                </a:ext>
              </a:extLst>
            </p:cNvPr>
            <p:cNvGrpSpPr/>
            <p:nvPr/>
          </p:nvGrpSpPr>
          <p:grpSpPr>
            <a:xfrm>
              <a:off x="2363900" y="2604920"/>
              <a:ext cx="992931" cy="931545"/>
              <a:chOff x="2410767" y="2604920"/>
              <a:chExt cx="992931" cy="931545"/>
            </a:xfrm>
          </p:grpSpPr>
          <p:sp>
            <p:nvSpPr>
              <p:cNvPr id="215" name="フリーフォーム: 図形 214">
                <a:extLst>
                  <a:ext uri="{FF2B5EF4-FFF2-40B4-BE49-F238E27FC236}">
                    <a16:creationId xmlns:a16="http://schemas.microsoft.com/office/drawing/2014/main" id="{7F5FB420-DBFE-4DA8-B29E-0D775B019F3D}"/>
                  </a:ext>
                </a:extLst>
              </p:cNvPr>
              <p:cNvSpPr/>
              <p:nvPr/>
            </p:nvSpPr>
            <p:spPr>
              <a:xfrm>
                <a:off x="2687083" y="2678907"/>
                <a:ext cx="716615" cy="705680"/>
              </a:xfrm>
              <a:custGeom>
                <a:avLst/>
                <a:gdLst>
                  <a:gd name="connsiteX0" fmla="*/ 513590 w 1024004"/>
                  <a:gd name="connsiteY0" fmla="*/ 0 h 698500"/>
                  <a:gd name="connsiteX1" fmla="*/ 1024004 w 1024004"/>
                  <a:gd name="connsiteY1" fmla="*/ 187325 h 698500"/>
                  <a:gd name="connsiteX2" fmla="*/ 1022368 w 1024004"/>
                  <a:gd name="connsiteY2" fmla="*/ 193281 h 698500"/>
                  <a:gd name="connsiteX3" fmla="*/ 1023367 w 1024004"/>
                  <a:gd name="connsiteY3" fmla="*/ 195692 h 698500"/>
                  <a:gd name="connsiteX4" fmla="*/ 1023367 w 1024004"/>
                  <a:gd name="connsiteY4" fmla="*/ 485950 h 698500"/>
                  <a:gd name="connsiteX5" fmla="*/ 810817 w 1024004"/>
                  <a:gd name="connsiteY5" fmla="*/ 698500 h 698500"/>
                  <a:gd name="connsiteX6" fmla="*/ 212550 w 1024004"/>
                  <a:gd name="connsiteY6" fmla="*/ 698500 h 698500"/>
                  <a:gd name="connsiteX7" fmla="*/ 0 w 1024004"/>
                  <a:gd name="connsiteY7" fmla="*/ 485950 h 698500"/>
                  <a:gd name="connsiteX8" fmla="*/ 0 w 1024004"/>
                  <a:gd name="connsiteY8" fmla="*/ 195692 h 698500"/>
                  <a:gd name="connsiteX9" fmla="*/ 3292 w 1024004"/>
                  <a:gd name="connsiteY9" fmla="*/ 187746 h 698500"/>
                  <a:gd name="connsiteX10" fmla="*/ 3176 w 1024004"/>
                  <a:gd name="connsiteY10" fmla="*/ 187325 h 698500"/>
                  <a:gd name="connsiteX11" fmla="*/ 513590 w 1024004"/>
                  <a:gd name="connsiteY11" fmla="*/ 0 h 698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024004" h="698500">
                    <a:moveTo>
                      <a:pt x="513590" y="0"/>
                    </a:moveTo>
                    <a:cubicBezTo>
                      <a:pt x="795484" y="0"/>
                      <a:pt x="1024004" y="83868"/>
                      <a:pt x="1024004" y="187325"/>
                    </a:cubicBezTo>
                    <a:lnTo>
                      <a:pt x="1022368" y="193281"/>
                    </a:lnTo>
                    <a:lnTo>
                      <a:pt x="1023367" y="195692"/>
                    </a:lnTo>
                    <a:lnTo>
                      <a:pt x="1023367" y="485950"/>
                    </a:lnTo>
                    <a:cubicBezTo>
                      <a:pt x="1023367" y="603338"/>
                      <a:pt x="928205" y="698500"/>
                      <a:pt x="810817" y="698500"/>
                    </a:cubicBezTo>
                    <a:lnTo>
                      <a:pt x="212550" y="698500"/>
                    </a:lnTo>
                    <a:cubicBezTo>
                      <a:pt x="95162" y="698500"/>
                      <a:pt x="0" y="603338"/>
                      <a:pt x="0" y="485950"/>
                    </a:cubicBezTo>
                    <a:lnTo>
                      <a:pt x="0" y="195692"/>
                    </a:lnTo>
                    <a:lnTo>
                      <a:pt x="3292" y="187746"/>
                    </a:lnTo>
                    <a:lnTo>
                      <a:pt x="3176" y="187325"/>
                    </a:lnTo>
                    <a:cubicBezTo>
                      <a:pt x="3176" y="83868"/>
                      <a:pt x="231696" y="0"/>
                      <a:pt x="51359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216" name="グループ化 215">
                <a:extLst>
                  <a:ext uri="{FF2B5EF4-FFF2-40B4-BE49-F238E27FC236}">
                    <a16:creationId xmlns:a16="http://schemas.microsoft.com/office/drawing/2014/main" id="{EFE40F51-5D79-44BD-8C91-00612122CFFB}"/>
                  </a:ext>
                </a:extLst>
              </p:cNvPr>
              <p:cNvGrpSpPr/>
              <p:nvPr/>
            </p:nvGrpSpPr>
            <p:grpSpPr>
              <a:xfrm>
                <a:off x="2410767" y="2604920"/>
                <a:ext cx="959868" cy="931545"/>
                <a:chOff x="3005072" y="4257675"/>
                <a:chExt cx="959868" cy="698500"/>
              </a:xfrm>
              <a:solidFill>
                <a:srgbClr val="0070C0"/>
              </a:solidFill>
            </p:grpSpPr>
            <p:sp>
              <p:nvSpPr>
                <p:cNvPr id="217" name="フリーフォーム: 図形 216">
                  <a:extLst>
                    <a:ext uri="{FF2B5EF4-FFF2-40B4-BE49-F238E27FC236}">
                      <a16:creationId xmlns:a16="http://schemas.microsoft.com/office/drawing/2014/main" id="{8CB6EF9B-5F75-4AC2-AD45-DC68B11BB983}"/>
                    </a:ext>
                  </a:extLst>
                </p:cNvPr>
                <p:cNvSpPr/>
                <p:nvPr/>
              </p:nvSpPr>
              <p:spPr>
                <a:xfrm>
                  <a:off x="3068571" y="4257675"/>
                  <a:ext cx="896369" cy="698500"/>
                </a:xfrm>
                <a:custGeom>
                  <a:avLst/>
                  <a:gdLst>
                    <a:gd name="connsiteX0" fmla="*/ 513590 w 1024004"/>
                    <a:gd name="connsiteY0" fmla="*/ 0 h 698500"/>
                    <a:gd name="connsiteX1" fmla="*/ 1024004 w 1024004"/>
                    <a:gd name="connsiteY1" fmla="*/ 187325 h 698500"/>
                    <a:gd name="connsiteX2" fmla="*/ 1022368 w 1024004"/>
                    <a:gd name="connsiteY2" fmla="*/ 193281 h 698500"/>
                    <a:gd name="connsiteX3" fmla="*/ 1023367 w 1024004"/>
                    <a:gd name="connsiteY3" fmla="*/ 195692 h 698500"/>
                    <a:gd name="connsiteX4" fmla="*/ 1023367 w 1024004"/>
                    <a:gd name="connsiteY4" fmla="*/ 485950 h 698500"/>
                    <a:gd name="connsiteX5" fmla="*/ 810817 w 1024004"/>
                    <a:gd name="connsiteY5" fmla="*/ 698500 h 698500"/>
                    <a:gd name="connsiteX6" fmla="*/ 212550 w 1024004"/>
                    <a:gd name="connsiteY6" fmla="*/ 698500 h 698500"/>
                    <a:gd name="connsiteX7" fmla="*/ 0 w 1024004"/>
                    <a:gd name="connsiteY7" fmla="*/ 485950 h 698500"/>
                    <a:gd name="connsiteX8" fmla="*/ 0 w 1024004"/>
                    <a:gd name="connsiteY8" fmla="*/ 195692 h 698500"/>
                    <a:gd name="connsiteX9" fmla="*/ 3292 w 1024004"/>
                    <a:gd name="connsiteY9" fmla="*/ 187746 h 698500"/>
                    <a:gd name="connsiteX10" fmla="*/ 3176 w 1024004"/>
                    <a:gd name="connsiteY10" fmla="*/ 187325 h 698500"/>
                    <a:gd name="connsiteX11" fmla="*/ 513590 w 1024004"/>
                    <a:gd name="connsiteY11" fmla="*/ 0 h 6985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024004" h="698500">
                      <a:moveTo>
                        <a:pt x="513590" y="0"/>
                      </a:moveTo>
                      <a:cubicBezTo>
                        <a:pt x="795484" y="0"/>
                        <a:pt x="1024004" y="83868"/>
                        <a:pt x="1024004" y="187325"/>
                      </a:cubicBezTo>
                      <a:lnTo>
                        <a:pt x="1022368" y="193281"/>
                      </a:lnTo>
                      <a:lnTo>
                        <a:pt x="1023367" y="195692"/>
                      </a:lnTo>
                      <a:lnTo>
                        <a:pt x="1023367" y="485950"/>
                      </a:lnTo>
                      <a:cubicBezTo>
                        <a:pt x="1023367" y="603338"/>
                        <a:pt x="928205" y="698500"/>
                        <a:pt x="810817" y="698500"/>
                      </a:cubicBezTo>
                      <a:lnTo>
                        <a:pt x="212550" y="698500"/>
                      </a:lnTo>
                      <a:cubicBezTo>
                        <a:pt x="95162" y="698500"/>
                        <a:pt x="0" y="603338"/>
                        <a:pt x="0" y="485950"/>
                      </a:cubicBezTo>
                      <a:lnTo>
                        <a:pt x="0" y="195692"/>
                      </a:lnTo>
                      <a:lnTo>
                        <a:pt x="3292" y="187746"/>
                      </a:lnTo>
                      <a:lnTo>
                        <a:pt x="3176" y="187325"/>
                      </a:lnTo>
                      <a:cubicBezTo>
                        <a:pt x="3176" y="83868"/>
                        <a:pt x="231696" y="0"/>
                        <a:pt x="513590" y="0"/>
                      </a:cubicBezTo>
                      <a:close/>
                    </a:path>
                  </a:pathLst>
                </a:custGeom>
                <a:solidFill>
                  <a:schemeClr val="accent1">
                    <a:lumMod val="5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18" name="フリーフォーム: 図形 217">
                  <a:extLst>
                    <a:ext uri="{FF2B5EF4-FFF2-40B4-BE49-F238E27FC236}">
                      <a16:creationId xmlns:a16="http://schemas.microsoft.com/office/drawing/2014/main" id="{04384DC3-B6DE-4C08-B6A9-25693F61CC15}"/>
                    </a:ext>
                  </a:extLst>
                </p:cNvPr>
                <p:cNvSpPr/>
                <p:nvPr/>
              </p:nvSpPr>
              <p:spPr>
                <a:xfrm>
                  <a:off x="3005072" y="4257675"/>
                  <a:ext cx="879844" cy="698500"/>
                </a:xfrm>
                <a:custGeom>
                  <a:avLst/>
                  <a:gdLst>
                    <a:gd name="connsiteX0" fmla="*/ 513590 w 1024004"/>
                    <a:gd name="connsiteY0" fmla="*/ 0 h 698500"/>
                    <a:gd name="connsiteX1" fmla="*/ 1024004 w 1024004"/>
                    <a:gd name="connsiteY1" fmla="*/ 187325 h 698500"/>
                    <a:gd name="connsiteX2" fmla="*/ 1022368 w 1024004"/>
                    <a:gd name="connsiteY2" fmla="*/ 193281 h 698500"/>
                    <a:gd name="connsiteX3" fmla="*/ 1023367 w 1024004"/>
                    <a:gd name="connsiteY3" fmla="*/ 195692 h 698500"/>
                    <a:gd name="connsiteX4" fmla="*/ 1023367 w 1024004"/>
                    <a:gd name="connsiteY4" fmla="*/ 485950 h 698500"/>
                    <a:gd name="connsiteX5" fmla="*/ 810817 w 1024004"/>
                    <a:gd name="connsiteY5" fmla="*/ 698500 h 698500"/>
                    <a:gd name="connsiteX6" fmla="*/ 212550 w 1024004"/>
                    <a:gd name="connsiteY6" fmla="*/ 698500 h 698500"/>
                    <a:gd name="connsiteX7" fmla="*/ 0 w 1024004"/>
                    <a:gd name="connsiteY7" fmla="*/ 485950 h 698500"/>
                    <a:gd name="connsiteX8" fmla="*/ 0 w 1024004"/>
                    <a:gd name="connsiteY8" fmla="*/ 195692 h 698500"/>
                    <a:gd name="connsiteX9" fmla="*/ 3292 w 1024004"/>
                    <a:gd name="connsiteY9" fmla="*/ 187746 h 698500"/>
                    <a:gd name="connsiteX10" fmla="*/ 3176 w 1024004"/>
                    <a:gd name="connsiteY10" fmla="*/ 187325 h 698500"/>
                    <a:gd name="connsiteX11" fmla="*/ 513590 w 1024004"/>
                    <a:gd name="connsiteY11" fmla="*/ 0 h 6985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024004" h="698500">
                      <a:moveTo>
                        <a:pt x="513590" y="0"/>
                      </a:moveTo>
                      <a:cubicBezTo>
                        <a:pt x="795484" y="0"/>
                        <a:pt x="1024004" y="83868"/>
                        <a:pt x="1024004" y="187325"/>
                      </a:cubicBezTo>
                      <a:lnTo>
                        <a:pt x="1022368" y="193281"/>
                      </a:lnTo>
                      <a:lnTo>
                        <a:pt x="1023367" y="195692"/>
                      </a:lnTo>
                      <a:lnTo>
                        <a:pt x="1023367" y="485950"/>
                      </a:lnTo>
                      <a:cubicBezTo>
                        <a:pt x="1023367" y="603338"/>
                        <a:pt x="928205" y="698500"/>
                        <a:pt x="810817" y="698500"/>
                      </a:cubicBezTo>
                      <a:lnTo>
                        <a:pt x="212550" y="698500"/>
                      </a:lnTo>
                      <a:cubicBezTo>
                        <a:pt x="95162" y="698500"/>
                        <a:pt x="0" y="603338"/>
                        <a:pt x="0" y="485950"/>
                      </a:cubicBezTo>
                      <a:lnTo>
                        <a:pt x="0" y="195692"/>
                      </a:lnTo>
                      <a:lnTo>
                        <a:pt x="3292" y="187746"/>
                      </a:lnTo>
                      <a:lnTo>
                        <a:pt x="3176" y="187325"/>
                      </a:lnTo>
                      <a:cubicBezTo>
                        <a:pt x="3176" y="83868"/>
                        <a:pt x="231696" y="0"/>
                        <a:pt x="513590" y="0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169" name="グループ化 168">
              <a:extLst>
                <a:ext uri="{FF2B5EF4-FFF2-40B4-BE49-F238E27FC236}">
                  <a16:creationId xmlns:a16="http://schemas.microsoft.com/office/drawing/2014/main" id="{4BA4CBA4-F4BD-4E72-B8F0-A324E69C9D6B}"/>
                </a:ext>
              </a:extLst>
            </p:cNvPr>
            <p:cNvGrpSpPr/>
            <p:nvPr/>
          </p:nvGrpSpPr>
          <p:grpSpPr>
            <a:xfrm>
              <a:off x="2144911" y="1374480"/>
              <a:ext cx="1008121" cy="2161985"/>
              <a:chOff x="1475560" y="1157935"/>
              <a:chExt cx="1114604" cy="2390345"/>
            </a:xfrm>
          </p:grpSpPr>
          <p:sp>
            <p:nvSpPr>
              <p:cNvPr id="193" name="月 192">
                <a:extLst>
                  <a:ext uri="{FF2B5EF4-FFF2-40B4-BE49-F238E27FC236}">
                    <a16:creationId xmlns:a16="http://schemas.microsoft.com/office/drawing/2014/main" id="{644D9310-AC82-41B7-9ACF-0FEF5BC3E500}"/>
                  </a:ext>
                </a:extLst>
              </p:cNvPr>
              <p:cNvSpPr/>
              <p:nvPr/>
            </p:nvSpPr>
            <p:spPr>
              <a:xfrm flipH="1">
                <a:off x="1629142" y="1604625"/>
                <a:ext cx="104457" cy="846766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94" name="月 193">
                <a:extLst>
                  <a:ext uri="{FF2B5EF4-FFF2-40B4-BE49-F238E27FC236}">
                    <a16:creationId xmlns:a16="http://schemas.microsoft.com/office/drawing/2014/main" id="{D8C99726-F67D-4C3B-BBA6-7847307AD3E8}"/>
                  </a:ext>
                </a:extLst>
              </p:cNvPr>
              <p:cNvSpPr/>
              <p:nvPr/>
            </p:nvSpPr>
            <p:spPr>
              <a:xfrm flipH="1">
                <a:off x="2255481" y="1604625"/>
                <a:ext cx="143298" cy="846766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95" name="楕円 194">
                <a:extLst>
                  <a:ext uri="{FF2B5EF4-FFF2-40B4-BE49-F238E27FC236}">
                    <a16:creationId xmlns:a16="http://schemas.microsoft.com/office/drawing/2014/main" id="{15539BD4-C115-4EDD-8393-C9D977678B17}"/>
                  </a:ext>
                </a:extLst>
              </p:cNvPr>
              <p:cNvSpPr/>
              <p:nvPr/>
            </p:nvSpPr>
            <p:spPr>
              <a:xfrm>
                <a:off x="1775673" y="1162395"/>
                <a:ext cx="802427" cy="657594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96" name="楕円 195">
                <a:extLst>
                  <a:ext uri="{FF2B5EF4-FFF2-40B4-BE49-F238E27FC236}">
                    <a16:creationId xmlns:a16="http://schemas.microsoft.com/office/drawing/2014/main" id="{E6F6BFE1-5F70-4BDC-941F-574240577547}"/>
                  </a:ext>
                </a:extLst>
              </p:cNvPr>
              <p:cNvSpPr/>
              <p:nvPr/>
            </p:nvSpPr>
            <p:spPr>
              <a:xfrm>
                <a:off x="1475560" y="1252700"/>
                <a:ext cx="1114604" cy="944845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97" name="フリーフォーム: 図形 196">
                <a:extLst>
                  <a:ext uri="{FF2B5EF4-FFF2-40B4-BE49-F238E27FC236}">
                    <a16:creationId xmlns:a16="http://schemas.microsoft.com/office/drawing/2014/main" id="{4C2B347E-A718-4E93-A2BF-EC89A39A709B}"/>
                  </a:ext>
                </a:extLst>
              </p:cNvPr>
              <p:cNvSpPr/>
              <p:nvPr/>
            </p:nvSpPr>
            <p:spPr>
              <a:xfrm>
                <a:off x="1543402" y="1408719"/>
                <a:ext cx="897082" cy="1466720"/>
              </a:xfrm>
              <a:custGeom>
                <a:avLst/>
                <a:gdLst>
                  <a:gd name="connsiteX0" fmla="*/ 448541 w 897082"/>
                  <a:gd name="connsiteY0" fmla="*/ 0 h 1466720"/>
                  <a:gd name="connsiteX1" fmla="*/ 897082 w 897082"/>
                  <a:gd name="connsiteY1" fmla="*/ 448541 h 1466720"/>
                  <a:gd name="connsiteX2" fmla="*/ 897082 w 897082"/>
                  <a:gd name="connsiteY2" fmla="*/ 572384 h 1466720"/>
                  <a:gd name="connsiteX3" fmla="*/ 623133 w 897082"/>
                  <a:gd name="connsiteY3" fmla="*/ 985676 h 1466720"/>
                  <a:gd name="connsiteX4" fmla="*/ 564119 w 897082"/>
                  <a:gd name="connsiteY4" fmla="*/ 1003996 h 1466720"/>
                  <a:gd name="connsiteX5" fmla="*/ 575827 w 897082"/>
                  <a:gd name="connsiteY5" fmla="*/ 1118635 h 1466720"/>
                  <a:gd name="connsiteX6" fmla="*/ 603105 w 897082"/>
                  <a:gd name="connsiteY6" fmla="*/ 1118635 h 1466720"/>
                  <a:gd name="connsiteX7" fmla="*/ 786798 w 897082"/>
                  <a:gd name="connsiteY7" fmla="*/ 1292678 h 1466720"/>
                  <a:gd name="connsiteX8" fmla="*/ 786797 w 897082"/>
                  <a:gd name="connsiteY8" fmla="*/ 1466720 h 1466720"/>
                  <a:gd name="connsiteX9" fmla="*/ 188668 w 897082"/>
                  <a:gd name="connsiteY9" fmla="*/ 1466720 h 1466720"/>
                  <a:gd name="connsiteX10" fmla="*/ 188668 w 897082"/>
                  <a:gd name="connsiteY10" fmla="*/ 1292678 h 1466720"/>
                  <a:gd name="connsiteX11" fmla="*/ 300860 w 897082"/>
                  <a:gd name="connsiteY11" fmla="*/ 1132312 h 1466720"/>
                  <a:gd name="connsiteX12" fmla="*/ 352270 w 897082"/>
                  <a:gd name="connsiteY12" fmla="*/ 1122478 h 1466720"/>
                  <a:gd name="connsiteX13" fmla="*/ 363516 w 897082"/>
                  <a:gd name="connsiteY13" fmla="*/ 1012354 h 1466720"/>
                  <a:gd name="connsiteX14" fmla="*/ 358144 w 897082"/>
                  <a:gd name="connsiteY14" fmla="*/ 1011812 h 1466720"/>
                  <a:gd name="connsiteX15" fmla="*/ 0 w 897082"/>
                  <a:gd name="connsiteY15" fmla="*/ 572384 h 1466720"/>
                  <a:gd name="connsiteX16" fmla="*/ 0 w 897082"/>
                  <a:gd name="connsiteY16" fmla="*/ 448541 h 1466720"/>
                  <a:gd name="connsiteX17" fmla="*/ 448541 w 897082"/>
                  <a:gd name="connsiteY17" fmla="*/ 0 h 14667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897082" h="1466720">
                    <a:moveTo>
                      <a:pt x="448541" y="0"/>
                    </a:moveTo>
                    <a:cubicBezTo>
                      <a:pt x="696263" y="0"/>
                      <a:pt x="897082" y="200819"/>
                      <a:pt x="897082" y="448541"/>
                    </a:cubicBezTo>
                    <a:lnTo>
                      <a:pt x="897082" y="572384"/>
                    </a:lnTo>
                    <a:cubicBezTo>
                      <a:pt x="897082" y="758175"/>
                      <a:pt x="784121" y="917584"/>
                      <a:pt x="623133" y="985676"/>
                    </a:cubicBezTo>
                    <a:lnTo>
                      <a:pt x="564119" y="1003996"/>
                    </a:lnTo>
                    <a:lnTo>
                      <a:pt x="575827" y="1118635"/>
                    </a:lnTo>
                    <a:lnTo>
                      <a:pt x="603105" y="1118635"/>
                    </a:lnTo>
                    <a:cubicBezTo>
                      <a:pt x="704556" y="1118635"/>
                      <a:pt x="786798" y="1196557"/>
                      <a:pt x="786798" y="1292678"/>
                    </a:cubicBezTo>
                    <a:cubicBezTo>
                      <a:pt x="786798" y="1350692"/>
                      <a:pt x="786797" y="1408706"/>
                      <a:pt x="786797" y="1466720"/>
                    </a:cubicBezTo>
                    <a:lnTo>
                      <a:pt x="188668" y="1466720"/>
                    </a:lnTo>
                    <a:lnTo>
                      <a:pt x="188668" y="1292678"/>
                    </a:lnTo>
                    <a:cubicBezTo>
                      <a:pt x="188668" y="1220587"/>
                      <a:pt x="234929" y="1158734"/>
                      <a:pt x="300860" y="1132312"/>
                    </a:cubicBezTo>
                    <a:lnTo>
                      <a:pt x="352270" y="1122478"/>
                    </a:lnTo>
                    <a:lnTo>
                      <a:pt x="363516" y="1012354"/>
                    </a:lnTo>
                    <a:lnTo>
                      <a:pt x="358144" y="1011812"/>
                    </a:lnTo>
                    <a:cubicBezTo>
                      <a:pt x="153752" y="969988"/>
                      <a:pt x="0" y="789141"/>
                      <a:pt x="0" y="572384"/>
                    </a:cubicBezTo>
                    <a:lnTo>
                      <a:pt x="0" y="448541"/>
                    </a:lnTo>
                    <a:cubicBezTo>
                      <a:pt x="0" y="200819"/>
                      <a:pt x="200819" y="0"/>
                      <a:pt x="448541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98" name="フリーフォーム: 図形 197">
                <a:extLst>
                  <a:ext uri="{FF2B5EF4-FFF2-40B4-BE49-F238E27FC236}">
                    <a16:creationId xmlns:a16="http://schemas.microsoft.com/office/drawing/2014/main" id="{4AE76EEE-0751-4471-93CC-8A4F18056DC1}"/>
                  </a:ext>
                </a:extLst>
              </p:cNvPr>
              <p:cNvSpPr/>
              <p:nvPr/>
            </p:nvSpPr>
            <p:spPr>
              <a:xfrm>
                <a:off x="1896400" y="2412716"/>
                <a:ext cx="180209" cy="92359"/>
              </a:xfrm>
              <a:custGeom>
                <a:avLst/>
                <a:gdLst>
                  <a:gd name="connsiteX0" fmla="*/ 209318 w 211408"/>
                  <a:gd name="connsiteY0" fmla="*/ 0 h 93697"/>
                  <a:gd name="connsiteX1" fmla="*/ 211408 w 211408"/>
                  <a:gd name="connsiteY1" fmla="*/ 20463 h 93697"/>
                  <a:gd name="connsiteX2" fmla="*/ 206348 w 211408"/>
                  <a:gd name="connsiteY2" fmla="*/ 24396 h 93697"/>
                  <a:gd name="connsiteX3" fmla="*/ 7260 w 211408"/>
                  <a:gd name="connsiteY3" fmla="*/ 93228 h 93697"/>
                  <a:gd name="connsiteX4" fmla="*/ 0 w 211408"/>
                  <a:gd name="connsiteY4" fmla="*/ 93697 h 93697"/>
                  <a:gd name="connsiteX5" fmla="*/ 8715 w 211408"/>
                  <a:gd name="connsiteY5" fmla="*/ 8358 h 93697"/>
                  <a:gd name="connsiteX6" fmla="*/ 93740 w 211408"/>
                  <a:gd name="connsiteY6" fmla="*/ 16929 h 93697"/>
                  <a:gd name="connsiteX7" fmla="*/ 184137 w 211408"/>
                  <a:gd name="connsiteY7" fmla="*/ 7816 h 93697"/>
                  <a:gd name="connsiteX0" fmla="*/ 209318 w 211408"/>
                  <a:gd name="connsiteY0" fmla="*/ 0 h 93697"/>
                  <a:gd name="connsiteX1" fmla="*/ 211408 w 211408"/>
                  <a:gd name="connsiteY1" fmla="*/ 20463 h 93697"/>
                  <a:gd name="connsiteX2" fmla="*/ 7260 w 211408"/>
                  <a:gd name="connsiteY2" fmla="*/ 93228 h 93697"/>
                  <a:gd name="connsiteX3" fmla="*/ 0 w 211408"/>
                  <a:gd name="connsiteY3" fmla="*/ 93697 h 93697"/>
                  <a:gd name="connsiteX4" fmla="*/ 8715 w 211408"/>
                  <a:gd name="connsiteY4" fmla="*/ 8358 h 93697"/>
                  <a:gd name="connsiteX5" fmla="*/ 93740 w 211408"/>
                  <a:gd name="connsiteY5" fmla="*/ 16929 h 93697"/>
                  <a:gd name="connsiteX6" fmla="*/ 184137 w 211408"/>
                  <a:gd name="connsiteY6" fmla="*/ 7816 h 93697"/>
                  <a:gd name="connsiteX7" fmla="*/ 209318 w 211408"/>
                  <a:gd name="connsiteY7" fmla="*/ 0 h 93697"/>
                  <a:gd name="connsiteX0" fmla="*/ 209318 w 209318"/>
                  <a:gd name="connsiteY0" fmla="*/ 0 h 93697"/>
                  <a:gd name="connsiteX1" fmla="*/ 7260 w 209318"/>
                  <a:gd name="connsiteY1" fmla="*/ 93228 h 93697"/>
                  <a:gd name="connsiteX2" fmla="*/ 0 w 209318"/>
                  <a:gd name="connsiteY2" fmla="*/ 93697 h 93697"/>
                  <a:gd name="connsiteX3" fmla="*/ 8715 w 209318"/>
                  <a:gd name="connsiteY3" fmla="*/ 8358 h 93697"/>
                  <a:gd name="connsiteX4" fmla="*/ 93740 w 209318"/>
                  <a:gd name="connsiteY4" fmla="*/ 16929 h 93697"/>
                  <a:gd name="connsiteX5" fmla="*/ 184137 w 209318"/>
                  <a:gd name="connsiteY5" fmla="*/ 7816 h 93697"/>
                  <a:gd name="connsiteX6" fmla="*/ 209318 w 209318"/>
                  <a:gd name="connsiteY6" fmla="*/ 0 h 93697"/>
                  <a:gd name="connsiteX0" fmla="*/ 209318 w 209318"/>
                  <a:gd name="connsiteY0" fmla="*/ 0 h 93697"/>
                  <a:gd name="connsiteX1" fmla="*/ 7260 w 209318"/>
                  <a:gd name="connsiteY1" fmla="*/ 93228 h 93697"/>
                  <a:gd name="connsiteX2" fmla="*/ 0 w 209318"/>
                  <a:gd name="connsiteY2" fmla="*/ 93697 h 93697"/>
                  <a:gd name="connsiteX3" fmla="*/ 8715 w 209318"/>
                  <a:gd name="connsiteY3" fmla="*/ 8358 h 93697"/>
                  <a:gd name="connsiteX4" fmla="*/ 93740 w 209318"/>
                  <a:gd name="connsiteY4" fmla="*/ 16929 h 93697"/>
                  <a:gd name="connsiteX5" fmla="*/ 184137 w 209318"/>
                  <a:gd name="connsiteY5" fmla="*/ 7816 h 93697"/>
                  <a:gd name="connsiteX6" fmla="*/ 209318 w 209318"/>
                  <a:gd name="connsiteY6" fmla="*/ 0 h 93697"/>
                  <a:gd name="connsiteX0" fmla="*/ 209318 w 209318"/>
                  <a:gd name="connsiteY0" fmla="*/ 0 h 93697"/>
                  <a:gd name="connsiteX1" fmla="*/ 0 w 209318"/>
                  <a:gd name="connsiteY1" fmla="*/ 93697 h 93697"/>
                  <a:gd name="connsiteX2" fmla="*/ 8715 w 209318"/>
                  <a:gd name="connsiteY2" fmla="*/ 8358 h 93697"/>
                  <a:gd name="connsiteX3" fmla="*/ 93740 w 209318"/>
                  <a:gd name="connsiteY3" fmla="*/ 16929 h 93697"/>
                  <a:gd name="connsiteX4" fmla="*/ 184137 w 209318"/>
                  <a:gd name="connsiteY4" fmla="*/ 7816 h 93697"/>
                  <a:gd name="connsiteX5" fmla="*/ 209318 w 209318"/>
                  <a:gd name="connsiteY5" fmla="*/ 0 h 93697"/>
                  <a:gd name="connsiteX0" fmla="*/ 209318 w 209318"/>
                  <a:gd name="connsiteY0" fmla="*/ 0 h 93697"/>
                  <a:gd name="connsiteX1" fmla="*/ 0 w 209318"/>
                  <a:gd name="connsiteY1" fmla="*/ 93697 h 93697"/>
                  <a:gd name="connsiteX2" fmla="*/ 8715 w 209318"/>
                  <a:gd name="connsiteY2" fmla="*/ 8358 h 93697"/>
                  <a:gd name="connsiteX3" fmla="*/ 93740 w 209318"/>
                  <a:gd name="connsiteY3" fmla="*/ 16929 h 93697"/>
                  <a:gd name="connsiteX4" fmla="*/ 184137 w 209318"/>
                  <a:gd name="connsiteY4" fmla="*/ 7816 h 93697"/>
                  <a:gd name="connsiteX5" fmla="*/ 209318 w 209318"/>
                  <a:gd name="connsiteY5" fmla="*/ 0 h 936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9318" h="93697">
                    <a:moveTo>
                      <a:pt x="209318" y="0"/>
                    </a:moveTo>
                    <a:cubicBezTo>
                      <a:pt x="148204" y="60213"/>
                      <a:pt x="33434" y="92304"/>
                      <a:pt x="0" y="93697"/>
                    </a:cubicBezTo>
                    <a:lnTo>
                      <a:pt x="8715" y="8358"/>
                    </a:lnTo>
                    <a:lnTo>
                      <a:pt x="93740" y="16929"/>
                    </a:lnTo>
                    <a:cubicBezTo>
                      <a:pt x="124705" y="16929"/>
                      <a:pt x="154938" y="13791"/>
                      <a:pt x="184137" y="7816"/>
                    </a:cubicBezTo>
                    <a:lnTo>
                      <a:pt x="209318" y="0"/>
                    </a:lnTo>
                    <a:close/>
                  </a:path>
                </a:pathLst>
              </a:custGeom>
              <a:solidFill>
                <a:srgbClr val="000000">
                  <a:alpha val="50196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99" name="フリーフォーム: 図形 198">
                <a:extLst>
                  <a:ext uri="{FF2B5EF4-FFF2-40B4-BE49-F238E27FC236}">
                    <a16:creationId xmlns:a16="http://schemas.microsoft.com/office/drawing/2014/main" id="{1A3A6F80-061E-4766-B2F7-7D90572088B3}"/>
                  </a:ext>
                </a:extLst>
              </p:cNvPr>
              <p:cNvSpPr/>
              <p:nvPr/>
            </p:nvSpPr>
            <p:spPr>
              <a:xfrm>
                <a:off x="1503914" y="2527355"/>
                <a:ext cx="1045562" cy="1020925"/>
              </a:xfrm>
              <a:custGeom>
                <a:avLst/>
                <a:gdLst>
                  <a:gd name="connsiteX0" fmla="*/ 702404 w 1068476"/>
                  <a:gd name="connsiteY0" fmla="*/ 0 h 1020925"/>
                  <a:gd name="connsiteX1" fmla="*/ 763059 w 1068476"/>
                  <a:gd name="connsiteY1" fmla="*/ 0 h 1020925"/>
                  <a:gd name="connsiteX2" fmla="*/ 1068476 w 1068476"/>
                  <a:gd name="connsiteY2" fmla="*/ 320391 h 1020925"/>
                  <a:gd name="connsiteX3" fmla="*/ 1068476 w 1068476"/>
                  <a:gd name="connsiteY3" fmla="*/ 1020925 h 1020925"/>
                  <a:gd name="connsiteX4" fmla="*/ 139988 w 1068476"/>
                  <a:gd name="connsiteY4" fmla="*/ 1020925 h 1020925"/>
                  <a:gd name="connsiteX5" fmla="*/ 55941 w 1068476"/>
                  <a:gd name="connsiteY5" fmla="*/ 706710 h 1020925"/>
                  <a:gd name="connsiteX6" fmla="*/ 55941 w 1068476"/>
                  <a:gd name="connsiteY6" fmla="*/ 285753 h 1020925"/>
                  <a:gd name="connsiteX7" fmla="*/ 189768 w 1068476"/>
                  <a:gd name="connsiteY7" fmla="*/ 138877 h 1020925"/>
                  <a:gd name="connsiteX8" fmla="*/ 371719 w 1068476"/>
                  <a:gd name="connsiteY8" fmla="*/ 10385 h 1020925"/>
                  <a:gd name="connsiteX9" fmla="*/ 390924 w 1068476"/>
                  <a:gd name="connsiteY9" fmla="*/ 7678 h 1020925"/>
                  <a:gd name="connsiteX10" fmla="*/ 356988 w 1068476"/>
                  <a:gd name="connsiteY10" fmla="*/ 72107 h 1020925"/>
                  <a:gd name="connsiteX11" fmla="*/ 362948 w 1068476"/>
                  <a:gd name="connsiteY11" fmla="*/ 186423 h 1020925"/>
                  <a:gd name="connsiteX12" fmla="*/ 632972 w 1068476"/>
                  <a:gd name="connsiteY12" fmla="*/ 86497 h 1020925"/>
                  <a:gd name="connsiteX13" fmla="*/ 698289 w 1068476"/>
                  <a:gd name="connsiteY13" fmla="*/ 7813 h 1020925"/>
                  <a:gd name="connsiteX0" fmla="*/ 676999 w 1043071"/>
                  <a:gd name="connsiteY0" fmla="*/ 0 h 1020925"/>
                  <a:gd name="connsiteX1" fmla="*/ 737654 w 1043071"/>
                  <a:gd name="connsiteY1" fmla="*/ 0 h 1020925"/>
                  <a:gd name="connsiteX2" fmla="*/ 1043071 w 1043071"/>
                  <a:gd name="connsiteY2" fmla="*/ 320391 h 1020925"/>
                  <a:gd name="connsiteX3" fmla="*/ 1043071 w 1043071"/>
                  <a:gd name="connsiteY3" fmla="*/ 1020925 h 1020925"/>
                  <a:gd name="connsiteX4" fmla="*/ 114583 w 1043071"/>
                  <a:gd name="connsiteY4" fmla="*/ 1020925 h 1020925"/>
                  <a:gd name="connsiteX5" fmla="*/ 30536 w 1043071"/>
                  <a:gd name="connsiteY5" fmla="*/ 706710 h 1020925"/>
                  <a:gd name="connsiteX6" fmla="*/ 61493 w 1043071"/>
                  <a:gd name="connsiteY6" fmla="*/ 340521 h 1020925"/>
                  <a:gd name="connsiteX7" fmla="*/ 164363 w 1043071"/>
                  <a:gd name="connsiteY7" fmla="*/ 138877 h 1020925"/>
                  <a:gd name="connsiteX8" fmla="*/ 346314 w 1043071"/>
                  <a:gd name="connsiteY8" fmla="*/ 10385 h 1020925"/>
                  <a:gd name="connsiteX9" fmla="*/ 365519 w 1043071"/>
                  <a:gd name="connsiteY9" fmla="*/ 7678 h 1020925"/>
                  <a:gd name="connsiteX10" fmla="*/ 331583 w 1043071"/>
                  <a:gd name="connsiteY10" fmla="*/ 72107 h 1020925"/>
                  <a:gd name="connsiteX11" fmla="*/ 337543 w 1043071"/>
                  <a:gd name="connsiteY11" fmla="*/ 186423 h 1020925"/>
                  <a:gd name="connsiteX12" fmla="*/ 607567 w 1043071"/>
                  <a:gd name="connsiteY12" fmla="*/ 86497 h 1020925"/>
                  <a:gd name="connsiteX13" fmla="*/ 672884 w 1043071"/>
                  <a:gd name="connsiteY13" fmla="*/ 7813 h 1020925"/>
                  <a:gd name="connsiteX14" fmla="*/ 676999 w 1043071"/>
                  <a:gd name="connsiteY14" fmla="*/ 0 h 1020925"/>
                  <a:gd name="connsiteX0" fmla="*/ 650472 w 1016544"/>
                  <a:gd name="connsiteY0" fmla="*/ 0 h 1020925"/>
                  <a:gd name="connsiteX1" fmla="*/ 711127 w 1016544"/>
                  <a:gd name="connsiteY1" fmla="*/ 0 h 1020925"/>
                  <a:gd name="connsiteX2" fmla="*/ 1016544 w 1016544"/>
                  <a:gd name="connsiteY2" fmla="*/ 320391 h 1020925"/>
                  <a:gd name="connsiteX3" fmla="*/ 1016544 w 1016544"/>
                  <a:gd name="connsiteY3" fmla="*/ 1020925 h 1020925"/>
                  <a:gd name="connsiteX4" fmla="*/ 88056 w 1016544"/>
                  <a:gd name="connsiteY4" fmla="*/ 1020925 h 1020925"/>
                  <a:gd name="connsiteX5" fmla="*/ 4009 w 1016544"/>
                  <a:gd name="connsiteY5" fmla="*/ 706710 h 1020925"/>
                  <a:gd name="connsiteX6" fmla="*/ 34966 w 1016544"/>
                  <a:gd name="connsiteY6" fmla="*/ 340521 h 1020925"/>
                  <a:gd name="connsiteX7" fmla="*/ 137836 w 1016544"/>
                  <a:gd name="connsiteY7" fmla="*/ 138877 h 1020925"/>
                  <a:gd name="connsiteX8" fmla="*/ 319787 w 1016544"/>
                  <a:gd name="connsiteY8" fmla="*/ 10385 h 1020925"/>
                  <a:gd name="connsiteX9" fmla="*/ 338992 w 1016544"/>
                  <a:gd name="connsiteY9" fmla="*/ 7678 h 1020925"/>
                  <a:gd name="connsiteX10" fmla="*/ 305056 w 1016544"/>
                  <a:gd name="connsiteY10" fmla="*/ 72107 h 1020925"/>
                  <a:gd name="connsiteX11" fmla="*/ 311016 w 1016544"/>
                  <a:gd name="connsiteY11" fmla="*/ 186423 h 1020925"/>
                  <a:gd name="connsiteX12" fmla="*/ 581040 w 1016544"/>
                  <a:gd name="connsiteY12" fmla="*/ 86497 h 1020925"/>
                  <a:gd name="connsiteX13" fmla="*/ 646357 w 1016544"/>
                  <a:gd name="connsiteY13" fmla="*/ 7813 h 1020925"/>
                  <a:gd name="connsiteX14" fmla="*/ 650472 w 1016544"/>
                  <a:gd name="connsiteY14" fmla="*/ 0 h 1020925"/>
                  <a:gd name="connsiteX0" fmla="*/ 620748 w 986820"/>
                  <a:gd name="connsiteY0" fmla="*/ 0 h 1020925"/>
                  <a:gd name="connsiteX1" fmla="*/ 681403 w 986820"/>
                  <a:gd name="connsiteY1" fmla="*/ 0 h 1020925"/>
                  <a:gd name="connsiteX2" fmla="*/ 986820 w 986820"/>
                  <a:gd name="connsiteY2" fmla="*/ 320391 h 1020925"/>
                  <a:gd name="connsiteX3" fmla="*/ 986820 w 986820"/>
                  <a:gd name="connsiteY3" fmla="*/ 1020925 h 1020925"/>
                  <a:gd name="connsiteX4" fmla="*/ 58332 w 986820"/>
                  <a:gd name="connsiteY4" fmla="*/ 1020925 h 1020925"/>
                  <a:gd name="connsiteX5" fmla="*/ 19529 w 986820"/>
                  <a:gd name="connsiteY5" fmla="*/ 704329 h 1020925"/>
                  <a:gd name="connsiteX6" fmla="*/ 5242 w 986820"/>
                  <a:gd name="connsiteY6" fmla="*/ 340521 h 1020925"/>
                  <a:gd name="connsiteX7" fmla="*/ 108112 w 986820"/>
                  <a:gd name="connsiteY7" fmla="*/ 138877 h 1020925"/>
                  <a:gd name="connsiteX8" fmla="*/ 290063 w 986820"/>
                  <a:gd name="connsiteY8" fmla="*/ 10385 h 1020925"/>
                  <a:gd name="connsiteX9" fmla="*/ 309268 w 986820"/>
                  <a:gd name="connsiteY9" fmla="*/ 7678 h 1020925"/>
                  <a:gd name="connsiteX10" fmla="*/ 275332 w 986820"/>
                  <a:gd name="connsiteY10" fmla="*/ 72107 h 1020925"/>
                  <a:gd name="connsiteX11" fmla="*/ 281292 w 986820"/>
                  <a:gd name="connsiteY11" fmla="*/ 186423 h 1020925"/>
                  <a:gd name="connsiteX12" fmla="*/ 551316 w 986820"/>
                  <a:gd name="connsiteY12" fmla="*/ 86497 h 1020925"/>
                  <a:gd name="connsiteX13" fmla="*/ 616633 w 986820"/>
                  <a:gd name="connsiteY13" fmla="*/ 7813 h 1020925"/>
                  <a:gd name="connsiteX14" fmla="*/ 620748 w 986820"/>
                  <a:gd name="connsiteY14" fmla="*/ 0 h 1020925"/>
                  <a:gd name="connsiteX0" fmla="*/ 663135 w 1029207"/>
                  <a:gd name="connsiteY0" fmla="*/ 0 h 1020925"/>
                  <a:gd name="connsiteX1" fmla="*/ 723790 w 1029207"/>
                  <a:gd name="connsiteY1" fmla="*/ 0 h 1020925"/>
                  <a:gd name="connsiteX2" fmla="*/ 1029207 w 1029207"/>
                  <a:gd name="connsiteY2" fmla="*/ 320391 h 1020925"/>
                  <a:gd name="connsiteX3" fmla="*/ 1029207 w 1029207"/>
                  <a:gd name="connsiteY3" fmla="*/ 1020925 h 1020925"/>
                  <a:gd name="connsiteX4" fmla="*/ 100719 w 1029207"/>
                  <a:gd name="connsiteY4" fmla="*/ 1020925 h 1020925"/>
                  <a:gd name="connsiteX5" fmla="*/ 61916 w 1029207"/>
                  <a:gd name="connsiteY5" fmla="*/ 704329 h 1020925"/>
                  <a:gd name="connsiteX6" fmla="*/ 2386 w 1029207"/>
                  <a:gd name="connsiteY6" fmla="*/ 433390 h 1020925"/>
                  <a:gd name="connsiteX7" fmla="*/ 150499 w 1029207"/>
                  <a:gd name="connsiteY7" fmla="*/ 138877 h 1020925"/>
                  <a:gd name="connsiteX8" fmla="*/ 332450 w 1029207"/>
                  <a:gd name="connsiteY8" fmla="*/ 10385 h 1020925"/>
                  <a:gd name="connsiteX9" fmla="*/ 351655 w 1029207"/>
                  <a:gd name="connsiteY9" fmla="*/ 7678 h 1020925"/>
                  <a:gd name="connsiteX10" fmla="*/ 317719 w 1029207"/>
                  <a:gd name="connsiteY10" fmla="*/ 72107 h 1020925"/>
                  <a:gd name="connsiteX11" fmla="*/ 323679 w 1029207"/>
                  <a:gd name="connsiteY11" fmla="*/ 186423 h 1020925"/>
                  <a:gd name="connsiteX12" fmla="*/ 593703 w 1029207"/>
                  <a:gd name="connsiteY12" fmla="*/ 86497 h 1020925"/>
                  <a:gd name="connsiteX13" fmla="*/ 659020 w 1029207"/>
                  <a:gd name="connsiteY13" fmla="*/ 7813 h 1020925"/>
                  <a:gd name="connsiteX14" fmla="*/ 663135 w 1029207"/>
                  <a:gd name="connsiteY14" fmla="*/ 0 h 1020925"/>
                  <a:gd name="connsiteX0" fmla="*/ 676475 w 1042547"/>
                  <a:gd name="connsiteY0" fmla="*/ 0 h 1020925"/>
                  <a:gd name="connsiteX1" fmla="*/ 737130 w 1042547"/>
                  <a:gd name="connsiteY1" fmla="*/ 0 h 1020925"/>
                  <a:gd name="connsiteX2" fmla="*/ 1042547 w 1042547"/>
                  <a:gd name="connsiteY2" fmla="*/ 320391 h 1020925"/>
                  <a:gd name="connsiteX3" fmla="*/ 1042547 w 1042547"/>
                  <a:gd name="connsiteY3" fmla="*/ 1020925 h 1020925"/>
                  <a:gd name="connsiteX4" fmla="*/ 114059 w 1042547"/>
                  <a:gd name="connsiteY4" fmla="*/ 1020925 h 1020925"/>
                  <a:gd name="connsiteX5" fmla="*/ 75256 w 1042547"/>
                  <a:gd name="connsiteY5" fmla="*/ 704329 h 1020925"/>
                  <a:gd name="connsiteX6" fmla="*/ 15726 w 1042547"/>
                  <a:gd name="connsiteY6" fmla="*/ 433390 h 1020925"/>
                  <a:gd name="connsiteX7" fmla="*/ 163839 w 1042547"/>
                  <a:gd name="connsiteY7" fmla="*/ 138877 h 1020925"/>
                  <a:gd name="connsiteX8" fmla="*/ 345790 w 1042547"/>
                  <a:gd name="connsiteY8" fmla="*/ 10385 h 1020925"/>
                  <a:gd name="connsiteX9" fmla="*/ 364995 w 1042547"/>
                  <a:gd name="connsiteY9" fmla="*/ 7678 h 1020925"/>
                  <a:gd name="connsiteX10" fmla="*/ 331059 w 1042547"/>
                  <a:gd name="connsiteY10" fmla="*/ 72107 h 1020925"/>
                  <a:gd name="connsiteX11" fmla="*/ 337019 w 1042547"/>
                  <a:gd name="connsiteY11" fmla="*/ 186423 h 1020925"/>
                  <a:gd name="connsiteX12" fmla="*/ 607043 w 1042547"/>
                  <a:gd name="connsiteY12" fmla="*/ 86497 h 1020925"/>
                  <a:gd name="connsiteX13" fmla="*/ 672360 w 1042547"/>
                  <a:gd name="connsiteY13" fmla="*/ 7813 h 1020925"/>
                  <a:gd name="connsiteX14" fmla="*/ 676475 w 1042547"/>
                  <a:gd name="connsiteY14" fmla="*/ 0 h 1020925"/>
                  <a:gd name="connsiteX0" fmla="*/ 676475 w 1042547"/>
                  <a:gd name="connsiteY0" fmla="*/ 0 h 1020925"/>
                  <a:gd name="connsiteX1" fmla="*/ 737130 w 1042547"/>
                  <a:gd name="connsiteY1" fmla="*/ 0 h 1020925"/>
                  <a:gd name="connsiteX2" fmla="*/ 1042547 w 1042547"/>
                  <a:gd name="connsiteY2" fmla="*/ 320391 h 1020925"/>
                  <a:gd name="connsiteX3" fmla="*/ 1042547 w 1042547"/>
                  <a:gd name="connsiteY3" fmla="*/ 1020925 h 1020925"/>
                  <a:gd name="connsiteX4" fmla="*/ 114059 w 1042547"/>
                  <a:gd name="connsiteY4" fmla="*/ 1020925 h 1020925"/>
                  <a:gd name="connsiteX5" fmla="*/ 75256 w 1042547"/>
                  <a:gd name="connsiteY5" fmla="*/ 704329 h 1020925"/>
                  <a:gd name="connsiteX6" fmla="*/ 15726 w 1042547"/>
                  <a:gd name="connsiteY6" fmla="*/ 433390 h 1020925"/>
                  <a:gd name="connsiteX7" fmla="*/ 163839 w 1042547"/>
                  <a:gd name="connsiteY7" fmla="*/ 138877 h 1020925"/>
                  <a:gd name="connsiteX8" fmla="*/ 345790 w 1042547"/>
                  <a:gd name="connsiteY8" fmla="*/ 10385 h 1020925"/>
                  <a:gd name="connsiteX9" fmla="*/ 364995 w 1042547"/>
                  <a:gd name="connsiteY9" fmla="*/ 7678 h 1020925"/>
                  <a:gd name="connsiteX10" fmla="*/ 331059 w 1042547"/>
                  <a:gd name="connsiteY10" fmla="*/ 72107 h 1020925"/>
                  <a:gd name="connsiteX11" fmla="*/ 337019 w 1042547"/>
                  <a:gd name="connsiteY11" fmla="*/ 186423 h 1020925"/>
                  <a:gd name="connsiteX12" fmla="*/ 607043 w 1042547"/>
                  <a:gd name="connsiteY12" fmla="*/ 86497 h 1020925"/>
                  <a:gd name="connsiteX13" fmla="*/ 672360 w 1042547"/>
                  <a:gd name="connsiteY13" fmla="*/ 7813 h 1020925"/>
                  <a:gd name="connsiteX14" fmla="*/ 676475 w 1042547"/>
                  <a:gd name="connsiteY14" fmla="*/ 0 h 1020925"/>
                  <a:gd name="connsiteX0" fmla="*/ 660749 w 1026821"/>
                  <a:gd name="connsiteY0" fmla="*/ 0 h 1020925"/>
                  <a:gd name="connsiteX1" fmla="*/ 721404 w 1026821"/>
                  <a:gd name="connsiteY1" fmla="*/ 0 h 1020925"/>
                  <a:gd name="connsiteX2" fmla="*/ 1026821 w 1026821"/>
                  <a:gd name="connsiteY2" fmla="*/ 320391 h 1020925"/>
                  <a:gd name="connsiteX3" fmla="*/ 1026821 w 1026821"/>
                  <a:gd name="connsiteY3" fmla="*/ 1020925 h 1020925"/>
                  <a:gd name="connsiteX4" fmla="*/ 98333 w 1026821"/>
                  <a:gd name="connsiteY4" fmla="*/ 1020925 h 1020925"/>
                  <a:gd name="connsiteX5" fmla="*/ 0 w 1026821"/>
                  <a:gd name="connsiteY5" fmla="*/ 433390 h 1020925"/>
                  <a:gd name="connsiteX6" fmla="*/ 148113 w 1026821"/>
                  <a:gd name="connsiteY6" fmla="*/ 138877 h 1020925"/>
                  <a:gd name="connsiteX7" fmla="*/ 330064 w 1026821"/>
                  <a:gd name="connsiteY7" fmla="*/ 10385 h 1020925"/>
                  <a:gd name="connsiteX8" fmla="*/ 349269 w 1026821"/>
                  <a:gd name="connsiteY8" fmla="*/ 7678 h 1020925"/>
                  <a:gd name="connsiteX9" fmla="*/ 315333 w 1026821"/>
                  <a:gd name="connsiteY9" fmla="*/ 72107 h 1020925"/>
                  <a:gd name="connsiteX10" fmla="*/ 321293 w 1026821"/>
                  <a:gd name="connsiteY10" fmla="*/ 186423 h 1020925"/>
                  <a:gd name="connsiteX11" fmla="*/ 591317 w 1026821"/>
                  <a:gd name="connsiteY11" fmla="*/ 86497 h 1020925"/>
                  <a:gd name="connsiteX12" fmla="*/ 656634 w 1026821"/>
                  <a:gd name="connsiteY12" fmla="*/ 7813 h 1020925"/>
                  <a:gd name="connsiteX13" fmla="*/ 660749 w 1026821"/>
                  <a:gd name="connsiteY13" fmla="*/ 0 h 1020925"/>
                  <a:gd name="connsiteX0" fmla="*/ 679490 w 1045562"/>
                  <a:gd name="connsiteY0" fmla="*/ 0 h 1020925"/>
                  <a:gd name="connsiteX1" fmla="*/ 740145 w 1045562"/>
                  <a:gd name="connsiteY1" fmla="*/ 0 h 1020925"/>
                  <a:gd name="connsiteX2" fmla="*/ 1045562 w 1045562"/>
                  <a:gd name="connsiteY2" fmla="*/ 320391 h 1020925"/>
                  <a:gd name="connsiteX3" fmla="*/ 1045562 w 1045562"/>
                  <a:gd name="connsiteY3" fmla="*/ 1020925 h 1020925"/>
                  <a:gd name="connsiteX4" fmla="*/ 117074 w 1045562"/>
                  <a:gd name="connsiteY4" fmla="*/ 1020925 h 1020925"/>
                  <a:gd name="connsiteX5" fmla="*/ 18741 w 1045562"/>
                  <a:gd name="connsiteY5" fmla="*/ 433390 h 1020925"/>
                  <a:gd name="connsiteX6" fmla="*/ 166854 w 1045562"/>
                  <a:gd name="connsiteY6" fmla="*/ 138877 h 1020925"/>
                  <a:gd name="connsiteX7" fmla="*/ 348805 w 1045562"/>
                  <a:gd name="connsiteY7" fmla="*/ 10385 h 1020925"/>
                  <a:gd name="connsiteX8" fmla="*/ 368010 w 1045562"/>
                  <a:gd name="connsiteY8" fmla="*/ 7678 h 1020925"/>
                  <a:gd name="connsiteX9" fmla="*/ 334074 w 1045562"/>
                  <a:gd name="connsiteY9" fmla="*/ 72107 h 1020925"/>
                  <a:gd name="connsiteX10" fmla="*/ 340034 w 1045562"/>
                  <a:gd name="connsiteY10" fmla="*/ 186423 h 1020925"/>
                  <a:gd name="connsiteX11" fmla="*/ 610058 w 1045562"/>
                  <a:gd name="connsiteY11" fmla="*/ 86497 h 1020925"/>
                  <a:gd name="connsiteX12" fmla="*/ 675375 w 1045562"/>
                  <a:gd name="connsiteY12" fmla="*/ 7813 h 1020925"/>
                  <a:gd name="connsiteX13" fmla="*/ 679490 w 1045562"/>
                  <a:gd name="connsiteY13" fmla="*/ 0 h 1020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045562" h="1020925">
                    <a:moveTo>
                      <a:pt x="679490" y="0"/>
                    </a:moveTo>
                    <a:lnTo>
                      <a:pt x="740145" y="0"/>
                    </a:lnTo>
                    <a:cubicBezTo>
                      <a:pt x="908822" y="0"/>
                      <a:pt x="1045562" y="143444"/>
                      <a:pt x="1045562" y="320391"/>
                    </a:cubicBezTo>
                    <a:lnTo>
                      <a:pt x="1045562" y="1020925"/>
                    </a:lnTo>
                    <a:lnTo>
                      <a:pt x="117074" y="1020925"/>
                    </a:lnTo>
                    <a:cubicBezTo>
                      <a:pt x="84296" y="825080"/>
                      <a:pt x="-48493" y="586373"/>
                      <a:pt x="18741" y="433390"/>
                    </a:cubicBezTo>
                    <a:cubicBezTo>
                      <a:pt x="85975" y="280407"/>
                      <a:pt x="111843" y="209378"/>
                      <a:pt x="166854" y="138877"/>
                    </a:cubicBezTo>
                    <a:cubicBezTo>
                      <a:pt x="221865" y="68376"/>
                      <a:pt x="279968" y="30585"/>
                      <a:pt x="348805" y="10385"/>
                    </a:cubicBezTo>
                    <a:lnTo>
                      <a:pt x="368010" y="7678"/>
                    </a:lnTo>
                    <a:lnTo>
                      <a:pt x="334074" y="72107"/>
                    </a:lnTo>
                    <a:cubicBezTo>
                      <a:pt x="315991" y="120971"/>
                      <a:pt x="316549" y="162938"/>
                      <a:pt x="340034" y="186423"/>
                    </a:cubicBezTo>
                    <a:cubicBezTo>
                      <a:pt x="387005" y="233394"/>
                      <a:pt x="507899" y="188655"/>
                      <a:pt x="610058" y="86497"/>
                    </a:cubicBezTo>
                    <a:cubicBezTo>
                      <a:pt x="635597" y="60957"/>
                      <a:pt x="657548" y="34247"/>
                      <a:pt x="675375" y="7813"/>
                    </a:cubicBezTo>
                    <a:lnTo>
                      <a:pt x="679490" y="0"/>
                    </a:lnTo>
                    <a:close/>
                  </a:path>
                </a:pathLst>
              </a:custGeom>
              <a:solidFill>
                <a:srgbClr val="002060"/>
              </a:solidFill>
              <a:ln w="9525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00" name="楕円 199">
                <a:extLst>
                  <a:ext uri="{FF2B5EF4-FFF2-40B4-BE49-F238E27FC236}">
                    <a16:creationId xmlns:a16="http://schemas.microsoft.com/office/drawing/2014/main" id="{1F4F3DE4-1682-4112-AD10-0C84AE81B30F}"/>
                  </a:ext>
                </a:extLst>
              </p:cNvPr>
              <p:cNvSpPr/>
              <p:nvPr/>
            </p:nvSpPr>
            <p:spPr>
              <a:xfrm rot="19800000">
                <a:off x="1688066" y="2119316"/>
                <a:ext cx="45719" cy="92869"/>
              </a:xfrm>
              <a:prstGeom prst="ellipse">
                <a:avLst/>
              </a:pr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01" name="円/楕円 27">
                <a:extLst>
                  <a:ext uri="{FF2B5EF4-FFF2-40B4-BE49-F238E27FC236}">
                    <a16:creationId xmlns:a16="http://schemas.microsoft.com/office/drawing/2014/main" id="{48E2C762-6195-44BF-8727-402DBFCD8C11}"/>
                  </a:ext>
                </a:extLst>
              </p:cNvPr>
              <p:cNvSpPr/>
              <p:nvPr/>
            </p:nvSpPr>
            <p:spPr>
              <a:xfrm rot="10800000">
                <a:off x="1772263" y="2256836"/>
                <a:ext cx="182630" cy="52056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  <a:gd name="connsiteX0" fmla="*/ 29 w 3210447"/>
                  <a:gd name="connsiteY0" fmla="*/ 25850 h 372135"/>
                  <a:gd name="connsiteX1" fmla="*/ 1639885 w 3210447"/>
                  <a:gd name="connsiteY1" fmla="*/ 114252 h 372135"/>
                  <a:gd name="connsiteX2" fmla="*/ 3210447 w 3210447"/>
                  <a:gd name="connsiteY2" fmla="*/ 25850 h 372135"/>
                  <a:gd name="connsiteX3" fmla="*/ 1605238 w 3210447"/>
                  <a:gd name="connsiteY3" fmla="*/ 372135 h 372135"/>
                  <a:gd name="connsiteX4" fmla="*/ 29 w 3210447"/>
                  <a:gd name="connsiteY4" fmla="*/ 25850 h 372135"/>
                  <a:gd name="connsiteX0" fmla="*/ 771 w 3211189"/>
                  <a:gd name="connsiteY0" fmla="*/ 25850 h 528393"/>
                  <a:gd name="connsiteX1" fmla="*/ 1640627 w 3211189"/>
                  <a:gd name="connsiteY1" fmla="*/ 114252 h 528393"/>
                  <a:gd name="connsiteX2" fmla="*/ 3211189 w 3211189"/>
                  <a:gd name="connsiteY2" fmla="*/ 25850 h 528393"/>
                  <a:gd name="connsiteX3" fmla="*/ 1813891 w 3211189"/>
                  <a:gd name="connsiteY3" fmla="*/ 528393 h 528393"/>
                  <a:gd name="connsiteX4" fmla="*/ 771 w 3211189"/>
                  <a:gd name="connsiteY4" fmla="*/ 25850 h 528393"/>
                  <a:gd name="connsiteX0" fmla="*/ 6810 w 3217228"/>
                  <a:gd name="connsiteY0" fmla="*/ 25850 h 528393"/>
                  <a:gd name="connsiteX1" fmla="*/ 1369462 w 3217228"/>
                  <a:gd name="connsiteY1" fmla="*/ 114252 h 528393"/>
                  <a:gd name="connsiteX2" fmla="*/ 3217228 w 3217228"/>
                  <a:gd name="connsiteY2" fmla="*/ 25850 h 528393"/>
                  <a:gd name="connsiteX3" fmla="*/ 1819930 w 3217228"/>
                  <a:gd name="connsiteY3" fmla="*/ 528393 h 528393"/>
                  <a:gd name="connsiteX4" fmla="*/ 6810 w 3217228"/>
                  <a:gd name="connsiteY4" fmla="*/ 25850 h 528393"/>
                  <a:gd name="connsiteX0" fmla="*/ 5791 w 2939005"/>
                  <a:gd name="connsiteY0" fmla="*/ 71235 h 529237"/>
                  <a:gd name="connsiteX1" fmla="*/ 1091239 w 2939005"/>
                  <a:gd name="connsiteY1" fmla="*/ 114993 h 529237"/>
                  <a:gd name="connsiteX2" fmla="*/ 2939005 w 2939005"/>
                  <a:gd name="connsiteY2" fmla="*/ 26591 h 529237"/>
                  <a:gd name="connsiteX3" fmla="*/ 1541707 w 2939005"/>
                  <a:gd name="connsiteY3" fmla="*/ 529134 h 529237"/>
                  <a:gd name="connsiteX4" fmla="*/ 5791 w 2939005"/>
                  <a:gd name="connsiteY4" fmla="*/ 71235 h 529237"/>
                  <a:gd name="connsiteX0" fmla="*/ 1833 w 2935047"/>
                  <a:gd name="connsiteY0" fmla="*/ 78781 h 536830"/>
                  <a:gd name="connsiteX1" fmla="*/ 1087281 w 2935047"/>
                  <a:gd name="connsiteY1" fmla="*/ 122539 h 536830"/>
                  <a:gd name="connsiteX2" fmla="*/ 2935047 w 2935047"/>
                  <a:gd name="connsiteY2" fmla="*/ 34137 h 536830"/>
                  <a:gd name="connsiteX3" fmla="*/ 1537749 w 2935047"/>
                  <a:gd name="connsiteY3" fmla="*/ 536680 h 536830"/>
                  <a:gd name="connsiteX4" fmla="*/ 1833 w 2935047"/>
                  <a:gd name="connsiteY4" fmla="*/ 78781 h 536830"/>
                  <a:gd name="connsiteX0" fmla="*/ 3885 w 2937099"/>
                  <a:gd name="connsiteY0" fmla="*/ 77403 h 535405"/>
                  <a:gd name="connsiteX1" fmla="*/ 1158641 w 2937099"/>
                  <a:gd name="connsiteY1" fmla="*/ 76512 h 535405"/>
                  <a:gd name="connsiteX2" fmla="*/ 2937099 w 2937099"/>
                  <a:gd name="connsiteY2" fmla="*/ 32759 h 535405"/>
                  <a:gd name="connsiteX3" fmla="*/ 1539801 w 2937099"/>
                  <a:gd name="connsiteY3" fmla="*/ 535302 h 535405"/>
                  <a:gd name="connsiteX4" fmla="*/ 3885 w 2937099"/>
                  <a:gd name="connsiteY4" fmla="*/ 77403 h 535405"/>
                  <a:gd name="connsiteX0" fmla="*/ 3492 w 3040661"/>
                  <a:gd name="connsiteY0" fmla="*/ 100284 h 536108"/>
                  <a:gd name="connsiteX1" fmla="*/ 1262203 w 3040661"/>
                  <a:gd name="connsiteY1" fmla="*/ 77074 h 536108"/>
                  <a:gd name="connsiteX2" fmla="*/ 3040661 w 3040661"/>
                  <a:gd name="connsiteY2" fmla="*/ 33321 h 536108"/>
                  <a:gd name="connsiteX3" fmla="*/ 1643363 w 3040661"/>
                  <a:gd name="connsiteY3" fmla="*/ 535864 h 536108"/>
                  <a:gd name="connsiteX4" fmla="*/ 3492 w 3040661"/>
                  <a:gd name="connsiteY4" fmla="*/ 100284 h 536108"/>
                  <a:gd name="connsiteX0" fmla="*/ 3754 w 2971629"/>
                  <a:gd name="connsiteY0" fmla="*/ 77403 h 535405"/>
                  <a:gd name="connsiteX1" fmla="*/ 1193171 w 2971629"/>
                  <a:gd name="connsiteY1" fmla="*/ 76512 h 535405"/>
                  <a:gd name="connsiteX2" fmla="*/ 2971629 w 2971629"/>
                  <a:gd name="connsiteY2" fmla="*/ 32759 h 535405"/>
                  <a:gd name="connsiteX3" fmla="*/ 1574331 w 2971629"/>
                  <a:gd name="connsiteY3" fmla="*/ 535302 h 535405"/>
                  <a:gd name="connsiteX4" fmla="*/ 3754 w 2971629"/>
                  <a:gd name="connsiteY4" fmla="*/ 77403 h 535405"/>
                  <a:gd name="connsiteX0" fmla="*/ 3492 w 3040675"/>
                  <a:gd name="connsiteY0" fmla="*/ 77402 h 535405"/>
                  <a:gd name="connsiteX1" fmla="*/ 1262217 w 3040675"/>
                  <a:gd name="connsiteY1" fmla="*/ 76512 h 535405"/>
                  <a:gd name="connsiteX2" fmla="*/ 3040675 w 3040675"/>
                  <a:gd name="connsiteY2" fmla="*/ 32759 h 535405"/>
                  <a:gd name="connsiteX3" fmla="*/ 1643377 w 3040675"/>
                  <a:gd name="connsiteY3" fmla="*/ 535302 h 535405"/>
                  <a:gd name="connsiteX4" fmla="*/ 3492 w 3040675"/>
                  <a:gd name="connsiteY4" fmla="*/ 77402 h 535405"/>
                  <a:gd name="connsiteX0" fmla="*/ 0 w 3078174"/>
                  <a:gd name="connsiteY0" fmla="*/ 86139 h 544142"/>
                  <a:gd name="connsiteX1" fmla="*/ 3037183 w 3078174"/>
                  <a:gd name="connsiteY1" fmla="*/ 41496 h 544142"/>
                  <a:gd name="connsiteX2" fmla="*/ 1639885 w 3078174"/>
                  <a:gd name="connsiteY2" fmla="*/ 544039 h 544142"/>
                  <a:gd name="connsiteX3" fmla="*/ 0 w 3078174"/>
                  <a:gd name="connsiteY3" fmla="*/ 86139 h 544142"/>
                  <a:gd name="connsiteX0" fmla="*/ 16268 w 3103071"/>
                  <a:gd name="connsiteY0" fmla="*/ 89232 h 614195"/>
                  <a:gd name="connsiteX1" fmla="*/ 3053451 w 3103071"/>
                  <a:gd name="connsiteY1" fmla="*/ 44589 h 614195"/>
                  <a:gd name="connsiteX2" fmla="*/ 1898710 w 3103071"/>
                  <a:gd name="connsiteY2" fmla="*/ 614101 h 614195"/>
                  <a:gd name="connsiteX3" fmla="*/ 16268 w 3103071"/>
                  <a:gd name="connsiteY3" fmla="*/ 89232 h 614195"/>
                  <a:gd name="connsiteX0" fmla="*/ 8177 w 2765042"/>
                  <a:gd name="connsiteY0" fmla="*/ 89232 h 614195"/>
                  <a:gd name="connsiteX1" fmla="*/ 2698862 w 2765042"/>
                  <a:gd name="connsiteY1" fmla="*/ 44593 h 614195"/>
                  <a:gd name="connsiteX2" fmla="*/ 1890619 w 2765042"/>
                  <a:gd name="connsiteY2" fmla="*/ 614101 h 614195"/>
                  <a:gd name="connsiteX3" fmla="*/ 8177 w 2765042"/>
                  <a:gd name="connsiteY3" fmla="*/ 89232 h 614195"/>
                  <a:gd name="connsiteX0" fmla="*/ 18101 w 2757533"/>
                  <a:gd name="connsiteY0" fmla="*/ 83279 h 474342"/>
                  <a:gd name="connsiteX1" fmla="*/ 2708786 w 2757533"/>
                  <a:gd name="connsiteY1" fmla="*/ 38640 h 474342"/>
                  <a:gd name="connsiteX2" fmla="*/ 1588692 w 2757533"/>
                  <a:gd name="connsiteY2" fmla="*/ 474220 h 474342"/>
                  <a:gd name="connsiteX3" fmla="*/ 18101 w 2757533"/>
                  <a:gd name="connsiteY3" fmla="*/ 83279 h 474342"/>
                  <a:gd name="connsiteX0" fmla="*/ 15031 w 2654422"/>
                  <a:gd name="connsiteY0" fmla="*/ 157888 h 549926"/>
                  <a:gd name="connsiteX1" fmla="*/ 2601761 w 2654422"/>
                  <a:gd name="connsiteY1" fmla="*/ 23960 h 549926"/>
                  <a:gd name="connsiteX2" fmla="*/ 1585622 w 2654422"/>
                  <a:gd name="connsiteY2" fmla="*/ 548829 h 549926"/>
                  <a:gd name="connsiteX3" fmla="*/ 15031 w 2654422"/>
                  <a:gd name="connsiteY3" fmla="*/ 157888 h 549926"/>
                  <a:gd name="connsiteX0" fmla="*/ 10491 w 2657521"/>
                  <a:gd name="connsiteY0" fmla="*/ 158750 h 595325"/>
                  <a:gd name="connsiteX1" fmla="*/ 2597221 w 2657521"/>
                  <a:gd name="connsiteY1" fmla="*/ 24822 h 595325"/>
                  <a:gd name="connsiteX2" fmla="*/ 1719684 w 2657521"/>
                  <a:gd name="connsiteY2" fmla="*/ 594340 h 595325"/>
                  <a:gd name="connsiteX3" fmla="*/ 10491 w 2657521"/>
                  <a:gd name="connsiteY3" fmla="*/ 158750 h 595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57521" h="595325">
                    <a:moveTo>
                      <a:pt x="10491" y="158750"/>
                    </a:moveTo>
                    <a:cubicBezTo>
                      <a:pt x="156747" y="63830"/>
                      <a:pt x="2323907" y="-51495"/>
                      <a:pt x="2597221" y="24822"/>
                    </a:cubicBezTo>
                    <a:cubicBezTo>
                      <a:pt x="2870535" y="101139"/>
                      <a:pt x="2150806" y="572019"/>
                      <a:pt x="1719684" y="594340"/>
                    </a:cubicBezTo>
                    <a:cubicBezTo>
                      <a:pt x="1288562" y="616661"/>
                      <a:pt x="-135765" y="253670"/>
                      <a:pt x="10491" y="15875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202" name="グループ化 201">
                <a:extLst>
                  <a:ext uri="{FF2B5EF4-FFF2-40B4-BE49-F238E27FC236}">
                    <a16:creationId xmlns:a16="http://schemas.microsoft.com/office/drawing/2014/main" id="{FF3117DA-D4A2-484D-9005-E4751E7FF16F}"/>
                  </a:ext>
                </a:extLst>
              </p:cNvPr>
              <p:cNvGrpSpPr/>
              <p:nvPr/>
            </p:nvGrpSpPr>
            <p:grpSpPr>
              <a:xfrm>
                <a:off x="1918535" y="1673402"/>
                <a:ext cx="224061" cy="393812"/>
                <a:chOff x="1905302" y="1626259"/>
                <a:chExt cx="224061" cy="393812"/>
              </a:xfrm>
            </p:grpSpPr>
            <p:sp>
              <p:nvSpPr>
                <p:cNvPr id="212" name="円/楕円 27">
                  <a:extLst>
                    <a:ext uri="{FF2B5EF4-FFF2-40B4-BE49-F238E27FC236}">
                      <a16:creationId xmlns:a16="http://schemas.microsoft.com/office/drawing/2014/main" id="{2F866349-F3AB-431A-926F-EFB20BC5365F}"/>
                    </a:ext>
                  </a:extLst>
                </p:cNvPr>
                <p:cNvSpPr/>
                <p:nvPr/>
              </p:nvSpPr>
              <p:spPr>
                <a:xfrm rot="10800000">
                  <a:off x="1905302" y="1626259"/>
                  <a:ext cx="224061" cy="397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13" name="円/楕円 127">
                  <a:extLst>
                    <a:ext uri="{FF2B5EF4-FFF2-40B4-BE49-F238E27FC236}">
                      <a16:creationId xmlns:a16="http://schemas.microsoft.com/office/drawing/2014/main" id="{088F3356-9098-4628-B989-61E0046B9D77}"/>
                    </a:ext>
                  </a:extLst>
                </p:cNvPr>
                <p:cNvSpPr/>
                <p:nvPr/>
              </p:nvSpPr>
              <p:spPr>
                <a:xfrm>
                  <a:off x="1946366" y="1824433"/>
                  <a:ext cx="114489" cy="19563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3926" h="143413">
                      <a:moveTo>
                        <a:pt x="12759" y="0"/>
                      </a:moveTo>
                      <a:cubicBezTo>
                        <a:pt x="8263" y="9969"/>
                        <a:pt x="9023" y="21953"/>
                        <a:pt x="14783" y="31931"/>
                      </a:cubicBezTo>
                      <a:lnTo>
                        <a:pt x="15311" y="32495"/>
                      </a:lnTo>
                      <a:cubicBezTo>
                        <a:pt x="22472" y="20393"/>
                        <a:pt x="32600" y="12933"/>
                        <a:pt x="43800" y="12933"/>
                      </a:cubicBezTo>
                      <a:cubicBezTo>
                        <a:pt x="65961" y="12933"/>
                        <a:pt x="83926" y="42142"/>
                        <a:pt x="83926" y="78173"/>
                      </a:cubicBezTo>
                      <a:cubicBezTo>
                        <a:pt x="83926" y="114204"/>
                        <a:pt x="65961" y="143413"/>
                        <a:pt x="43800" y="143413"/>
                      </a:cubicBezTo>
                      <a:cubicBezTo>
                        <a:pt x="21639" y="143413"/>
                        <a:pt x="3674" y="114204"/>
                        <a:pt x="3674" y="78173"/>
                      </a:cubicBezTo>
                      <a:lnTo>
                        <a:pt x="12211" y="44663"/>
                      </a:lnTo>
                      <a:cubicBezTo>
                        <a:pt x="8264" y="44011"/>
                        <a:pt x="5947" y="41284"/>
                        <a:pt x="4106" y="38095"/>
                      </a:cubicBezTo>
                      <a:cubicBezTo>
                        <a:pt x="-3810" y="24385"/>
                        <a:pt x="64" y="7329"/>
                        <a:pt x="12759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14" name="楕円 213">
                  <a:extLst>
                    <a:ext uri="{FF2B5EF4-FFF2-40B4-BE49-F238E27FC236}">
                      <a16:creationId xmlns:a16="http://schemas.microsoft.com/office/drawing/2014/main" id="{8E314183-E04E-4E5C-8959-E84140526721}"/>
                    </a:ext>
                  </a:extLst>
                </p:cNvPr>
                <p:cNvSpPr/>
                <p:nvPr/>
              </p:nvSpPr>
              <p:spPr>
                <a:xfrm>
                  <a:off x="1984006" y="1881745"/>
                  <a:ext cx="45719" cy="45719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03" name="グループ化 202">
                <a:extLst>
                  <a:ext uri="{FF2B5EF4-FFF2-40B4-BE49-F238E27FC236}">
                    <a16:creationId xmlns:a16="http://schemas.microsoft.com/office/drawing/2014/main" id="{C4649987-7385-4FA6-ACE8-B66828DDD99D}"/>
                  </a:ext>
                </a:extLst>
              </p:cNvPr>
              <p:cNvGrpSpPr/>
              <p:nvPr/>
            </p:nvGrpSpPr>
            <p:grpSpPr>
              <a:xfrm>
                <a:off x="1563730" y="1673402"/>
                <a:ext cx="148565" cy="393812"/>
                <a:chOff x="1905302" y="1626259"/>
                <a:chExt cx="224061" cy="393812"/>
              </a:xfrm>
            </p:grpSpPr>
            <p:sp>
              <p:nvSpPr>
                <p:cNvPr id="209" name="円/楕円 27">
                  <a:extLst>
                    <a:ext uri="{FF2B5EF4-FFF2-40B4-BE49-F238E27FC236}">
                      <a16:creationId xmlns:a16="http://schemas.microsoft.com/office/drawing/2014/main" id="{164B8478-2DD6-4742-9942-8E19D99D4814}"/>
                    </a:ext>
                  </a:extLst>
                </p:cNvPr>
                <p:cNvSpPr/>
                <p:nvPr/>
              </p:nvSpPr>
              <p:spPr>
                <a:xfrm rot="10800000">
                  <a:off x="1905302" y="1626259"/>
                  <a:ext cx="224061" cy="397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10" name="円/楕円 127">
                  <a:extLst>
                    <a:ext uri="{FF2B5EF4-FFF2-40B4-BE49-F238E27FC236}">
                      <a16:creationId xmlns:a16="http://schemas.microsoft.com/office/drawing/2014/main" id="{38E476F9-2F1D-480B-8463-66AD0828F047}"/>
                    </a:ext>
                  </a:extLst>
                </p:cNvPr>
                <p:cNvSpPr/>
                <p:nvPr/>
              </p:nvSpPr>
              <p:spPr>
                <a:xfrm>
                  <a:off x="1946367" y="1824433"/>
                  <a:ext cx="114488" cy="19563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3926" h="143413">
                      <a:moveTo>
                        <a:pt x="12759" y="0"/>
                      </a:moveTo>
                      <a:cubicBezTo>
                        <a:pt x="8263" y="9969"/>
                        <a:pt x="9023" y="21953"/>
                        <a:pt x="14783" y="31931"/>
                      </a:cubicBezTo>
                      <a:lnTo>
                        <a:pt x="15311" y="32495"/>
                      </a:lnTo>
                      <a:cubicBezTo>
                        <a:pt x="22472" y="20393"/>
                        <a:pt x="32600" y="12933"/>
                        <a:pt x="43800" y="12933"/>
                      </a:cubicBezTo>
                      <a:cubicBezTo>
                        <a:pt x="65961" y="12933"/>
                        <a:pt x="83926" y="42142"/>
                        <a:pt x="83926" y="78173"/>
                      </a:cubicBezTo>
                      <a:cubicBezTo>
                        <a:pt x="83926" y="114204"/>
                        <a:pt x="65961" y="143413"/>
                        <a:pt x="43800" y="143413"/>
                      </a:cubicBezTo>
                      <a:cubicBezTo>
                        <a:pt x="21639" y="143413"/>
                        <a:pt x="3674" y="114204"/>
                        <a:pt x="3674" y="78173"/>
                      </a:cubicBezTo>
                      <a:lnTo>
                        <a:pt x="12211" y="44663"/>
                      </a:lnTo>
                      <a:cubicBezTo>
                        <a:pt x="8264" y="44011"/>
                        <a:pt x="5947" y="41284"/>
                        <a:pt x="4106" y="38095"/>
                      </a:cubicBezTo>
                      <a:cubicBezTo>
                        <a:pt x="-3810" y="24385"/>
                        <a:pt x="64" y="7329"/>
                        <a:pt x="12759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11" name="楕円 210">
                  <a:extLst>
                    <a:ext uri="{FF2B5EF4-FFF2-40B4-BE49-F238E27FC236}">
                      <a16:creationId xmlns:a16="http://schemas.microsoft.com/office/drawing/2014/main" id="{CBA3D637-2031-42AF-AD9B-FE59C8E50A84}"/>
                    </a:ext>
                  </a:extLst>
                </p:cNvPr>
                <p:cNvSpPr/>
                <p:nvPr/>
              </p:nvSpPr>
              <p:spPr>
                <a:xfrm>
                  <a:off x="1984006" y="1881745"/>
                  <a:ext cx="45719" cy="45719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04" name="月 203">
                <a:extLst>
                  <a:ext uri="{FF2B5EF4-FFF2-40B4-BE49-F238E27FC236}">
                    <a16:creationId xmlns:a16="http://schemas.microsoft.com/office/drawing/2014/main" id="{5384DD88-3DAD-47C5-BD5E-6235FF76E055}"/>
                  </a:ext>
                </a:extLst>
              </p:cNvPr>
              <p:cNvSpPr/>
              <p:nvPr/>
            </p:nvSpPr>
            <p:spPr>
              <a:xfrm rot="18900000" flipH="1">
                <a:off x="2014905" y="1157935"/>
                <a:ext cx="418634" cy="857012"/>
              </a:xfrm>
              <a:prstGeom prst="moon">
                <a:avLst>
                  <a:gd name="adj" fmla="val 56681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05" name="円/楕円 368">
                <a:extLst>
                  <a:ext uri="{FF2B5EF4-FFF2-40B4-BE49-F238E27FC236}">
                    <a16:creationId xmlns:a16="http://schemas.microsoft.com/office/drawing/2014/main" id="{C573182A-B69E-4765-A05C-DA90E055AC2B}"/>
                  </a:ext>
                </a:extLst>
              </p:cNvPr>
              <p:cNvSpPr/>
              <p:nvPr/>
            </p:nvSpPr>
            <p:spPr>
              <a:xfrm rot="900000" flipH="1">
                <a:off x="2303514" y="1838852"/>
                <a:ext cx="203820" cy="337309"/>
              </a:xfrm>
              <a:custGeom>
                <a:avLst/>
                <a:gdLst>
                  <a:gd name="connsiteX0" fmla="*/ 0 w 216246"/>
                  <a:gd name="connsiteY0" fmla="*/ 168522 h 337044"/>
                  <a:gd name="connsiteX1" fmla="*/ 108123 w 216246"/>
                  <a:gd name="connsiteY1" fmla="*/ 0 h 337044"/>
                  <a:gd name="connsiteX2" fmla="*/ 216246 w 216246"/>
                  <a:gd name="connsiteY2" fmla="*/ 168522 h 337044"/>
                  <a:gd name="connsiteX3" fmla="*/ 108123 w 216246"/>
                  <a:gd name="connsiteY3" fmla="*/ 337044 h 337044"/>
                  <a:gd name="connsiteX4" fmla="*/ 0 w 216246"/>
                  <a:gd name="connsiteY4" fmla="*/ 168522 h 337044"/>
                  <a:gd name="connsiteX0" fmla="*/ 0 w 227371"/>
                  <a:gd name="connsiteY0" fmla="*/ 170508 h 339030"/>
                  <a:gd name="connsiteX1" fmla="*/ 108123 w 227371"/>
                  <a:gd name="connsiteY1" fmla="*/ 1986 h 339030"/>
                  <a:gd name="connsiteX2" fmla="*/ 211667 w 227371"/>
                  <a:gd name="connsiteY2" fmla="*/ 83801 h 339030"/>
                  <a:gd name="connsiteX3" fmla="*/ 216246 w 227371"/>
                  <a:gd name="connsiteY3" fmla="*/ 170508 h 339030"/>
                  <a:gd name="connsiteX4" fmla="*/ 108123 w 227371"/>
                  <a:gd name="connsiteY4" fmla="*/ 339030 h 339030"/>
                  <a:gd name="connsiteX5" fmla="*/ 0 w 227371"/>
                  <a:gd name="connsiteY5" fmla="*/ 170508 h 339030"/>
                  <a:gd name="connsiteX0" fmla="*/ 216246 w 307686"/>
                  <a:gd name="connsiteY0" fmla="*/ 170508 h 339030"/>
                  <a:gd name="connsiteX1" fmla="*/ 108123 w 307686"/>
                  <a:gd name="connsiteY1" fmla="*/ 339030 h 339030"/>
                  <a:gd name="connsiteX2" fmla="*/ 0 w 307686"/>
                  <a:gd name="connsiteY2" fmla="*/ 170508 h 339030"/>
                  <a:gd name="connsiteX3" fmla="*/ 108123 w 307686"/>
                  <a:gd name="connsiteY3" fmla="*/ 1986 h 339030"/>
                  <a:gd name="connsiteX4" fmla="*/ 211667 w 307686"/>
                  <a:gd name="connsiteY4" fmla="*/ 83801 h 339030"/>
                  <a:gd name="connsiteX5" fmla="*/ 307686 w 307686"/>
                  <a:gd name="connsiteY5" fmla="*/ 261948 h 339030"/>
                  <a:gd name="connsiteX0" fmla="*/ 216246 w 216246"/>
                  <a:gd name="connsiteY0" fmla="*/ 170508 h 339030"/>
                  <a:gd name="connsiteX1" fmla="*/ 108123 w 216246"/>
                  <a:gd name="connsiteY1" fmla="*/ 339030 h 339030"/>
                  <a:gd name="connsiteX2" fmla="*/ 0 w 216246"/>
                  <a:gd name="connsiteY2" fmla="*/ 170508 h 339030"/>
                  <a:gd name="connsiteX3" fmla="*/ 108123 w 216246"/>
                  <a:gd name="connsiteY3" fmla="*/ 1986 h 339030"/>
                  <a:gd name="connsiteX4" fmla="*/ 211667 w 216246"/>
                  <a:gd name="connsiteY4" fmla="*/ 83801 h 339030"/>
                  <a:gd name="connsiteX0" fmla="*/ 108123 w 211667"/>
                  <a:gd name="connsiteY0" fmla="*/ 339030 h 339030"/>
                  <a:gd name="connsiteX1" fmla="*/ 0 w 211667"/>
                  <a:gd name="connsiteY1" fmla="*/ 170508 h 339030"/>
                  <a:gd name="connsiteX2" fmla="*/ 108123 w 211667"/>
                  <a:gd name="connsiteY2" fmla="*/ 1986 h 339030"/>
                  <a:gd name="connsiteX3" fmla="*/ 211667 w 211667"/>
                  <a:gd name="connsiteY3" fmla="*/ 83801 h 339030"/>
                  <a:gd name="connsiteX0" fmla="*/ 108123 w 211667"/>
                  <a:gd name="connsiteY0" fmla="*/ 340366 h 340366"/>
                  <a:gd name="connsiteX1" fmla="*/ 0 w 211667"/>
                  <a:gd name="connsiteY1" fmla="*/ 171844 h 340366"/>
                  <a:gd name="connsiteX2" fmla="*/ 108123 w 211667"/>
                  <a:gd name="connsiteY2" fmla="*/ 3322 h 340366"/>
                  <a:gd name="connsiteX3" fmla="*/ 211667 w 211667"/>
                  <a:gd name="connsiteY3" fmla="*/ 85137 h 340366"/>
                  <a:gd name="connsiteX0" fmla="*/ 108123 w 203820"/>
                  <a:gd name="connsiteY0" fmla="*/ 338586 h 338586"/>
                  <a:gd name="connsiteX1" fmla="*/ 0 w 203820"/>
                  <a:gd name="connsiteY1" fmla="*/ 170064 h 338586"/>
                  <a:gd name="connsiteX2" fmla="*/ 108123 w 203820"/>
                  <a:gd name="connsiteY2" fmla="*/ 1542 h 338586"/>
                  <a:gd name="connsiteX3" fmla="*/ 203820 w 203820"/>
                  <a:gd name="connsiteY3" fmla="*/ 103441 h 338586"/>
                  <a:gd name="connsiteX0" fmla="*/ 108123 w 203820"/>
                  <a:gd name="connsiteY0" fmla="*/ 337309 h 337309"/>
                  <a:gd name="connsiteX1" fmla="*/ 0 w 203820"/>
                  <a:gd name="connsiteY1" fmla="*/ 168787 h 337309"/>
                  <a:gd name="connsiteX2" fmla="*/ 108123 w 203820"/>
                  <a:gd name="connsiteY2" fmla="*/ 265 h 337309"/>
                  <a:gd name="connsiteX3" fmla="*/ 203820 w 203820"/>
                  <a:gd name="connsiteY3" fmla="*/ 102164 h 337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3820" h="337309">
                    <a:moveTo>
                      <a:pt x="108123" y="337309"/>
                    </a:moveTo>
                    <a:cubicBezTo>
                      <a:pt x="48408" y="337309"/>
                      <a:pt x="0" y="261859"/>
                      <a:pt x="0" y="168787"/>
                    </a:cubicBezTo>
                    <a:cubicBezTo>
                      <a:pt x="0" y="75715"/>
                      <a:pt x="49017" y="-5227"/>
                      <a:pt x="108123" y="265"/>
                    </a:cubicBezTo>
                    <a:cubicBezTo>
                      <a:pt x="167229" y="5757"/>
                      <a:pt x="195044" y="39575"/>
                      <a:pt x="203820" y="102164"/>
                    </a:cubicBezTo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06" name="円/楕円 369">
                <a:extLst>
                  <a:ext uri="{FF2B5EF4-FFF2-40B4-BE49-F238E27FC236}">
                    <a16:creationId xmlns:a16="http://schemas.microsoft.com/office/drawing/2014/main" id="{7B09B919-8BA2-4A3F-A400-CEE94A0DB9FF}"/>
                  </a:ext>
                </a:extLst>
              </p:cNvPr>
              <p:cNvSpPr/>
              <p:nvPr/>
            </p:nvSpPr>
            <p:spPr>
              <a:xfrm rot="900000" flipH="1">
                <a:off x="2347489" y="1897406"/>
                <a:ext cx="120663" cy="221097"/>
              </a:xfrm>
              <a:custGeom>
                <a:avLst/>
                <a:gdLst>
                  <a:gd name="connsiteX0" fmla="*/ 0 w 137951"/>
                  <a:gd name="connsiteY0" fmla="*/ 109765 h 219530"/>
                  <a:gd name="connsiteX1" fmla="*/ 68976 w 137951"/>
                  <a:gd name="connsiteY1" fmla="*/ 0 h 219530"/>
                  <a:gd name="connsiteX2" fmla="*/ 137952 w 137951"/>
                  <a:gd name="connsiteY2" fmla="*/ 109765 h 219530"/>
                  <a:gd name="connsiteX3" fmla="*/ 68976 w 137951"/>
                  <a:gd name="connsiteY3" fmla="*/ 219530 h 219530"/>
                  <a:gd name="connsiteX4" fmla="*/ 0 w 137951"/>
                  <a:gd name="connsiteY4" fmla="*/ 109765 h 219530"/>
                  <a:gd name="connsiteX0" fmla="*/ 0 w 137952"/>
                  <a:gd name="connsiteY0" fmla="*/ 109765 h 219530"/>
                  <a:gd name="connsiteX1" fmla="*/ 68976 w 137952"/>
                  <a:gd name="connsiteY1" fmla="*/ 0 h 219530"/>
                  <a:gd name="connsiteX2" fmla="*/ 137952 w 137952"/>
                  <a:gd name="connsiteY2" fmla="*/ 109765 h 219530"/>
                  <a:gd name="connsiteX3" fmla="*/ 68976 w 137952"/>
                  <a:gd name="connsiteY3" fmla="*/ 219530 h 219530"/>
                  <a:gd name="connsiteX4" fmla="*/ 0 w 137952"/>
                  <a:gd name="connsiteY4" fmla="*/ 109765 h 219530"/>
                  <a:gd name="connsiteX0" fmla="*/ 0 w 120663"/>
                  <a:gd name="connsiteY0" fmla="*/ 110869 h 221097"/>
                  <a:gd name="connsiteX1" fmla="*/ 68976 w 120663"/>
                  <a:gd name="connsiteY1" fmla="*/ 1104 h 221097"/>
                  <a:gd name="connsiteX2" fmla="*/ 120663 w 120663"/>
                  <a:gd name="connsiteY2" fmla="*/ 74187 h 221097"/>
                  <a:gd name="connsiteX3" fmla="*/ 68976 w 120663"/>
                  <a:gd name="connsiteY3" fmla="*/ 220634 h 221097"/>
                  <a:gd name="connsiteX4" fmla="*/ 0 w 120663"/>
                  <a:gd name="connsiteY4" fmla="*/ 110869 h 221097"/>
                  <a:gd name="connsiteX0" fmla="*/ 0 w 120663"/>
                  <a:gd name="connsiteY0" fmla="*/ 110869 h 221097"/>
                  <a:gd name="connsiteX1" fmla="*/ 68976 w 120663"/>
                  <a:gd name="connsiteY1" fmla="*/ 1104 h 221097"/>
                  <a:gd name="connsiteX2" fmla="*/ 120663 w 120663"/>
                  <a:gd name="connsiteY2" fmla="*/ 74187 h 221097"/>
                  <a:gd name="connsiteX3" fmla="*/ 68976 w 120663"/>
                  <a:gd name="connsiteY3" fmla="*/ 220634 h 221097"/>
                  <a:gd name="connsiteX4" fmla="*/ 0 w 120663"/>
                  <a:gd name="connsiteY4" fmla="*/ 110869 h 221097"/>
                  <a:gd name="connsiteX0" fmla="*/ 0 w 120663"/>
                  <a:gd name="connsiteY0" fmla="*/ 110869 h 221097"/>
                  <a:gd name="connsiteX1" fmla="*/ 68976 w 120663"/>
                  <a:gd name="connsiteY1" fmla="*/ 1104 h 221097"/>
                  <a:gd name="connsiteX2" fmla="*/ 120663 w 120663"/>
                  <a:gd name="connsiteY2" fmla="*/ 74187 h 221097"/>
                  <a:gd name="connsiteX3" fmla="*/ 68976 w 120663"/>
                  <a:gd name="connsiteY3" fmla="*/ 220634 h 221097"/>
                  <a:gd name="connsiteX4" fmla="*/ 0 w 120663"/>
                  <a:gd name="connsiteY4" fmla="*/ 110869 h 2210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0663" h="221097">
                    <a:moveTo>
                      <a:pt x="0" y="110869"/>
                    </a:moveTo>
                    <a:cubicBezTo>
                      <a:pt x="0" y="50247"/>
                      <a:pt x="48866" y="7218"/>
                      <a:pt x="68976" y="1104"/>
                    </a:cubicBezTo>
                    <a:cubicBezTo>
                      <a:pt x="89086" y="-5010"/>
                      <a:pt x="120663" y="13565"/>
                      <a:pt x="120663" y="74187"/>
                    </a:cubicBezTo>
                    <a:cubicBezTo>
                      <a:pt x="77082" y="150249"/>
                      <a:pt x="71181" y="180139"/>
                      <a:pt x="68976" y="220634"/>
                    </a:cubicBezTo>
                    <a:cubicBezTo>
                      <a:pt x="48866" y="226748"/>
                      <a:pt x="0" y="171491"/>
                      <a:pt x="0" y="110869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07" name="フリーフォーム: 図形 206">
                <a:extLst>
                  <a:ext uri="{FF2B5EF4-FFF2-40B4-BE49-F238E27FC236}">
                    <a16:creationId xmlns:a16="http://schemas.microsoft.com/office/drawing/2014/main" id="{D6E6640A-5F68-4B32-A6E6-F7FB44C917A2}"/>
                  </a:ext>
                </a:extLst>
              </p:cNvPr>
              <p:cNvSpPr/>
              <p:nvPr/>
            </p:nvSpPr>
            <p:spPr>
              <a:xfrm>
                <a:off x="1493658" y="2575979"/>
                <a:ext cx="267783" cy="972301"/>
              </a:xfrm>
              <a:custGeom>
                <a:avLst/>
                <a:gdLst>
                  <a:gd name="connsiteX0" fmla="*/ 267783 w 267783"/>
                  <a:gd name="connsiteY0" fmla="*/ 0 h 972301"/>
                  <a:gd name="connsiteX1" fmla="*/ 258371 w 267783"/>
                  <a:gd name="connsiteY1" fmla="*/ 30320 h 972301"/>
                  <a:gd name="connsiteX2" fmla="*/ 179731 w 267783"/>
                  <a:gd name="connsiteY2" fmla="*/ 331547 h 972301"/>
                  <a:gd name="connsiteX3" fmla="*/ 191393 w 267783"/>
                  <a:gd name="connsiteY3" fmla="*/ 800992 h 972301"/>
                  <a:gd name="connsiteX4" fmla="*/ 222404 w 267783"/>
                  <a:gd name="connsiteY4" fmla="*/ 972301 h 972301"/>
                  <a:gd name="connsiteX5" fmla="*/ 117074 w 267783"/>
                  <a:gd name="connsiteY5" fmla="*/ 972301 h 972301"/>
                  <a:gd name="connsiteX6" fmla="*/ 18741 w 267783"/>
                  <a:gd name="connsiteY6" fmla="*/ 384766 h 972301"/>
                  <a:gd name="connsiteX7" fmla="*/ 166854 w 267783"/>
                  <a:gd name="connsiteY7" fmla="*/ 90253 h 972301"/>
                  <a:gd name="connsiteX8" fmla="*/ 252645 w 267783"/>
                  <a:gd name="connsiteY8" fmla="*/ 7144 h 9723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67783" h="972301">
                    <a:moveTo>
                      <a:pt x="267783" y="0"/>
                    </a:moveTo>
                    <a:lnTo>
                      <a:pt x="258371" y="30320"/>
                    </a:lnTo>
                    <a:cubicBezTo>
                      <a:pt x="236624" y="107564"/>
                      <a:pt x="213348" y="202238"/>
                      <a:pt x="179731" y="331547"/>
                    </a:cubicBezTo>
                    <a:cubicBezTo>
                      <a:pt x="146114" y="460857"/>
                      <a:pt x="162503" y="626396"/>
                      <a:pt x="191393" y="800992"/>
                    </a:cubicBezTo>
                    <a:lnTo>
                      <a:pt x="222404" y="972301"/>
                    </a:lnTo>
                    <a:lnTo>
                      <a:pt x="117074" y="972301"/>
                    </a:lnTo>
                    <a:cubicBezTo>
                      <a:pt x="84296" y="776456"/>
                      <a:pt x="-48493" y="537749"/>
                      <a:pt x="18741" y="384766"/>
                    </a:cubicBezTo>
                    <a:cubicBezTo>
                      <a:pt x="85975" y="231783"/>
                      <a:pt x="111843" y="160754"/>
                      <a:pt x="166854" y="90253"/>
                    </a:cubicBezTo>
                    <a:cubicBezTo>
                      <a:pt x="194360" y="55003"/>
                      <a:pt x="222638" y="27930"/>
                      <a:pt x="252645" y="7144"/>
                    </a:cubicBezTo>
                    <a:close/>
                  </a:path>
                </a:pathLst>
              </a:custGeom>
              <a:pattFill prst="plaid">
                <a:fgClr>
                  <a:srgbClr val="FF0000"/>
                </a:fgClr>
                <a:bgClr>
                  <a:srgbClr val="FF6699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08" name="フリーフォーム: 図形 207">
                <a:extLst>
                  <a:ext uri="{FF2B5EF4-FFF2-40B4-BE49-F238E27FC236}">
                    <a16:creationId xmlns:a16="http://schemas.microsoft.com/office/drawing/2014/main" id="{410BCEEE-B3BA-46AC-A36E-892BAA61E853}"/>
                  </a:ext>
                </a:extLst>
              </p:cNvPr>
              <p:cNvSpPr/>
              <p:nvPr/>
            </p:nvSpPr>
            <p:spPr>
              <a:xfrm>
                <a:off x="2187960" y="2527355"/>
                <a:ext cx="368200" cy="1020925"/>
              </a:xfrm>
              <a:custGeom>
                <a:avLst/>
                <a:gdLst>
                  <a:gd name="connsiteX0" fmla="*/ 2128 w 368200"/>
                  <a:gd name="connsiteY0" fmla="*/ 0 h 1020925"/>
                  <a:gd name="connsiteX1" fmla="*/ 62783 w 368200"/>
                  <a:gd name="connsiteY1" fmla="*/ 0 h 1020925"/>
                  <a:gd name="connsiteX2" fmla="*/ 368200 w 368200"/>
                  <a:gd name="connsiteY2" fmla="*/ 320391 h 1020925"/>
                  <a:gd name="connsiteX3" fmla="*/ 368200 w 368200"/>
                  <a:gd name="connsiteY3" fmla="*/ 1020925 h 1020925"/>
                  <a:gd name="connsiteX4" fmla="*/ 0 w 368200"/>
                  <a:gd name="connsiteY4" fmla="*/ 1020925 h 1020925"/>
                  <a:gd name="connsiteX5" fmla="*/ 0 w 368200"/>
                  <a:gd name="connsiteY5" fmla="*/ 4041 h 1020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68200" h="1020925">
                    <a:moveTo>
                      <a:pt x="2128" y="0"/>
                    </a:moveTo>
                    <a:lnTo>
                      <a:pt x="62783" y="0"/>
                    </a:lnTo>
                    <a:cubicBezTo>
                      <a:pt x="231460" y="0"/>
                      <a:pt x="368200" y="143444"/>
                      <a:pt x="368200" y="320391"/>
                    </a:cubicBezTo>
                    <a:lnTo>
                      <a:pt x="368200" y="1020925"/>
                    </a:lnTo>
                    <a:lnTo>
                      <a:pt x="0" y="1020925"/>
                    </a:lnTo>
                    <a:lnTo>
                      <a:pt x="0" y="4041"/>
                    </a:lnTo>
                    <a:close/>
                  </a:path>
                </a:pathLst>
              </a:custGeom>
              <a:pattFill prst="plaid">
                <a:fgClr>
                  <a:srgbClr val="FF0000"/>
                </a:fgClr>
                <a:bgClr>
                  <a:srgbClr val="FF6699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70" name="グループ化 169">
              <a:extLst>
                <a:ext uri="{FF2B5EF4-FFF2-40B4-BE49-F238E27FC236}">
                  <a16:creationId xmlns:a16="http://schemas.microsoft.com/office/drawing/2014/main" id="{FCD1FCCE-E511-429D-9BB6-43B83177F4D9}"/>
                </a:ext>
              </a:extLst>
            </p:cNvPr>
            <p:cNvGrpSpPr/>
            <p:nvPr/>
          </p:nvGrpSpPr>
          <p:grpSpPr>
            <a:xfrm>
              <a:off x="634763" y="2391964"/>
              <a:ext cx="2103289" cy="1144501"/>
              <a:chOff x="621763" y="2391964"/>
              <a:chExt cx="2103289" cy="1144501"/>
            </a:xfrm>
          </p:grpSpPr>
          <p:grpSp>
            <p:nvGrpSpPr>
              <p:cNvPr id="179" name="グループ化 178">
                <a:extLst>
                  <a:ext uri="{FF2B5EF4-FFF2-40B4-BE49-F238E27FC236}">
                    <a16:creationId xmlns:a16="http://schemas.microsoft.com/office/drawing/2014/main" id="{9408C327-206C-4F70-B5B9-82C12E241AF8}"/>
                  </a:ext>
                </a:extLst>
              </p:cNvPr>
              <p:cNvGrpSpPr/>
              <p:nvPr/>
            </p:nvGrpSpPr>
            <p:grpSpPr>
              <a:xfrm>
                <a:off x="652785" y="3384587"/>
                <a:ext cx="2072267" cy="151878"/>
                <a:chOff x="652785" y="3384587"/>
                <a:chExt cx="2072267" cy="151878"/>
              </a:xfrm>
            </p:grpSpPr>
            <p:sp>
              <p:nvSpPr>
                <p:cNvPr id="191" name="正方形/長方形 190">
                  <a:extLst>
                    <a:ext uri="{FF2B5EF4-FFF2-40B4-BE49-F238E27FC236}">
                      <a16:creationId xmlns:a16="http://schemas.microsoft.com/office/drawing/2014/main" id="{F9D5D676-3855-4697-8322-F37F3421E248}"/>
                    </a:ext>
                  </a:extLst>
                </p:cNvPr>
                <p:cNvSpPr/>
                <p:nvPr/>
              </p:nvSpPr>
              <p:spPr>
                <a:xfrm>
                  <a:off x="652785" y="3384587"/>
                  <a:ext cx="771778" cy="151878"/>
                </a:xfrm>
                <a:prstGeom prst="rect">
                  <a:avLst/>
                </a:prstGeom>
                <a:solidFill>
                  <a:schemeClr val="accent2">
                    <a:lumMod val="5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92" name="正方形/長方形 191">
                  <a:extLst>
                    <a:ext uri="{FF2B5EF4-FFF2-40B4-BE49-F238E27FC236}">
                      <a16:creationId xmlns:a16="http://schemas.microsoft.com/office/drawing/2014/main" id="{0DF4BE61-D1DC-4177-9800-9F9772E7E43D}"/>
                    </a:ext>
                  </a:extLst>
                </p:cNvPr>
                <p:cNvSpPr/>
                <p:nvPr/>
              </p:nvSpPr>
              <p:spPr>
                <a:xfrm>
                  <a:off x="1424562" y="3384587"/>
                  <a:ext cx="1300490" cy="151878"/>
                </a:xfrm>
                <a:prstGeom prst="rect">
                  <a:avLst/>
                </a:prstGeom>
                <a:solidFill>
                  <a:schemeClr val="accent2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180" name="グループ化 179">
                <a:extLst>
                  <a:ext uri="{FF2B5EF4-FFF2-40B4-BE49-F238E27FC236}">
                    <a16:creationId xmlns:a16="http://schemas.microsoft.com/office/drawing/2014/main" id="{05DBC166-50BF-46FE-B260-2134EB25AC94}"/>
                  </a:ext>
                </a:extLst>
              </p:cNvPr>
              <p:cNvGrpSpPr/>
              <p:nvPr/>
            </p:nvGrpSpPr>
            <p:grpSpPr>
              <a:xfrm>
                <a:off x="621763" y="2391964"/>
                <a:ext cx="1775106" cy="984718"/>
                <a:chOff x="743345" y="2545926"/>
                <a:chExt cx="1497565" cy="830756"/>
              </a:xfrm>
              <a:solidFill>
                <a:schemeClr val="bg1">
                  <a:lumMod val="65000"/>
                </a:schemeClr>
              </a:solidFill>
            </p:grpSpPr>
            <p:sp>
              <p:nvSpPr>
                <p:cNvPr id="181" name="四角形: 上の 2 つの角を丸める 180">
                  <a:extLst>
                    <a:ext uri="{FF2B5EF4-FFF2-40B4-BE49-F238E27FC236}">
                      <a16:creationId xmlns:a16="http://schemas.microsoft.com/office/drawing/2014/main" id="{DD1744E9-F1FD-4707-8DAB-06F1FB5EA339}"/>
                    </a:ext>
                  </a:extLst>
                </p:cNvPr>
                <p:cNvSpPr/>
                <p:nvPr/>
              </p:nvSpPr>
              <p:spPr>
                <a:xfrm>
                  <a:off x="1719638" y="3282951"/>
                  <a:ext cx="415526" cy="74682"/>
                </a:xfrm>
                <a:prstGeom prst="round2SameRect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82" name="四角形: 上の 2 つの角を丸める 181">
                  <a:extLst>
                    <a:ext uri="{FF2B5EF4-FFF2-40B4-BE49-F238E27FC236}">
                      <a16:creationId xmlns:a16="http://schemas.microsoft.com/office/drawing/2014/main" id="{5EC88BC2-1C30-4E7A-9E6C-11B59D2F0D6A}"/>
                    </a:ext>
                  </a:extLst>
                </p:cNvPr>
                <p:cNvSpPr/>
                <p:nvPr/>
              </p:nvSpPr>
              <p:spPr>
                <a:xfrm>
                  <a:off x="1703703" y="3302000"/>
                  <a:ext cx="537207" cy="74682"/>
                </a:xfrm>
                <a:prstGeom prst="round2SameRect">
                  <a:avLst/>
                </a:prstGeom>
                <a:solidFill>
                  <a:schemeClr val="bg1">
                    <a:lumMod val="5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83" name="四角形: 上の 2 つの角を丸める 182">
                  <a:extLst>
                    <a:ext uri="{FF2B5EF4-FFF2-40B4-BE49-F238E27FC236}">
                      <a16:creationId xmlns:a16="http://schemas.microsoft.com/office/drawing/2014/main" id="{DC8ECFED-A4AC-450C-87E8-5D3CD14D0007}"/>
                    </a:ext>
                  </a:extLst>
                </p:cNvPr>
                <p:cNvSpPr/>
                <p:nvPr/>
              </p:nvSpPr>
              <p:spPr>
                <a:xfrm>
                  <a:off x="933041" y="3302000"/>
                  <a:ext cx="822734" cy="74682"/>
                </a:xfrm>
                <a:prstGeom prst="round2SameRect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84" name="四角形: 角を丸くする 183">
                  <a:extLst>
                    <a:ext uri="{FF2B5EF4-FFF2-40B4-BE49-F238E27FC236}">
                      <a16:creationId xmlns:a16="http://schemas.microsoft.com/office/drawing/2014/main" id="{FFC5A409-DF55-410D-9A68-37483F5E1C69}"/>
                    </a:ext>
                  </a:extLst>
                </p:cNvPr>
                <p:cNvSpPr/>
                <p:nvPr/>
              </p:nvSpPr>
              <p:spPr>
                <a:xfrm>
                  <a:off x="929208" y="3256281"/>
                  <a:ext cx="822734" cy="45719"/>
                </a:xfrm>
                <a:prstGeom prst="roundRect">
                  <a:avLst>
                    <a:gd name="adj" fmla="val 50000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85" name="四角形: 角を丸くする 184">
                  <a:extLst>
                    <a:ext uri="{FF2B5EF4-FFF2-40B4-BE49-F238E27FC236}">
                      <a16:creationId xmlns:a16="http://schemas.microsoft.com/office/drawing/2014/main" id="{0F3BF4E6-9319-4EB8-ABB9-D29205DAB29D}"/>
                    </a:ext>
                  </a:extLst>
                </p:cNvPr>
                <p:cNvSpPr/>
                <p:nvPr/>
              </p:nvSpPr>
              <p:spPr>
                <a:xfrm>
                  <a:off x="1720493" y="3256281"/>
                  <a:ext cx="45719" cy="45719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5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86" name="フリーフォーム: 図形 185">
                  <a:extLst>
                    <a:ext uri="{FF2B5EF4-FFF2-40B4-BE49-F238E27FC236}">
                      <a16:creationId xmlns:a16="http://schemas.microsoft.com/office/drawing/2014/main" id="{3152E340-BAA8-492D-B962-DA9A58463953}"/>
                    </a:ext>
                  </a:extLst>
                </p:cNvPr>
                <p:cNvSpPr/>
                <p:nvPr/>
              </p:nvSpPr>
              <p:spPr>
                <a:xfrm flipV="1">
                  <a:off x="744200" y="2545927"/>
                  <a:ext cx="1012097" cy="711207"/>
                </a:xfrm>
                <a:custGeom>
                  <a:avLst/>
                  <a:gdLst>
                    <a:gd name="connsiteX0" fmla="*/ 40482 w 1012097"/>
                    <a:gd name="connsiteY0" fmla="*/ 711207 h 711207"/>
                    <a:gd name="connsiteX1" fmla="*/ 838118 w 1012097"/>
                    <a:gd name="connsiteY1" fmla="*/ 711207 h 711207"/>
                    <a:gd name="connsiteX2" fmla="*/ 1012097 w 1012097"/>
                    <a:gd name="connsiteY2" fmla="*/ 15293 h 711207"/>
                    <a:gd name="connsiteX3" fmla="*/ 996804 w 1012097"/>
                    <a:gd name="connsiteY3" fmla="*/ 0 h 711207"/>
                    <a:gd name="connsiteX4" fmla="*/ 218284 w 1012097"/>
                    <a:gd name="connsiteY4" fmla="*/ 0 h 711207"/>
                    <a:gd name="connsiteX5" fmla="*/ 218284 w 1012097"/>
                    <a:gd name="connsiteY5" fmla="*/ 1 h 711207"/>
                    <a:gd name="connsiteX6" fmla="*/ 170155 w 1012097"/>
                    <a:gd name="connsiteY6" fmla="*/ 1 h 711207"/>
                    <a:gd name="connsiteX7" fmla="*/ 0 w 1012097"/>
                    <a:gd name="connsiteY7" fmla="*/ 680622 h 711207"/>
                    <a:gd name="connsiteX8" fmla="*/ 48128 w 1012097"/>
                    <a:gd name="connsiteY8" fmla="*/ 680622 h 711207"/>
                    <a:gd name="connsiteX0" fmla="*/ 40482 w 1012097"/>
                    <a:gd name="connsiteY0" fmla="*/ 711207 h 711207"/>
                    <a:gd name="connsiteX1" fmla="*/ 838118 w 1012097"/>
                    <a:gd name="connsiteY1" fmla="*/ 711207 h 711207"/>
                    <a:gd name="connsiteX2" fmla="*/ 1012097 w 1012097"/>
                    <a:gd name="connsiteY2" fmla="*/ 15293 h 711207"/>
                    <a:gd name="connsiteX3" fmla="*/ 996804 w 1012097"/>
                    <a:gd name="connsiteY3" fmla="*/ 0 h 711207"/>
                    <a:gd name="connsiteX4" fmla="*/ 218284 w 1012097"/>
                    <a:gd name="connsiteY4" fmla="*/ 0 h 711207"/>
                    <a:gd name="connsiteX5" fmla="*/ 218284 w 1012097"/>
                    <a:gd name="connsiteY5" fmla="*/ 1 h 711207"/>
                    <a:gd name="connsiteX6" fmla="*/ 170155 w 1012097"/>
                    <a:gd name="connsiteY6" fmla="*/ 1 h 711207"/>
                    <a:gd name="connsiteX7" fmla="*/ 0 w 1012097"/>
                    <a:gd name="connsiteY7" fmla="*/ 680622 h 711207"/>
                    <a:gd name="connsiteX8" fmla="*/ 40482 w 1012097"/>
                    <a:gd name="connsiteY8" fmla="*/ 711207 h 7112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012097" h="711207">
                      <a:moveTo>
                        <a:pt x="40482" y="711207"/>
                      </a:moveTo>
                      <a:lnTo>
                        <a:pt x="838118" y="711207"/>
                      </a:lnTo>
                      <a:lnTo>
                        <a:pt x="1012097" y="15293"/>
                      </a:lnTo>
                      <a:lnTo>
                        <a:pt x="996804" y="0"/>
                      </a:lnTo>
                      <a:lnTo>
                        <a:pt x="218284" y="0"/>
                      </a:lnTo>
                      <a:lnTo>
                        <a:pt x="218284" y="1"/>
                      </a:lnTo>
                      <a:lnTo>
                        <a:pt x="170155" y="1"/>
                      </a:lnTo>
                      <a:lnTo>
                        <a:pt x="0" y="680622"/>
                      </a:lnTo>
                      <a:lnTo>
                        <a:pt x="40482" y="711207"/>
                      </a:lnTo>
                      <a:close/>
                    </a:path>
                  </a:pathLst>
                </a:custGeom>
                <a:solidFill>
                  <a:schemeClr val="bg1">
                    <a:lumMod val="5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87" name="平行四辺形 186">
                  <a:extLst>
                    <a:ext uri="{FF2B5EF4-FFF2-40B4-BE49-F238E27FC236}">
                      <a16:creationId xmlns:a16="http://schemas.microsoft.com/office/drawing/2014/main" id="{258609F5-4188-4E3D-8E7A-2A95D602EB7A}"/>
                    </a:ext>
                  </a:extLst>
                </p:cNvPr>
                <p:cNvSpPr/>
                <p:nvPr/>
              </p:nvSpPr>
              <p:spPr>
                <a:xfrm flipV="1">
                  <a:off x="744200" y="2576512"/>
                  <a:ext cx="975438" cy="680621"/>
                </a:xfrm>
                <a:prstGeom prst="parallelogram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88" name="フリーフォーム: 図形 187">
                  <a:extLst>
                    <a:ext uri="{FF2B5EF4-FFF2-40B4-BE49-F238E27FC236}">
                      <a16:creationId xmlns:a16="http://schemas.microsoft.com/office/drawing/2014/main" id="{20B47FBB-1DA6-4835-AD09-E93FE5760505}"/>
                    </a:ext>
                  </a:extLst>
                </p:cNvPr>
                <p:cNvSpPr/>
                <p:nvPr/>
              </p:nvSpPr>
              <p:spPr>
                <a:xfrm flipV="1">
                  <a:off x="743345" y="2545926"/>
                  <a:ext cx="838118" cy="30585"/>
                </a:xfrm>
                <a:custGeom>
                  <a:avLst/>
                  <a:gdLst>
                    <a:gd name="connsiteX0" fmla="*/ 40482 w 1012097"/>
                    <a:gd name="connsiteY0" fmla="*/ 711207 h 711207"/>
                    <a:gd name="connsiteX1" fmla="*/ 838118 w 1012097"/>
                    <a:gd name="connsiteY1" fmla="*/ 711207 h 711207"/>
                    <a:gd name="connsiteX2" fmla="*/ 1012097 w 1012097"/>
                    <a:gd name="connsiteY2" fmla="*/ 15293 h 711207"/>
                    <a:gd name="connsiteX3" fmla="*/ 996804 w 1012097"/>
                    <a:gd name="connsiteY3" fmla="*/ 0 h 711207"/>
                    <a:gd name="connsiteX4" fmla="*/ 218284 w 1012097"/>
                    <a:gd name="connsiteY4" fmla="*/ 0 h 711207"/>
                    <a:gd name="connsiteX5" fmla="*/ 218284 w 1012097"/>
                    <a:gd name="connsiteY5" fmla="*/ 1 h 711207"/>
                    <a:gd name="connsiteX6" fmla="*/ 975438 w 1012097"/>
                    <a:gd name="connsiteY6" fmla="*/ 1 h 711207"/>
                    <a:gd name="connsiteX7" fmla="*/ 805283 w 1012097"/>
                    <a:gd name="connsiteY7" fmla="*/ 680622 h 711207"/>
                    <a:gd name="connsiteX8" fmla="*/ 0 w 1012097"/>
                    <a:gd name="connsiteY8" fmla="*/ 680622 h 711207"/>
                    <a:gd name="connsiteX0" fmla="*/ 40482 w 1012097"/>
                    <a:gd name="connsiteY0" fmla="*/ 711207 h 711207"/>
                    <a:gd name="connsiteX1" fmla="*/ 838118 w 1012097"/>
                    <a:gd name="connsiteY1" fmla="*/ 711207 h 711207"/>
                    <a:gd name="connsiteX2" fmla="*/ 1012097 w 1012097"/>
                    <a:gd name="connsiteY2" fmla="*/ 15293 h 711207"/>
                    <a:gd name="connsiteX3" fmla="*/ 996804 w 1012097"/>
                    <a:gd name="connsiteY3" fmla="*/ 0 h 711207"/>
                    <a:gd name="connsiteX4" fmla="*/ 218284 w 1012097"/>
                    <a:gd name="connsiteY4" fmla="*/ 0 h 711207"/>
                    <a:gd name="connsiteX5" fmla="*/ 975438 w 1012097"/>
                    <a:gd name="connsiteY5" fmla="*/ 1 h 711207"/>
                    <a:gd name="connsiteX6" fmla="*/ 805283 w 1012097"/>
                    <a:gd name="connsiteY6" fmla="*/ 680622 h 711207"/>
                    <a:gd name="connsiteX7" fmla="*/ 0 w 1012097"/>
                    <a:gd name="connsiteY7" fmla="*/ 680622 h 711207"/>
                    <a:gd name="connsiteX8" fmla="*/ 40482 w 1012097"/>
                    <a:gd name="connsiteY8" fmla="*/ 711207 h 711207"/>
                    <a:gd name="connsiteX0" fmla="*/ 40482 w 1012097"/>
                    <a:gd name="connsiteY0" fmla="*/ 711207 h 711207"/>
                    <a:gd name="connsiteX1" fmla="*/ 838118 w 1012097"/>
                    <a:gd name="connsiteY1" fmla="*/ 711207 h 711207"/>
                    <a:gd name="connsiteX2" fmla="*/ 1012097 w 1012097"/>
                    <a:gd name="connsiteY2" fmla="*/ 15293 h 711207"/>
                    <a:gd name="connsiteX3" fmla="*/ 996804 w 1012097"/>
                    <a:gd name="connsiteY3" fmla="*/ 0 h 711207"/>
                    <a:gd name="connsiteX4" fmla="*/ 975438 w 1012097"/>
                    <a:gd name="connsiteY4" fmla="*/ 1 h 711207"/>
                    <a:gd name="connsiteX5" fmla="*/ 805283 w 1012097"/>
                    <a:gd name="connsiteY5" fmla="*/ 680622 h 711207"/>
                    <a:gd name="connsiteX6" fmla="*/ 0 w 1012097"/>
                    <a:gd name="connsiteY6" fmla="*/ 680622 h 711207"/>
                    <a:gd name="connsiteX7" fmla="*/ 40482 w 1012097"/>
                    <a:gd name="connsiteY7" fmla="*/ 711207 h 711207"/>
                    <a:gd name="connsiteX0" fmla="*/ 40482 w 1012097"/>
                    <a:gd name="connsiteY0" fmla="*/ 711206 h 711206"/>
                    <a:gd name="connsiteX1" fmla="*/ 838118 w 1012097"/>
                    <a:gd name="connsiteY1" fmla="*/ 711206 h 711206"/>
                    <a:gd name="connsiteX2" fmla="*/ 1012097 w 1012097"/>
                    <a:gd name="connsiteY2" fmla="*/ 15292 h 711206"/>
                    <a:gd name="connsiteX3" fmla="*/ 975438 w 1012097"/>
                    <a:gd name="connsiteY3" fmla="*/ 0 h 711206"/>
                    <a:gd name="connsiteX4" fmla="*/ 805283 w 1012097"/>
                    <a:gd name="connsiteY4" fmla="*/ 680621 h 711206"/>
                    <a:gd name="connsiteX5" fmla="*/ 0 w 1012097"/>
                    <a:gd name="connsiteY5" fmla="*/ 680621 h 711206"/>
                    <a:gd name="connsiteX6" fmla="*/ 40482 w 1012097"/>
                    <a:gd name="connsiteY6" fmla="*/ 711206 h 711206"/>
                    <a:gd name="connsiteX0" fmla="*/ 40482 w 1012097"/>
                    <a:gd name="connsiteY0" fmla="*/ 695914 h 695914"/>
                    <a:gd name="connsiteX1" fmla="*/ 838118 w 1012097"/>
                    <a:gd name="connsiteY1" fmla="*/ 695914 h 695914"/>
                    <a:gd name="connsiteX2" fmla="*/ 1012097 w 1012097"/>
                    <a:gd name="connsiteY2" fmla="*/ 0 h 695914"/>
                    <a:gd name="connsiteX3" fmla="*/ 805283 w 1012097"/>
                    <a:gd name="connsiteY3" fmla="*/ 665329 h 695914"/>
                    <a:gd name="connsiteX4" fmla="*/ 0 w 1012097"/>
                    <a:gd name="connsiteY4" fmla="*/ 665329 h 695914"/>
                    <a:gd name="connsiteX5" fmla="*/ 40482 w 1012097"/>
                    <a:gd name="connsiteY5" fmla="*/ 695914 h 695914"/>
                    <a:gd name="connsiteX0" fmla="*/ 40482 w 838118"/>
                    <a:gd name="connsiteY0" fmla="*/ 30585 h 30585"/>
                    <a:gd name="connsiteX1" fmla="*/ 838118 w 838118"/>
                    <a:gd name="connsiteY1" fmla="*/ 30585 h 30585"/>
                    <a:gd name="connsiteX2" fmla="*/ 805283 w 838118"/>
                    <a:gd name="connsiteY2" fmla="*/ 0 h 30585"/>
                    <a:gd name="connsiteX3" fmla="*/ 0 w 838118"/>
                    <a:gd name="connsiteY3" fmla="*/ 0 h 30585"/>
                    <a:gd name="connsiteX4" fmla="*/ 40482 w 838118"/>
                    <a:gd name="connsiteY4" fmla="*/ 30585 h 305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38118" h="30585">
                      <a:moveTo>
                        <a:pt x="40482" y="30585"/>
                      </a:moveTo>
                      <a:lnTo>
                        <a:pt x="838118" y="30585"/>
                      </a:lnTo>
                      <a:lnTo>
                        <a:pt x="805283" y="0"/>
                      </a:lnTo>
                      <a:lnTo>
                        <a:pt x="0" y="0"/>
                      </a:lnTo>
                      <a:lnTo>
                        <a:pt x="40482" y="30585"/>
                      </a:ln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89" name="四角形: 上の 2 つの角を丸める 188">
                  <a:extLst>
                    <a:ext uri="{FF2B5EF4-FFF2-40B4-BE49-F238E27FC236}">
                      <a16:creationId xmlns:a16="http://schemas.microsoft.com/office/drawing/2014/main" id="{027B7999-D25E-453F-AEEB-DD5C0DC9BDF5}"/>
                    </a:ext>
                  </a:extLst>
                </p:cNvPr>
                <p:cNvSpPr/>
                <p:nvPr/>
              </p:nvSpPr>
              <p:spPr>
                <a:xfrm>
                  <a:off x="968172" y="3329167"/>
                  <a:ext cx="702387" cy="45719"/>
                </a:xfrm>
                <a:prstGeom prst="round2SameRect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90" name="四角形: 上の 2 つの角を丸める 189">
                  <a:extLst>
                    <a:ext uri="{FF2B5EF4-FFF2-40B4-BE49-F238E27FC236}">
                      <a16:creationId xmlns:a16="http://schemas.microsoft.com/office/drawing/2014/main" id="{7D4D740F-2163-43C0-AD3B-00B67BCFC0EF}"/>
                    </a:ext>
                  </a:extLst>
                </p:cNvPr>
                <p:cNvSpPr/>
                <p:nvPr/>
              </p:nvSpPr>
              <p:spPr>
                <a:xfrm>
                  <a:off x="1971622" y="3329167"/>
                  <a:ext cx="214050" cy="45719"/>
                </a:xfrm>
                <a:prstGeom prst="round2SameRect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171" name="グループ化 170">
              <a:extLst>
                <a:ext uri="{FF2B5EF4-FFF2-40B4-BE49-F238E27FC236}">
                  <a16:creationId xmlns:a16="http://schemas.microsoft.com/office/drawing/2014/main" id="{72FB978A-B4AB-497A-9C6E-D22C0C0EF5E0}"/>
                </a:ext>
              </a:extLst>
            </p:cNvPr>
            <p:cNvGrpSpPr/>
            <p:nvPr/>
          </p:nvGrpSpPr>
          <p:grpSpPr>
            <a:xfrm>
              <a:off x="2028567" y="2885940"/>
              <a:ext cx="1072675" cy="636425"/>
              <a:chOff x="2028567" y="2885940"/>
              <a:chExt cx="1072675" cy="636425"/>
            </a:xfrm>
          </p:grpSpPr>
          <p:grpSp>
            <p:nvGrpSpPr>
              <p:cNvPr id="172" name="グループ化 171">
                <a:extLst>
                  <a:ext uri="{FF2B5EF4-FFF2-40B4-BE49-F238E27FC236}">
                    <a16:creationId xmlns:a16="http://schemas.microsoft.com/office/drawing/2014/main" id="{5B6EB2CA-64E7-49D3-A9F6-AF650A6BC1BA}"/>
                  </a:ext>
                </a:extLst>
              </p:cNvPr>
              <p:cNvGrpSpPr/>
              <p:nvPr/>
            </p:nvGrpSpPr>
            <p:grpSpPr>
              <a:xfrm>
                <a:off x="2028567" y="3136514"/>
                <a:ext cx="822106" cy="295136"/>
                <a:chOff x="1966479" y="3059902"/>
                <a:chExt cx="839064" cy="301224"/>
              </a:xfrm>
            </p:grpSpPr>
            <p:grpSp>
              <p:nvGrpSpPr>
                <p:cNvPr id="174" name="グループ化 173">
                  <a:extLst>
                    <a:ext uri="{FF2B5EF4-FFF2-40B4-BE49-F238E27FC236}">
                      <a16:creationId xmlns:a16="http://schemas.microsoft.com/office/drawing/2014/main" id="{C998D9CD-60C7-4064-A335-5B5C8E8D51DE}"/>
                    </a:ext>
                  </a:extLst>
                </p:cNvPr>
                <p:cNvGrpSpPr/>
                <p:nvPr/>
              </p:nvGrpSpPr>
              <p:grpSpPr>
                <a:xfrm>
                  <a:off x="1968091" y="3059902"/>
                  <a:ext cx="152581" cy="245345"/>
                  <a:chOff x="3696965" y="3132430"/>
                  <a:chExt cx="140232" cy="212394"/>
                </a:xfrm>
              </p:grpSpPr>
              <p:sp>
                <p:nvSpPr>
                  <p:cNvPr id="176" name="四角形: 角を丸くする 175">
                    <a:extLst>
                      <a:ext uri="{FF2B5EF4-FFF2-40B4-BE49-F238E27FC236}">
                        <a16:creationId xmlns:a16="http://schemas.microsoft.com/office/drawing/2014/main" id="{0B937DF4-B1F4-4820-BF86-94E4DE647D82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3785701" y="3187552"/>
                    <a:ext cx="51496" cy="144423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77" name="四角形: 角を丸くする 176">
                    <a:extLst>
                      <a:ext uri="{FF2B5EF4-FFF2-40B4-BE49-F238E27FC236}">
                        <a16:creationId xmlns:a16="http://schemas.microsoft.com/office/drawing/2014/main" id="{D73EE65B-BB8F-40E3-9DF4-D04960A76A43}"/>
                      </a:ext>
                    </a:extLst>
                  </p:cNvPr>
                  <p:cNvSpPr/>
                  <p:nvPr/>
                </p:nvSpPr>
                <p:spPr>
                  <a:xfrm>
                    <a:off x="3744758" y="3157376"/>
                    <a:ext cx="60516" cy="18744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78" name="四角形: 角を丸くする 177">
                    <a:extLst>
                      <a:ext uri="{FF2B5EF4-FFF2-40B4-BE49-F238E27FC236}">
                        <a16:creationId xmlns:a16="http://schemas.microsoft.com/office/drawing/2014/main" id="{960E299C-D56E-4AC0-8E2B-C9C192F7B87C}"/>
                      </a:ext>
                    </a:extLst>
                  </p:cNvPr>
                  <p:cNvSpPr/>
                  <p:nvPr/>
                </p:nvSpPr>
                <p:spPr>
                  <a:xfrm rot="2634547">
                    <a:off x="3696965" y="3132430"/>
                    <a:ext cx="60517" cy="203393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175" name="フリーフォーム: 図形 174">
                  <a:extLst>
                    <a:ext uri="{FF2B5EF4-FFF2-40B4-BE49-F238E27FC236}">
                      <a16:creationId xmlns:a16="http://schemas.microsoft.com/office/drawing/2014/main" id="{BFB671DD-5C79-4C0F-9C0E-21A3B3620116}"/>
                    </a:ext>
                  </a:extLst>
                </p:cNvPr>
                <p:cNvSpPr/>
                <p:nvPr/>
              </p:nvSpPr>
              <p:spPr>
                <a:xfrm>
                  <a:off x="1966479" y="3060657"/>
                  <a:ext cx="839064" cy="300469"/>
                </a:xfrm>
                <a:custGeom>
                  <a:avLst/>
                  <a:gdLst>
                    <a:gd name="connsiteX0" fmla="*/ 225258 w 1057498"/>
                    <a:gd name="connsiteY0" fmla="*/ 0 h 338307"/>
                    <a:gd name="connsiteX1" fmla="*/ 350686 w 1057498"/>
                    <a:gd name="connsiteY1" fmla="*/ 10380 h 338307"/>
                    <a:gd name="connsiteX2" fmla="*/ 362052 w 1057498"/>
                    <a:gd name="connsiteY2" fmla="*/ 15644 h 338307"/>
                    <a:gd name="connsiteX3" fmla="*/ 839064 w 1057498"/>
                    <a:gd name="connsiteY3" fmla="*/ 125169 h 338307"/>
                    <a:gd name="connsiteX4" fmla="*/ 839064 w 1057498"/>
                    <a:gd name="connsiteY4" fmla="*/ 13072 h 338307"/>
                    <a:gd name="connsiteX5" fmla="*/ 1057498 w 1057498"/>
                    <a:gd name="connsiteY5" fmla="*/ 13072 h 338307"/>
                    <a:gd name="connsiteX6" fmla="*/ 1057498 w 1057498"/>
                    <a:gd name="connsiteY6" fmla="*/ 259705 h 338307"/>
                    <a:gd name="connsiteX7" fmla="*/ 1052705 w 1057498"/>
                    <a:gd name="connsiteY7" fmla="*/ 259705 h 338307"/>
                    <a:gd name="connsiteX8" fmla="*/ 1056977 w 1057498"/>
                    <a:gd name="connsiteY8" fmla="*/ 275694 h 338307"/>
                    <a:gd name="connsiteX9" fmla="*/ 1056976 w 1057498"/>
                    <a:gd name="connsiteY9" fmla="*/ 275692 h 338307"/>
                    <a:gd name="connsiteX10" fmla="*/ 907395 w 1057498"/>
                    <a:gd name="connsiteY10" fmla="*/ 332219 h 338307"/>
                    <a:gd name="connsiteX11" fmla="*/ 303273 w 1057498"/>
                    <a:gd name="connsiteY11" fmla="*/ 140087 h 338307"/>
                    <a:gd name="connsiteX12" fmla="*/ 303967 w 1057498"/>
                    <a:gd name="connsiteY12" fmla="*/ 137495 h 338307"/>
                    <a:gd name="connsiteX13" fmla="*/ 294303 w 1057498"/>
                    <a:gd name="connsiteY13" fmla="*/ 140796 h 338307"/>
                    <a:gd name="connsiteX14" fmla="*/ 225258 w 1057498"/>
                    <a:gd name="connsiteY14" fmla="*/ 147859 h 338307"/>
                    <a:gd name="connsiteX15" fmla="*/ 99830 w 1057498"/>
                    <a:gd name="connsiteY15" fmla="*/ 121536 h 338307"/>
                    <a:gd name="connsiteX16" fmla="*/ 98623 w 1057498"/>
                    <a:gd name="connsiteY16" fmla="*/ 120627 h 338307"/>
                    <a:gd name="connsiteX17" fmla="*/ 64054 w 1057498"/>
                    <a:gd name="connsiteY17" fmla="*/ 230891 h 338307"/>
                    <a:gd name="connsiteX18" fmla="*/ 47347 w 1057498"/>
                    <a:gd name="connsiteY18" fmla="*/ 251647 h 338307"/>
                    <a:gd name="connsiteX19" fmla="*/ 22196 w 1057498"/>
                    <a:gd name="connsiteY19" fmla="*/ 253324 h 338307"/>
                    <a:gd name="connsiteX20" fmla="*/ 3333 w 1057498"/>
                    <a:gd name="connsiteY20" fmla="*/ 234942 h 338307"/>
                    <a:gd name="connsiteX21" fmla="*/ 1808 w 1057498"/>
                    <a:gd name="connsiteY21" fmla="*/ 207268 h 338307"/>
                    <a:gd name="connsiteX22" fmla="*/ 48285 w 1057498"/>
                    <a:gd name="connsiteY22" fmla="*/ 59010 h 338307"/>
                    <a:gd name="connsiteX23" fmla="*/ 47877 w 1057498"/>
                    <a:gd name="connsiteY23" fmla="*/ 57986 h 338307"/>
                    <a:gd name="connsiteX24" fmla="*/ 225258 w 1057498"/>
                    <a:gd name="connsiteY24" fmla="*/ 0 h 338307"/>
                    <a:gd name="connsiteX0" fmla="*/ 225258 w 1057498"/>
                    <a:gd name="connsiteY0" fmla="*/ 0 h 338307"/>
                    <a:gd name="connsiteX1" fmla="*/ 350686 w 1057498"/>
                    <a:gd name="connsiteY1" fmla="*/ 10380 h 338307"/>
                    <a:gd name="connsiteX2" fmla="*/ 362052 w 1057498"/>
                    <a:gd name="connsiteY2" fmla="*/ 15644 h 338307"/>
                    <a:gd name="connsiteX3" fmla="*/ 839064 w 1057498"/>
                    <a:gd name="connsiteY3" fmla="*/ 125169 h 338307"/>
                    <a:gd name="connsiteX4" fmla="*/ 839064 w 1057498"/>
                    <a:gd name="connsiteY4" fmla="*/ 13072 h 338307"/>
                    <a:gd name="connsiteX5" fmla="*/ 1057498 w 1057498"/>
                    <a:gd name="connsiteY5" fmla="*/ 13072 h 338307"/>
                    <a:gd name="connsiteX6" fmla="*/ 1057498 w 1057498"/>
                    <a:gd name="connsiteY6" fmla="*/ 259705 h 338307"/>
                    <a:gd name="connsiteX7" fmla="*/ 1056977 w 1057498"/>
                    <a:gd name="connsiteY7" fmla="*/ 275694 h 338307"/>
                    <a:gd name="connsiteX8" fmla="*/ 1056976 w 1057498"/>
                    <a:gd name="connsiteY8" fmla="*/ 275692 h 338307"/>
                    <a:gd name="connsiteX9" fmla="*/ 907395 w 1057498"/>
                    <a:gd name="connsiteY9" fmla="*/ 332219 h 338307"/>
                    <a:gd name="connsiteX10" fmla="*/ 303273 w 1057498"/>
                    <a:gd name="connsiteY10" fmla="*/ 140087 h 338307"/>
                    <a:gd name="connsiteX11" fmla="*/ 303967 w 1057498"/>
                    <a:gd name="connsiteY11" fmla="*/ 137495 h 338307"/>
                    <a:gd name="connsiteX12" fmla="*/ 294303 w 1057498"/>
                    <a:gd name="connsiteY12" fmla="*/ 140796 h 338307"/>
                    <a:gd name="connsiteX13" fmla="*/ 225258 w 1057498"/>
                    <a:gd name="connsiteY13" fmla="*/ 147859 h 338307"/>
                    <a:gd name="connsiteX14" fmla="*/ 99830 w 1057498"/>
                    <a:gd name="connsiteY14" fmla="*/ 121536 h 338307"/>
                    <a:gd name="connsiteX15" fmla="*/ 98623 w 1057498"/>
                    <a:gd name="connsiteY15" fmla="*/ 120627 h 338307"/>
                    <a:gd name="connsiteX16" fmla="*/ 64054 w 1057498"/>
                    <a:gd name="connsiteY16" fmla="*/ 230891 h 338307"/>
                    <a:gd name="connsiteX17" fmla="*/ 47347 w 1057498"/>
                    <a:gd name="connsiteY17" fmla="*/ 251647 h 338307"/>
                    <a:gd name="connsiteX18" fmla="*/ 22196 w 1057498"/>
                    <a:gd name="connsiteY18" fmla="*/ 253324 h 338307"/>
                    <a:gd name="connsiteX19" fmla="*/ 3333 w 1057498"/>
                    <a:gd name="connsiteY19" fmla="*/ 234942 h 338307"/>
                    <a:gd name="connsiteX20" fmla="*/ 1808 w 1057498"/>
                    <a:gd name="connsiteY20" fmla="*/ 207268 h 338307"/>
                    <a:gd name="connsiteX21" fmla="*/ 48285 w 1057498"/>
                    <a:gd name="connsiteY21" fmla="*/ 59010 h 338307"/>
                    <a:gd name="connsiteX22" fmla="*/ 47877 w 1057498"/>
                    <a:gd name="connsiteY22" fmla="*/ 57986 h 338307"/>
                    <a:gd name="connsiteX23" fmla="*/ 225258 w 1057498"/>
                    <a:gd name="connsiteY23" fmla="*/ 0 h 338307"/>
                    <a:gd name="connsiteX0" fmla="*/ 225258 w 1057498"/>
                    <a:gd name="connsiteY0" fmla="*/ 0 h 338307"/>
                    <a:gd name="connsiteX1" fmla="*/ 350686 w 1057498"/>
                    <a:gd name="connsiteY1" fmla="*/ 10380 h 338307"/>
                    <a:gd name="connsiteX2" fmla="*/ 362052 w 1057498"/>
                    <a:gd name="connsiteY2" fmla="*/ 15644 h 338307"/>
                    <a:gd name="connsiteX3" fmla="*/ 839064 w 1057498"/>
                    <a:gd name="connsiteY3" fmla="*/ 125169 h 338307"/>
                    <a:gd name="connsiteX4" fmla="*/ 839064 w 1057498"/>
                    <a:gd name="connsiteY4" fmla="*/ 13072 h 338307"/>
                    <a:gd name="connsiteX5" fmla="*/ 1057498 w 1057498"/>
                    <a:gd name="connsiteY5" fmla="*/ 13072 h 338307"/>
                    <a:gd name="connsiteX6" fmla="*/ 1056977 w 1057498"/>
                    <a:gd name="connsiteY6" fmla="*/ 275694 h 338307"/>
                    <a:gd name="connsiteX7" fmla="*/ 1056976 w 1057498"/>
                    <a:gd name="connsiteY7" fmla="*/ 275692 h 338307"/>
                    <a:gd name="connsiteX8" fmla="*/ 907395 w 1057498"/>
                    <a:gd name="connsiteY8" fmla="*/ 332219 h 338307"/>
                    <a:gd name="connsiteX9" fmla="*/ 303273 w 1057498"/>
                    <a:gd name="connsiteY9" fmla="*/ 140087 h 338307"/>
                    <a:gd name="connsiteX10" fmla="*/ 303967 w 1057498"/>
                    <a:gd name="connsiteY10" fmla="*/ 137495 h 338307"/>
                    <a:gd name="connsiteX11" fmla="*/ 294303 w 1057498"/>
                    <a:gd name="connsiteY11" fmla="*/ 140796 h 338307"/>
                    <a:gd name="connsiteX12" fmla="*/ 225258 w 1057498"/>
                    <a:gd name="connsiteY12" fmla="*/ 147859 h 338307"/>
                    <a:gd name="connsiteX13" fmla="*/ 99830 w 1057498"/>
                    <a:gd name="connsiteY13" fmla="*/ 121536 h 338307"/>
                    <a:gd name="connsiteX14" fmla="*/ 98623 w 1057498"/>
                    <a:gd name="connsiteY14" fmla="*/ 120627 h 338307"/>
                    <a:gd name="connsiteX15" fmla="*/ 64054 w 1057498"/>
                    <a:gd name="connsiteY15" fmla="*/ 230891 h 338307"/>
                    <a:gd name="connsiteX16" fmla="*/ 47347 w 1057498"/>
                    <a:gd name="connsiteY16" fmla="*/ 251647 h 338307"/>
                    <a:gd name="connsiteX17" fmla="*/ 22196 w 1057498"/>
                    <a:gd name="connsiteY17" fmla="*/ 253324 h 338307"/>
                    <a:gd name="connsiteX18" fmla="*/ 3333 w 1057498"/>
                    <a:gd name="connsiteY18" fmla="*/ 234942 h 338307"/>
                    <a:gd name="connsiteX19" fmla="*/ 1808 w 1057498"/>
                    <a:gd name="connsiteY19" fmla="*/ 207268 h 338307"/>
                    <a:gd name="connsiteX20" fmla="*/ 48285 w 1057498"/>
                    <a:gd name="connsiteY20" fmla="*/ 59010 h 338307"/>
                    <a:gd name="connsiteX21" fmla="*/ 47877 w 1057498"/>
                    <a:gd name="connsiteY21" fmla="*/ 57986 h 338307"/>
                    <a:gd name="connsiteX22" fmla="*/ 225258 w 1057498"/>
                    <a:gd name="connsiteY22" fmla="*/ 0 h 338307"/>
                    <a:gd name="connsiteX0" fmla="*/ 225258 w 1057498"/>
                    <a:gd name="connsiteY0" fmla="*/ 0 h 338307"/>
                    <a:gd name="connsiteX1" fmla="*/ 350686 w 1057498"/>
                    <a:gd name="connsiteY1" fmla="*/ 10380 h 338307"/>
                    <a:gd name="connsiteX2" fmla="*/ 362052 w 1057498"/>
                    <a:gd name="connsiteY2" fmla="*/ 15644 h 338307"/>
                    <a:gd name="connsiteX3" fmla="*/ 839064 w 1057498"/>
                    <a:gd name="connsiteY3" fmla="*/ 125169 h 338307"/>
                    <a:gd name="connsiteX4" fmla="*/ 839064 w 1057498"/>
                    <a:gd name="connsiteY4" fmla="*/ 13072 h 338307"/>
                    <a:gd name="connsiteX5" fmla="*/ 1057498 w 1057498"/>
                    <a:gd name="connsiteY5" fmla="*/ 13072 h 338307"/>
                    <a:gd name="connsiteX6" fmla="*/ 1056977 w 1057498"/>
                    <a:gd name="connsiteY6" fmla="*/ 275694 h 338307"/>
                    <a:gd name="connsiteX7" fmla="*/ 1056976 w 1057498"/>
                    <a:gd name="connsiteY7" fmla="*/ 275692 h 338307"/>
                    <a:gd name="connsiteX8" fmla="*/ 907395 w 1057498"/>
                    <a:gd name="connsiteY8" fmla="*/ 332219 h 338307"/>
                    <a:gd name="connsiteX9" fmla="*/ 303273 w 1057498"/>
                    <a:gd name="connsiteY9" fmla="*/ 140087 h 338307"/>
                    <a:gd name="connsiteX10" fmla="*/ 303967 w 1057498"/>
                    <a:gd name="connsiteY10" fmla="*/ 137495 h 338307"/>
                    <a:gd name="connsiteX11" fmla="*/ 225258 w 1057498"/>
                    <a:gd name="connsiteY11" fmla="*/ 147859 h 338307"/>
                    <a:gd name="connsiteX12" fmla="*/ 99830 w 1057498"/>
                    <a:gd name="connsiteY12" fmla="*/ 121536 h 338307"/>
                    <a:gd name="connsiteX13" fmla="*/ 98623 w 1057498"/>
                    <a:gd name="connsiteY13" fmla="*/ 120627 h 338307"/>
                    <a:gd name="connsiteX14" fmla="*/ 64054 w 1057498"/>
                    <a:gd name="connsiteY14" fmla="*/ 230891 h 338307"/>
                    <a:gd name="connsiteX15" fmla="*/ 47347 w 1057498"/>
                    <a:gd name="connsiteY15" fmla="*/ 251647 h 338307"/>
                    <a:gd name="connsiteX16" fmla="*/ 22196 w 1057498"/>
                    <a:gd name="connsiteY16" fmla="*/ 253324 h 338307"/>
                    <a:gd name="connsiteX17" fmla="*/ 3333 w 1057498"/>
                    <a:gd name="connsiteY17" fmla="*/ 234942 h 338307"/>
                    <a:gd name="connsiteX18" fmla="*/ 1808 w 1057498"/>
                    <a:gd name="connsiteY18" fmla="*/ 207268 h 338307"/>
                    <a:gd name="connsiteX19" fmla="*/ 48285 w 1057498"/>
                    <a:gd name="connsiteY19" fmla="*/ 59010 h 338307"/>
                    <a:gd name="connsiteX20" fmla="*/ 47877 w 1057498"/>
                    <a:gd name="connsiteY20" fmla="*/ 57986 h 338307"/>
                    <a:gd name="connsiteX21" fmla="*/ 225258 w 1057498"/>
                    <a:gd name="connsiteY21" fmla="*/ 0 h 338307"/>
                    <a:gd name="connsiteX0" fmla="*/ 225258 w 1057498"/>
                    <a:gd name="connsiteY0" fmla="*/ 0 h 338307"/>
                    <a:gd name="connsiteX1" fmla="*/ 350686 w 1057498"/>
                    <a:gd name="connsiteY1" fmla="*/ 10380 h 338307"/>
                    <a:gd name="connsiteX2" fmla="*/ 362052 w 1057498"/>
                    <a:gd name="connsiteY2" fmla="*/ 15644 h 338307"/>
                    <a:gd name="connsiteX3" fmla="*/ 839064 w 1057498"/>
                    <a:gd name="connsiteY3" fmla="*/ 125169 h 338307"/>
                    <a:gd name="connsiteX4" fmla="*/ 839064 w 1057498"/>
                    <a:gd name="connsiteY4" fmla="*/ 13072 h 338307"/>
                    <a:gd name="connsiteX5" fmla="*/ 1057498 w 1057498"/>
                    <a:gd name="connsiteY5" fmla="*/ 13072 h 338307"/>
                    <a:gd name="connsiteX6" fmla="*/ 1056977 w 1057498"/>
                    <a:gd name="connsiteY6" fmla="*/ 275694 h 338307"/>
                    <a:gd name="connsiteX7" fmla="*/ 1056976 w 1057498"/>
                    <a:gd name="connsiteY7" fmla="*/ 275692 h 338307"/>
                    <a:gd name="connsiteX8" fmla="*/ 907395 w 1057498"/>
                    <a:gd name="connsiteY8" fmla="*/ 332219 h 338307"/>
                    <a:gd name="connsiteX9" fmla="*/ 303273 w 1057498"/>
                    <a:gd name="connsiteY9" fmla="*/ 140087 h 338307"/>
                    <a:gd name="connsiteX10" fmla="*/ 225258 w 1057498"/>
                    <a:gd name="connsiteY10" fmla="*/ 147859 h 338307"/>
                    <a:gd name="connsiteX11" fmla="*/ 99830 w 1057498"/>
                    <a:gd name="connsiteY11" fmla="*/ 121536 h 338307"/>
                    <a:gd name="connsiteX12" fmla="*/ 98623 w 1057498"/>
                    <a:gd name="connsiteY12" fmla="*/ 120627 h 338307"/>
                    <a:gd name="connsiteX13" fmla="*/ 64054 w 1057498"/>
                    <a:gd name="connsiteY13" fmla="*/ 230891 h 338307"/>
                    <a:gd name="connsiteX14" fmla="*/ 47347 w 1057498"/>
                    <a:gd name="connsiteY14" fmla="*/ 251647 h 338307"/>
                    <a:gd name="connsiteX15" fmla="*/ 22196 w 1057498"/>
                    <a:gd name="connsiteY15" fmla="*/ 253324 h 338307"/>
                    <a:gd name="connsiteX16" fmla="*/ 3333 w 1057498"/>
                    <a:gd name="connsiteY16" fmla="*/ 234942 h 338307"/>
                    <a:gd name="connsiteX17" fmla="*/ 1808 w 1057498"/>
                    <a:gd name="connsiteY17" fmla="*/ 207268 h 338307"/>
                    <a:gd name="connsiteX18" fmla="*/ 48285 w 1057498"/>
                    <a:gd name="connsiteY18" fmla="*/ 59010 h 338307"/>
                    <a:gd name="connsiteX19" fmla="*/ 47877 w 1057498"/>
                    <a:gd name="connsiteY19" fmla="*/ 57986 h 338307"/>
                    <a:gd name="connsiteX20" fmla="*/ 225258 w 1057498"/>
                    <a:gd name="connsiteY20" fmla="*/ 0 h 338307"/>
                    <a:gd name="connsiteX0" fmla="*/ 225258 w 1057498"/>
                    <a:gd name="connsiteY0" fmla="*/ 0 h 338307"/>
                    <a:gd name="connsiteX1" fmla="*/ 350686 w 1057498"/>
                    <a:gd name="connsiteY1" fmla="*/ 10380 h 338307"/>
                    <a:gd name="connsiteX2" fmla="*/ 839064 w 1057498"/>
                    <a:gd name="connsiteY2" fmla="*/ 125169 h 338307"/>
                    <a:gd name="connsiteX3" fmla="*/ 839064 w 1057498"/>
                    <a:gd name="connsiteY3" fmla="*/ 13072 h 338307"/>
                    <a:gd name="connsiteX4" fmla="*/ 1057498 w 1057498"/>
                    <a:gd name="connsiteY4" fmla="*/ 13072 h 338307"/>
                    <a:gd name="connsiteX5" fmla="*/ 1056977 w 1057498"/>
                    <a:gd name="connsiteY5" fmla="*/ 275694 h 338307"/>
                    <a:gd name="connsiteX6" fmla="*/ 1056976 w 1057498"/>
                    <a:gd name="connsiteY6" fmla="*/ 275692 h 338307"/>
                    <a:gd name="connsiteX7" fmla="*/ 907395 w 1057498"/>
                    <a:gd name="connsiteY7" fmla="*/ 332219 h 338307"/>
                    <a:gd name="connsiteX8" fmla="*/ 303273 w 1057498"/>
                    <a:gd name="connsiteY8" fmla="*/ 140087 h 338307"/>
                    <a:gd name="connsiteX9" fmla="*/ 225258 w 1057498"/>
                    <a:gd name="connsiteY9" fmla="*/ 147859 h 338307"/>
                    <a:gd name="connsiteX10" fmla="*/ 99830 w 1057498"/>
                    <a:gd name="connsiteY10" fmla="*/ 121536 h 338307"/>
                    <a:gd name="connsiteX11" fmla="*/ 98623 w 1057498"/>
                    <a:gd name="connsiteY11" fmla="*/ 120627 h 338307"/>
                    <a:gd name="connsiteX12" fmla="*/ 64054 w 1057498"/>
                    <a:gd name="connsiteY12" fmla="*/ 230891 h 338307"/>
                    <a:gd name="connsiteX13" fmla="*/ 47347 w 1057498"/>
                    <a:gd name="connsiteY13" fmla="*/ 251647 h 338307"/>
                    <a:gd name="connsiteX14" fmla="*/ 22196 w 1057498"/>
                    <a:gd name="connsiteY14" fmla="*/ 253324 h 338307"/>
                    <a:gd name="connsiteX15" fmla="*/ 3333 w 1057498"/>
                    <a:gd name="connsiteY15" fmla="*/ 234942 h 338307"/>
                    <a:gd name="connsiteX16" fmla="*/ 1808 w 1057498"/>
                    <a:gd name="connsiteY16" fmla="*/ 207268 h 338307"/>
                    <a:gd name="connsiteX17" fmla="*/ 48285 w 1057498"/>
                    <a:gd name="connsiteY17" fmla="*/ 59010 h 338307"/>
                    <a:gd name="connsiteX18" fmla="*/ 47877 w 1057498"/>
                    <a:gd name="connsiteY18" fmla="*/ 57986 h 338307"/>
                    <a:gd name="connsiteX19" fmla="*/ 225258 w 1057498"/>
                    <a:gd name="connsiteY19" fmla="*/ 0 h 338307"/>
                    <a:gd name="connsiteX0" fmla="*/ 225258 w 1057498"/>
                    <a:gd name="connsiteY0" fmla="*/ 0 h 338307"/>
                    <a:gd name="connsiteX1" fmla="*/ 350686 w 1057498"/>
                    <a:gd name="connsiteY1" fmla="*/ 10380 h 338307"/>
                    <a:gd name="connsiteX2" fmla="*/ 839064 w 1057498"/>
                    <a:gd name="connsiteY2" fmla="*/ 125169 h 338307"/>
                    <a:gd name="connsiteX3" fmla="*/ 1057498 w 1057498"/>
                    <a:gd name="connsiteY3" fmla="*/ 13072 h 338307"/>
                    <a:gd name="connsiteX4" fmla="*/ 1056977 w 1057498"/>
                    <a:gd name="connsiteY4" fmla="*/ 275694 h 338307"/>
                    <a:gd name="connsiteX5" fmla="*/ 1056976 w 1057498"/>
                    <a:gd name="connsiteY5" fmla="*/ 275692 h 338307"/>
                    <a:gd name="connsiteX6" fmla="*/ 907395 w 1057498"/>
                    <a:gd name="connsiteY6" fmla="*/ 332219 h 338307"/>
                    <a:gd name="connsiteX7" fmla="*/ 303273 w 1057498"/>
                    <a:gd name="connsiteY7" fmla="*/ 140087 h 338307"/>
                    <a:gd name="connsiteX8" fmla="*/ 225258 w 1057498"/>
                    <a:gd name="connsiteY8" fmla="*/ 147859 h 338307"/>
                    <a:gd name="connsiteX9" fmla="*/ 99830 w 1057498"/>
                    <a:gd name="connsiteY9" fmla="*/ 121536 h 338307"/>
                    <a:gd name="connsiteX10" fmla="*/ 98623 w 1057498"/>
                    <a:gd name="connsiteY10" fmla="*/ 120627 h 338307"/>
                    <a:gd name="connsiteX11" fmla="*/ 64054 w 1057498"/>
                    <a:gd name="connsiteY11" fmla="*/ 230891 h 338307"/>
                    <a:gd name="connsiteX12" fmla="*/ 47347 w 1057498"/>
                    <a:gd name="connsiteY12" fmla="*/ 251647 h 338307"/>
                    <a:gd name="connsiteX13" fmla="*/ 22196 w 1057498"/>
                    <a:gd name="connsiteY13" fmla="*/ 253324 h 338307"/>
                    <a:gd name="connsiteX14" fmla="*/ 3333 w 1057498"/>
                    <a:gd name="connsiteY14" fmla="*/ 234942 h 338307"/>
                    <a:gd name="connsiteX15" fmla="*/ 1808 w 1057498"/>
                    <a:gd name="connsiteY15" fmla="*/ 207268 h 338307"/>
                    <a:gd name="connsiteX16" fmla="*/ 48285 w 1057498"/>
                    <a:gd name="connsiteY16" fmla="*/ 59010 h 338307"/>
                    <a:gd name="connsiteX17" fmla="*/ 47877 w 1057498"/>
                    <a:gd name="connsiteY17" fmla="*/ 57986 h 338307"/>
                    <a:gd name="connsiteX18" fmla="*/ 225258 w 1057498"/>
                    <a:gd name="connsiteY18" fmla="*/ 0 h 338307"/>
                    <a:gd name="connsiteX0" fmla="*/ 225258 w 1056977"/>
                    <a:gd name="connsiteY0" fmla="*/ 0 h 338307"/>
                    <a:gd name="connsiteX1" fmla="*/ 350686 w 1056977"/>
                    <a:gd name="connsiteY1" fmla="*/ 10380 h 338307"/>
                    <a:gd name="connsiteX2" fmla="*/ 839064 w 1056977"/>
                    <a:gd name="connsiteY2" fmla="*/ 125169 h 338307"/>
                    <a:gd name="connsiteX3" fmla="*/ 1056977 w 1056977"/>
                    <a:gd name="connsiteY3" fmla="*/ 275694 h 338307"/>
                    <a:gd name="connsiteX4" fmla="*/ 1056976 w 1056977"/>
                    <a:gd name="connsiteY4" fmla="*/ 275692 h 338307"/>
                    <a:gd name="connsiteX5" fmla="*/ 907395 w 1056977"/>
                    <a:gd name="connsiteY5" fmla="*/ 332219 h 338307"/>
                    <a:gd name="connsiteX6" fmla="*/ 303273 w 1056977"/>
                    <a:gd name="connsiteY6" fmla="*/ 140087 h 338307"/>
                    <a:gd name="connsiteX7" fmla="*/ 225258 w 1056977"/>
                    <a:gd name="connsiteY7" fmla="*/ 147859 h 338307"/>
                    <a:gd name="connsiteX8" fmla="*/ 99830 w 1056977"/>
                    <a:gd name="connsiteY8" fmla="*/ 121536 h 338307"/>
                    <a:gd name="connsiteX9" fmla="*/ 98623 w 1056977"/>
                    <a:gd name="connsiteY9" fmla="*/ 120627 h 338307"/>
                    <a:gd name="connsiteX10" fmla="*/ 64054 w 1056977"/>
                    <a:gd name="connsiteY10" fmla="*/ 230891 h 338307"/>
                    <a:gd name="connsiteX11" fmla="*/ 47347 w 1056977"/>
                    <a:gd name="connsiteY11" fmla="*/ 251647 h 338307"/>
                    <a:gd name="connsiteX12" fmla="*/ 22196 w 1056977"/>
                    <a:gd name="connsiteY12" fmla="*/ 253324 h 338307"/>
                    <a:gd name="connsiteX13" fmla="*/ 3333 w 1056977"/>
                    <a:gd name="connsiteY13" fmla="*/ 234942 h 338307"/>
                    <a:gd name="connsiteX14" fmla="*/ 1808 w 1056977"/>
                    <a:gd name="connsiteY14" fmla="*/ 207268 h 338307"/>
                    <a:gd name="connsiteX15" fmla="*/ 48285 w 1056977"/>
                    <a:gd name="connsiteY15" fmla="*/ 59010 h 338307"/>
                    <a:gd name="connsiteX16" fmla="*/ 47877 w 1056977"/>
                    <a:gd name="connsiteY16" fmla="*/ 57986 h 338307"/>
                    <a:gd name="connsiteX17" fmla="*/ 225258 w 1056977"/>
                    <a:gd name="connsiteY17" fmla="*/ 0 h 338307"/>
                    <a:gd name="connsiteX0" fmla="*/ 225258 w 1058985"/>
                    <a:gd name="connsiteY0" fmla="*/ 0 h 338352"/>
                    <a:gd name="connsiteX1" fmla="*/ 350686 w 1058985"/>
                    <a:gd name="connsiteY1" fmla="*/ 10380 h 338352"/>
                    <a:gd name="connsiteX2" fmla="*/ 839064 w 1058985"/>
                    <a:gd name="connsiteY2" fmla="*/ 125169 h 338352"/>
                    <a:gd name="connsiteX3" fmla="*/ 1056977 w 1058985"/>
                    <a:gd name="connsiteY3" fmla="*/ 275694 h 338352"/>
                    <a:gd name="connsiteX4" fmla="*/ 907395 w 1058985"/>
                    <a:gd name="connsiteY4" fmla="*/ 332219 h 338352"/>
                    <a:gd name="connsiteX5" fmla="*/ 303273 w 1058985"/>
                    <a:gd name="connsiteY5" fmla="*/ 140087 h 338352"/>
                    <a:gd name="connsiteX6" fmla="*/ 225258 w 1058985"/>
                    <a:gd name="connsiteY6" fmla="*/ 147859 h 338352"/>
                    <a:gd name="connsiteX7" fmla="*/ 99830 w 1058985"/>
                    <a:gd name="connsiteY7" fmla="*/ 121536 h 338352"/>
                    <a:gd name="connsiteX8" fmla="*/ 98623 w 1058985"/>
                    <a:gd name="connsiteY8" fmla="*/ 120627 h 338352"/>
                    <a:gd name="connsiteX9" fmla="*/ 64054 w 1058985"/>
                    <a:gd name="connsiteY9" fmla="*/ 230891 h 338352"/>
                    <a:gd name="connsiteX10" fmla="*/ 47347 w 1058985"/>
                    <a:gd name="connsiteY10" fmla="*/ 251647 h 338352"/>
                    <a:gd name="connsiteX11" fmla="*/ 22196 w 1058985"/>
                    <a:gd name="connsiteY11" fmla="*/ 253324 h 338352"/>
                    <a:gd name="connsiteX12" fmla="*/ 3333 w 1058985"/>
                    <a:gd name="connsiteY12" fmla="*/ 234942 h 338352"/>
                    <a:gd name="connsiteX13" fmla="*/ 1808 w 1058985"/>
                    <a:gd name="connsiteY13" fmla="*/ 207268 h 338352"/>
                    <a:gd name="connsiteX14" fmla="*/ 48285 w 1058985"/>
                    <a:gd name="connsiteY14" fmla="*/ 59010 h 338352"/>
                    <a:gd name="connsiteX15" fmla="*/ 47877 w 1058985"/>
                    <a:gd name="connsiteY15" fmla="*/ 57986 h 338352"/>
                    <a:gd name="connsiteX16" fmla="*/ 225258 w 1058985"/>
                    <a:gd name="connsiteY16" fmla="*/ 0 h 338352"/>
                    <a:gd name="connsiteX0" fmla="*/ 225258 w 907395"/>
                    <a:gd name="connsiteY0" fmla="*/ 0 h 332219"/>
                    <a:gd name="connsiteX1" fmla="*/ 350686 w 907395"/>
                    <a:gd name="connsiteY1" fmla="*/ 10380 h 332219"/>
                    <a:gd name="connsiteX2" fmla="*/ 839064 w 907395"/>
                    <a:gd name="connsiteY2" fmla="*/ 125169 h 332219"/>
                    <a:gd name="connsiteX3" fmla="*/ 907395 w 907395"/>
                    <a:gd name="connsiteY3" fmla="*/ 332219 h 332219"/>
                    <a:gd name="connsiteX4" fmla="*/ 303273 w 907395"/>
                    <a:gd name="connsiteY4" fmla="*/ 140087 h 332219"/>
                    <a:gd name="connsiteX5" fmla="*/ 225258 w 907395"/>
                    <a:gd name="connsiteY5" fmla="*/ 147859 h 332219"/>
                    <a:gd name="connsiteX6" fmla="*/ 99830 w 907395"/>
                    <a:gd name="connsiteY6" fmla="*/ 121536 h 332219"/>
                    <a:gd name="connsiteX7" fmla="*/ 98623 w 907395"/>
                    <a:gd name="connsiteY7" fmla="*/ 120627 h 332219"/>
                    <a:gd name="connsiteX8" fmla="*/ 64054 w 907395"/>
                    <a:gd name="connsiteY8" fmla="*/ 230891 h 332219"/>
                    <a:gd name="connsiteX9" fmla="*/ 47347 w 907395"/>
                    <a:gd name="connsiteY9" fmla="*/ 251647 h 332219"/>
                    <a:gd name="connsiteX10" fmla="*/ 22196 w 907395"/>
                    <a:gd name="connsiteY10" fmla="*/ 253324 h 332219"/>
                    <a:gd name="connsiteX11" fmla="*/ 3333 w 907395"/>
                    <a:gd name="connsiteY11" fmla="*/ 234942 h 332219"/>
                    <a:gd name="connsiteX12" fmla="*/ 1808 w 907395"/>
                    <a:gd name="connsiteY12" fmla="*/ 207268 h 332219"/>
                    <a:gd name="connsiteX13" fmla="*/ 48285 w 907395"/>
                    <a:gd name="connsiteY13" fmla="*/ 59010 h 332219"/>
                    <a:gd name="connsiteX14" fmla="*/ 47877 w 907395"/>
                    <a:gd name="connsiteY14" fmla="*/ 57986 h 332219"/>
                    <a:gd name="connsiteX15" fmla="*/ 225258 w 907395"/>
                    <a:gd name="connsiteY15" fmla="*/ 0 h 332219"/>
                    <a:gd name="connsiteX0" fmla="*/ 225258 w 839064"/>
                    <a:gd name="connsiteY0" fmla="*/ 0 h 300469"/>
                    <a:gd name="connsiteX1" fmla="*/ 350686 w 839064"/>
                    <a:gd name="connsiteY1" fmla="*/ 10380 h 300469"/>
                    <a:gd name="connsiteX2" fmla="*/ 839064 w 839064"/>
                    <a:gd name="connsiteY2" fmla="*/ 125169 h 300469"/>
                    <a:gd name="connsiteX3" fmla="*/ 780395 w 839064"/>
                    <a:gd name="connsiteY3" fmla="*/ 300469 h 300469"/>
                    <a:gd name="connsiteX4" fmla="*/ 303273 w 839064"/>
                    <a:gd name="connsiteY4" fmla="*/ 140087 h 300469"/>
                    <a:gd name="connsiteX5" fmla="*/ 225258 w 839064"/>
                    <a:gd name="connsiteY5" fmla="*/ 147859 h 300469"/>
                    <a:gd name="connsiteX6" fmla="*/ 99830 w 839064"/>
                    <a:gd name="connsiteY6" fmla="*/ 121536 h 300469"/>
                    <a:gd name="connsiteX7" fmla="*/ 98623 w 839064"/>
                    <a:gd name="connsiteY7" fmla="*/ 120627 h 300469"/>
                    <a:gd name="connsiteX8" fmla="*/ 64054 w 839064"/>
                    <a:gd name="connsiteY8" fmla="*/ 230891 h 300469"/>
                    <a:gd name="connsiteX9" fmla="*/ 47347 w 839064"/>
                    <a:gd name="connsiteY9" fmla="*/ 251647 h 300469"/>
                    <a:gd name="connsiteX10" fmla="*/ 22196 w 839064"/>
                    <a:gd name="connsiteY10" fmla="*/ 253324 h 300469"/>
                    <a:gd name="connsiteX11" fmla="*/ 3333 w 839064"/>
                    <a:gd name="connsiteY11" fmla="*/ 234942 h 300469"/>
                    <a:gd name="connsiteX12" fmla="*/ 1808 w 839064"/>
                    <a:gd name="connsiteY12" fmla="*/ 207268 h 300469"/>
                    <a:gd name="connsiteX13" fmla="*/ 48285 w 839064"/>
                    <a:gd name="connsiteY13" fmla="*/ 59010 h 300469"/>
                    <a:gd name="connsiteX14" fmla="*/ 47877 w 839064"/>
                    <a:gd name="connsiteY14" fmla="*/ 57986 h 300469"/>
                    <a:gd name="connsiteX15" fmla="*/ 225258 w 839064"/>
                    <a:gd name="connsiteY15" fmla="*/ 0 h 3004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839064" h="300469">
                      <a:moveTo>
                        <a:pt x="225258" y="0"/>
                      </a:moveTo>
                      <a:cubicBezTo>
                        <a:pt x="274241" y="0"/>
                        <a:pt x="318586" y="2088"/>
                        <a:pt x="350686" y="10380"/>
                      </a:cubicBezTo>
                      <a:lnTo>
                        <a:pt x="839064" y="125169"/>
                      </a:lnTo>
                      <a:lnTo>
                        <a:pt x="780395" y="300469"/>
                      </a:lnTo>
                      <a:lnTo>
                        <a:pt x="303273" y="140087"/>
                      </a:lnTo>
                      <a:lnTo>
                        <a:pt x="225258" y="147859"/>
                      </a:lnTo>
                      <a:cubicBezTo>
                        <a:pt x="176276" y="147859"/>
                        <a:pt x="131930" y="137800"/>
                        <a:pt x="99830" y="121536"/>
                      </a:cubicBezTo>
                      <a:lnTo>
                        <a:pt x="98623" y="120627"/>
                      </a:lnTo>
                      <a:lnTo>
                        <a:pt x="64054" y="230891"/>
                      </a:lnTo>
                      <a:cubicBezTo>
                        <a:pt x="61090" y="240348"/>
                        <a:pt x="54922" y="247587"/>
                        <a:pt x="47347" y="251647"/>
                      </a:cubicBezTo>
                      <a:lnTo>
                        <a:pt x="22196" y="253324"/>
                      </a:lnTo>
                      <a:lnTo>
                        <a:pt x="3333" y="234942"/>
                      </a:lnTo>
                      <a:cubicBezTo>
                        <a:pt x="-357" y="226607"/>
                        <a:pt x="-1156" y="216724"/>
                        <a:pt x="1808" y="207268"/>
                      </a:cubicBezTo>
                      <a:lnTo>
                        <a:pt x="48285" y="59010"/>
                      </a:lnTo>
                      <a:lnTo>
                        <a:pt x="47877" y="57986"/>
                      </a:lnTo>
                      <a:cubicBezTo>
                        <a:pt x="47877" y="8350"/>
                        <a:pt x="127293" y="0"/>
                        <a:pt x="225258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173" name="フリーフォーム: 図形 172">
                <a:extLst>
                  <a:ext uri="{FF2B5EF4-FFF2-40B4-BE49-F238E27FC236}">
                    <a16:creationId xmlns:a16="http://schemas.microsoft.com/office/drawing/2014/main" id="{7910209D-D570-49E4-AE3A-A9143487C58C}"/>
                  </a:ext>
                </a:extLst>
              </p:cNvPr>
              <p:cNvSpPr/>
              <p:nvPr/>
            </p:nvSpPr>
            <p:spPr>
              <a:xfrm rot="10800000" flipH="1">
                <a:off x="2371578" y="2885940"/>
                <a:ext cx="729664" cy="636425"/>
              </a:xfrm>
              <a:custGeom>
                <a:avLst/>
                <a:gdLst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28746 w 1014326"/>
                  <a:gd name="connsiteY6" fmla="*/ 356466 h 824598"/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52756 w 1014326"/>
                  <a:gd name="connsiteY6" fmla="*/ 359329 h 824598"/>
                  <a:gd name="connsiteX7" fmla="*/ 0 w 1014326"/>
                  <a:gd name="connsiteY7" fmla="*/ 186512 h 824598"/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52756 w 1014326"/>
                  <a:gd name="connsiteY6" fmla="*/ 359329 h 824598"/>
                  <a:gd name="connsiteX7" fmla="*/ 0 w 1014326"/>
                  <a:gd name="connsiteY7" fmla="*/ 186512 h 824598"/>
                  <a:gd name="connsiteX0" fmla="*/ 0 w 1014326"/>
                  <a:gd name="connsiteY0" fmla="*/ 186512 h 827598"/>
                  <a:gd name="connsiteX1" fmla="*/ 858269 w 1014326"/>
                  <a:gd name="connsiteY1" fmla="*/ 0 h 827598"/>
                  <a:gd name="connsiteX2" fmla="*/ 976165 w 1014326"/>
                  <a:gd name="connsiteY2" fmla="*/ 100225 h 827598"/>
                  <a:gd name="connsiteX3" fmla="*/ 1014326 w 1014326"/>
                  <a:gd name="connsiteY3" fmla="*/ 824598 h 827598"/>
                  <a:gd name="connsiteX4" fmla="*/ 819433 w 1014326"/>
                  <a:gd name="connsiteY4" fmla="*/ 827598 h 827598"/>
                  <a:gd name="connsiteX5" fmla="*/ 641381 w 1014326"/>
                  <a:gd name="connsiteY5" fmla="*/ 824598 h 827598"/>
                  <a:gd name="connsiteX6" fmla="*/ 669304 w 1014326"/>
                  <a:gd name="connsiteY6" fmla="*/ 294570 h 827598"/>
                  <a:gd name="connsiteX7" fmla="*/ 52756 w 1014326"/>
                  <a:gd name="connsiteY7" fmla="*/ 359329 h 827598"/>
                  <a:gd name="connsiteX8" fmla="*/ 0 w 1014326"/>
                  <a:gd name="connsiteY8" fmla="*/ 186512 h 827598"/>
                  <a:gd name="connsiteX0" fmla="*/ 819433 w 1014326"/>
                  <a:gd name="connsiteY0" fmla="*/ 827598 h 919038"/>
                  <a:gd name="connsiteX1" fmla="*/ 641381 w 1014326"/>
                  <a:gd name="connsiteY1" fmla="*/ 824598 h 919038"/>
                  <a:gd name="connsiteX2" fmla="*/ 669304 w 1014326"/>
                  <a:gd name="connsiteY2" fmla="*/ 294570 h 919038"/>
                  <a:gd name="connsiteX3" fmla="*/ 52756 w 1014326"/>
                  <a:gd name="connsiteY3" fmla="*/ 359329 h 919038"/>
                  <a:gd name="connsiteX4" fmla="*/ 0 w 1014326"/>
                  <a:gd name="connsiteY4" fmla="*/ 186512 h 919038"/>
                  <a:gd name="connsiteX5" fmla="*/ 858269 w 1014326"/>
                  <a:gd name="connsiteY5" fmla="*/ 0 h 919038"/>
                  <a:gd name="connsiteX6" fmla="*/ 976165 w 1014326"/>
                  <a:gd name="connsiteY6" fmla="*/ 100225 h 919038"/>
                  <a:gd name="connsiteX7" fmla="*/ 1014326 w 1014326"/>
                  <a:gd name="connsiteY7" fmla="*/ 824598 h 919038"/>
                  <a:gd name="connsiteX8" fmla="*/ 910873 w 1014326"/>
                  <a:gd name="connsiteY8" fmla="*/ 919038 h 919038"/>
                  <a:gd name="connsiteX0" fmla="*/ 641381 w 1014326"/>
                  <a:gd name="connsiteY0" fmla="*/ 824598 h 919038"/>
                  <a:gd name="connsiteX1" fmla="*/ 669304 w 1014326"/>
                  <a:gd name="connsiteY1" fmla="*/ 294570 h 919038"/>
                  <a:gd name="connsiteX2" fmla="*/ 52756 w 1014326"/>
                  <a:gd name="connsiteY2" fmla="*/ 359329 h 919038"/>
                  <a:gd name="connsiteX3" fmla="*/ 0 w 1014326"/>
                  <a:gd name="connsiteY3" fmla="*/ 186512 h 919038"/>
                  <a:gd name="connsiteX4" fmla="*/ 858269 w 1014326"/>
                  <a:gd name="connsiteY4" fmla="*/ 0 h 919038"/>
                  <a:gd name="connsiteX5" fmla="*/ 976165 w 1014326"/>
                  <a:gd name="connsiteY5" fmla="*/ 100225 h 919038"/>
                  <a:gd name="connsiteX6" fmla="*/ 1014326 w 1014326"/>
                  <a:gd name="connsiteY6" fmla="*/ 824598 h 919038"/>
                  <a:gd name="connsiteX7" fmla="*/ 910873 w 1014326"/>
                  <a:gd name="connsiteY7" fmla="*/ 919038 h 919038"/>
                  <a:gd name="connsiteX0" fmla="*/ 641381 w 1014326"/>
                  <a:gd name="connsiteY0" fmla="*/ 824598 h 824598"/>
                  <a:gd name="connsiteX1" fmla="*/ 669304 w 1014326"/>
                  <a:gd name="connsiteY1" fmla="*/ 294570 h 824598"/>
                  <a:gd name="connsiteX2" fmla="*/ 52756 w 1014326"/>
                  <a:gd name="connsiteY2" fmla="*/ 359329 h 824598"/>
                  <a:gd name="connsiteX3" fmla="*/ 0 w 1014326"/>
                  <a:gd name="connsiteY3" fmla="*/ 186512 h 824598"/>
                  <a:gd name="connsiteX4" fmla="*/ 858269 w 1014326"/>
                  <a:gd name="connsiteY4" fmla="*/ 0 h 824598"/>
                  <a:gd name="connsiteX5" fmla="*/ 976165 w 1014326"/>
                  <a:gd name="connsiteY5" fmla="*/ 100225 h 824598"/>
                  <a:gd name="connsiteX6" fmla="*/ 1014326 w 1014326"/>
                  <a:gd name="connsiteY6" fmla="*/ 824598 h 824598"/>
                  <a:gd name="connsiteX0" fmla="*/ 641381 w 1014326"/>
                  <a:gd name="connsiteY0" fmla="*/ 824598 h 824598"/>
                  <a:gd name="connsiteX1" fmla="*/ 669304 w 1014326"/>
                  <a:gd name="connsiteY1" fmla="*/ 294570 h 824598"/>
                  <a:gd name="connsiteX2" fmla="*/ 240923 w 1014326"/>
                  <a:gd name="connsiteY2" fmla="*/ 376314 h 824598"/>
                  <a:gd name="connsiteX3" fmla="*/ 0 w 1014326"/>
                  <a:gd name="connsiteY3" fmla="*/ 186512 h 824598"/>
                  <a:gd name="connsiteX4" fmla="*/ 858269 w 1014326"/>
                  <a:gd name="connsiteY4" fmla="*/ 0 h 824598"/>
                  <a:gd name="connsiteX5" fmla="*/ 976165 w 1014326"/>
                  <a:gd name="connsiteY5" fmla="*/ 100225 h 824598"/>
                  <a:gd name="connsiteX6" fmla="*/ 1014326 w 1014326"/>
                  <a:gd name="connsiteY6" fmla="*/ 824598 h 824598"/>
                  <a:gd name="connsiteX0" fmla="*/ 443772 w 816717"/>
                  <a:gd name="connsiteY0" fmla="*/ 824598 h 824598"/>
                  <a:gd name="connsiteX1" fmla="*/ 471695 w 816717"/>
                  <a:gd name="connsiteY1" fmla="*/ 294570 h 824598"/>
                  <a:gd name="connsiteX2" fmla="*/ 43314 w 816717"/>
                  <a:gd name="connsiteY2" fmla="*/ 376314 h 824598"/>
                  <a:gd name="connsiteX3" fmla="*/ 0 w 816717"/>
                  <a:gd name="connsiteY3" fmla="*/ 117293 h 824598"/>
                  <a:gd name="connsiteX4" fmla="*/ 660660 w 816717"/>
                  <a:gd name="connsiteY4" fmla="*/ 0 h 824598"/>
                  <a:gd name="connsiteX5" fmla="*/ 778556 w 816717"/>
                  <a:gd name="connsiteY5" fmla="*/ 100225 h 824598"/>
                  <a:gd name="connsiteX6" fmla="*/ 816717 w 816717"/>
                  <a:gd name="connsiteY6" fmla="*/ 824598 h 824598"/>
                  <a:gd name="connsiteX0" fmla="*/ 443772 w 816717"/>
                  <a:gd name="connsiteY0" fmla="*/ 826528 h 826528"/>
                  <a:gd name="connsiteX1" fmla="*/ 471695 w 816717"/>
                  <a:gd name="connsiteY1" fmla="*/ 296500 h 826528"/>
                  <a:gd name="connsiteX2" fmla="*/ 43314 w 816717"/>
                  <a:gd name="connsiteY2" fmla="*/ 378244 h 826528"/>
                  <a:gd name="connsiteX3" fmla="*/ 0 w 816717"/>
                  <a:gd name="connsiteY3" fmla="*/ 119223 h 826528"/>
                  <a:gd name="connsiteX4" fmla="*/ 660660 w 816717"/>
                  <a:gd name="connsiteY4" fmla="*/ 1930 h 826528"/>
                  <a:gd name="connsiteX5" fmla="*/ 778556 w 816717"/>
                  <a:gd name="connsiteY5" fmla="*/ 102155 h 826528"/>
                  <a:gd name="connsiteX6" fmla="*/ 816717 w 816717"/>
                  <a:gd name="connsiteY6" fmla="*/ 826528 h 826528"/>
                  <a:gd name="connsiteX0" fmla="*/ 443772 w 816717"/>
                  <a:gd name="connsiteY0" fmla="*/ 826528 h 826528"/>
                  <a:gd name="connsiteX1" fmla="*/ 471695 w 816717"/>
                  <a:gd name="connsiteY1" fmla="*/ 296500 h 826528"/>
                  <a:gd name="connsiteX2" fmla="*/ 43314 w 816717"/>
                  <a:gd name="connsiteY2" fmla="*/ 378244 h 826528"/>
                  <a:gd name="connsiteX3" fmla="*/ 0 w 816717"/>
                  <a:gd name="connsiteY3" fmla="*/ 119223 h 826528"/>
                  <a:gd name="connsiteX4" fmla="*/ 660660 w 816717"/>
                  <a:gd name="connsiteY4" fmla="*/ 1930 h 826528"/>
                  <a:gd name="connsiteX5" fmla="*/ 778556 w 816717"/>
                  <a:gd name="connsiteY5" fmla="*/ 102155 h 826528"/>
                  <a:gd name="connsiteX6" fmla="*/ 816717 w 816717"/>
                  <a:gd name="connsiteY6" fmla="*/ 826528 h 826528"/>
                  <a:gd name="connsiteX0" fmla="*/ 443772 w 779224"/>
                  <a:gd name="connsiteY0" fmla="*/ 826528 h 826528"/>
                  <a:gd name="connsiteX1" fmla="*/ 471695 w 779224"/>
                  <a:gd name="connsiteY1" fmla="*/ 296500 h 826528"/>
                  <a:gd name="connsiteX2" fmla="*/ 43314 w 779224"/>
                  <a:gd name="connsiteY2" fmla="*/ 378244 h 826528"/>
                  <a:gd name="connsiteX3" fmla="*/ 0 w 779224"/>
                  <a:gd name="connsiteY3" fmla="*/ 119223 h 826528"/>
                  <a:gd name="connsiteX4" fmla="*/ 660660 w 779224"/>
                  <a:gd name="connsiteY4" fmla="*/ 1930 h 826528"/>
                  <a:gd name="connsiteX5" fmla="*/ 778556 w 779224"/>
                  <a:gd name="connsiteY5" fmla="*/ 102155 h 826528"/>
                  <a:gd name="connsiteX6" fmla="*/ 736127 w 779224"/>
                  <a:gd name="connsiteY6" fmla="*/ 794664 h 826528"/>
                  <a:gd name="connsiteX0" fmla="*/ 443772 w 779224"/>
                  <a:gd name="connsiteY0" fmla="*/ 808748 h 808748"/>
                  <a:gd name="connsiteX1" fmla="*/ 471695 w 779224"/>
                  <a:gd name="connsiteY1" fmla="*/ 278720 h 808748"/>
                  <a:gd name="connsiteX2" fmla="*/ 43314 w 779224"/>
                  <a:gd name="connsiteY2" fmla="*/ 360464 h 808748"/>
                  <a:gd name="connsiteX3" fmla="*/ 0 w 779224"/>
                  <a:gd name="connsiteY3" fmla="*/ 101443 h 808748"/>
                  <a:gd name="connsiteX4" fmla="*/ 584178 w 779224"/>
                  <a:gd name="connsiteY4" fmla="*/ 2319 h 808748"/>
                  <a:gd name="connsiteX5" fmla="*/ 778556 w 779224"/>
                  <a:gd name="connsiteY5" fmla="*/ 84375 h 808748"/>
                  <a:gd name="connsiteX6" fmla="*/ 736127 w 779224"/>
                  <a:gd name="connsiteY6" fmla="*/ 776884 h 808748"/>
                  <a:gd name="connsiteX0" fmla="*/ 443772 w 736127"/>
                  <a:gd name="connsiteY0" fmla="*/ 806430 h 806430"/>
                  <a:gd name="connsiteX1" fmla="*/ 471695 w 736127"/>
                  <a:gd name="connsiteY1" fmla="*/ 276402 h 806430"/>
                  <a:gd name="connsiteX2" fmla="*/ 43314 w 736127"/>
                  <a:gd name="connsiteY2" fmla="*/ 358146 h 806430"/>
                  <a:gd name="connsiteX3" fmla="*/ 0 w 736127"/>
                  <a:gd name="connsiteY3" fmla="*/ 99125 h 806430"/>
                  <a:gd name="connsiteX4" fmla="*/ 584178 w 736127"/>
                  <a:gd name="connsiteY4" fmla="*/ 1 h 806430"/>
                  <a:gd name="connsiteX5" fmla="*/ 724923 w 736127"/>
                  <a:gd name="connsiteY5" fmla="*/ 98752 h 806430"/>
                  <a:gd name="connsiteX6" fmla="*/ 736127 w 736127"/>
                  <a:gd name="connsiteY6" fmla="*/ 774566 h 806430"/>
                  <a:gd name="connsiteX0" fmla="*/ 443772 w 736127"/>
                  <a:gd name="connsiteY0" fmla="*/ 806430 h 806430"/>
                  <a:gd name="connsiteX1" fmla="*/ 471695 w 736127"/>
                  <a:gd name="connsiteY1" fmla="*/ 276402 h 806430"/>
                  <a:gd name="connsiteX2" fmla="*/ 34329 w 736127"/>
                  <a:gd name="connsiteY2" fmla="*/ 341958 h 806430"/>
                  <a:gd name="connsiteX3" fmla="*/ 0 w 736127"/>
                  <a:gd name="connsiteY3" fmla="*/ 99125 h 806430"/>
                  <a:gd name="connsiteX4" fmla="*/ 584178 w 736127"/>
                  <a:gd name="connsiteY4" fmla="*/ 1 h 806430"/>
                  <a:gd name="connsiteX5" fmla="*/ 724923 w 736127"/>
                  <a:gd name="connsiteY5" fmla="*/ 98752 h 806430"/>
                  <a:gd name="connsiteX6" fmla="*/ 736127 w 736127"/>
                  <a:gd name="connsiteY6" fmla="*/ 774566 h 806430"/>
                  <a:gd name="connsiteX0" fmla="*/ 443772 w 736127"/>
                  <a:gd name="connsiteY0" fmla="*/ 806430 h 806430"/>
                  <a:gd name="connsiteX1" fmla="*/ 471695 w 736127"/>
                  <a:gd name="connsiteY1" fmla="*/ 276402 h 806430"/>
                  <a:gd name="connsiteX2" fmla="*/ 40945 w 736127"/>
                  <a:gd name="connsiteY2" fmla="*/ 447801 h 806430"/>
                  <a:gd name="connsiteX3" fmla="*/ 0 w 736127"/>
                  <a:gd name="connsiteY3" fmla="*/ 99125 h 806430"/>
                  <a:gd name="connsiteX4" fmla="*/ 584178 w 736127"/>
                  <a:gd name="connsiteY4" fmla="*/ 1 h 806430"/>
                  <a:gd name="connsiteX5" fmla="*/ 724923 w 736127"/>
                  <a:gd name="connsiteY5" fmla="*/ 98752 h 806430"/>
                  <a:gd name="connsiteX6" fmla="*/ 736127 w 736127"/>
                  <a:gd name="connsiteY6" fmla="*/ 774566 h 806430"/>
                  <a:gd name="connsiteX0" fmla="*/ 496694 w 789049"/>
                  <a:gd name="connsiteY0" fmla="*/ 807991 h 807991"/>
                  <a:gd name="connsiteX1" fmla="*/ 524617 w 789049"/>
                  <a:gd name="connsiteY1" fmla="*/ 277963 h 807991"/>
                  <a:gd name="connsiteX2" fmla="*/ 93867 w 789049"/>
                  <a:gd name="connsiteY2" fmla="*/ 449362 h 807991"/>
                  <a:gd name="connsiteX3" fmla="*/ 0 w 789049"/>
                  <a:gd name="connsiteY3" fmla="*/ 180069 h 807991"/>
                  <a:gd name="connsiteX4" fmla="*/ 637100 w 789049"/>
                  <a:gd name="connsiteY4" fmla="*/ 1562 h 807991"/>
                  <a:gd name="connsiteX5" fmla="*/ 777845 w 789049"/>
                  <a:gd name="connsiteY5" fmla="*/ 100313 h 807991"/>
                  <a:gd name="connsiteX6" fmla="*/ 789049 w 789049"/>
                  <a:gd name="connsiteY6" fmla="*/ 776127 h 807991"/>
                  <a:gd name="connsiteX0" fmla="*/ 496694 w 789049"/>
                  <a:gd name="connsiteY0" fmla="*/ 807991 h 807991"/>
                  <a:gd name="connsiteX1" fmla="*/ 484925 w 789049"/>
                  <a:gd name="connsiteY1" fmla="*/ 357346 h 807991"/>
                  <a:gd name="connsiteX2" fmla="*/ 93867 w 789049"/>
                  <a:gd name="connsiteY2" fmla="*/ 449362 h 807991"/>
                  <a:gd name="connsiteX3" fmla="*/ 0 w 789049"/>
                  <a:gd name="connsiteY3" fmla="*/ 180069 h 807991"/>
                  <a:gd name="connsiteX4" fmla="*/ 637100 w 789049"/>
                  <a:gd name="connsiteY4" fmla="*/ 1562 h 807991"/>
                  <a:gd name="connsiteX5" fmla="*/ 777845 w 789049"/>
                  <a:gd name="connsiteY5" fmla="*/ 100313 h 807991"/>
                  <a:gd name="connsiteX6" fmla="*/ 789049 w 789049"/>
                  <a:gd name="connsiteY6" fmla="*/ 776127 h 807991"/>
                  <a:gd name="connsiteX0" fmla="*/ 457003 w 749358"/>
                  <a:gd name="connsiteY0" fmla="*/ 807774 h 807774"/>
                  <a:gd name="connsiteX1" fmla="*/ 445234 w 749358"/>
                  <a:gd name="connsiteY1" fmla="*/ 357129 h 807774"/>
                  <a:gd name="connsiteX2" fmla="*/ 54176 w 749358"/>
                  <a:gd name="connsiteY2" fmla="*/ 449145 h 807774"/>
                  <a:gd name="connsiteX3" fmla="*/ 0 w 749358"/>
                  <a:gd name="connsiteY3" fmla="*/ 173237 h 807774"/>
                  <a:gd name="connsiteX4" fmla="*/ 597409 w 749358"/>
                  <a:gd name="connsiteY4" fmla="*/ 1345 h 807774"/>
                  <a:gd name="connsiteX5" fmla="*/ 738154 w 749358"/>
                  <a:gd name="connsiteY5" fmla="*/ 100096 h 807774"/>
                  <a:gd name="connsiteX6" fmla="*/ 749358 w 749358"/>
                  <a:gd name="connsiteY6" fmla="*/ 775910 h 807774"/>
                  <a:gd name="connsiteX0" fmla="*/ 457003 w 749358"/>
                  <a:gd name="connsiteY0" fmla="*/ 807774 h 807774"/>
                  <a:gd name="connsiteX1" fmla="*/ 445234 w 749358"/>
                  <a:gd name="connsiteY1" fmla="*/ 357129 h 807774"/>
                  <a:gd name="connsiteX2" fmla="*/ 54176 w 749358"/>
                  <a:gd name="connsiteY2" fmla="*/ 449145 h 807774"/>
                  <a:gd name="connsiteX3" fmla="*/ 0 w 749358"/>
                  <a:gd name="connsiteY3" fmla="*/ 173237 h 807774"/>
                  <a:gd name="connsiteX4" fmla="*/ 597409 w 749358"/>
                  <a:gd name="connsiteY4" fmla="*/ 1345 h 807774"/>
                  <a:gd name="connsiteX5" fmla="*/ 738154 w 749358"/>
                  <a:gd name="connsiteY5" fmla="*/ 100096 h 807774"/>
                  <a:gd name="connsiteX6" fmla="*/ 749358 w 749358"/>
                  <a:gd name="connsiteY6" fmla="*/ 775910 h 807774"/>
                  <a:gd name="connsiteX0" fmla="*/ 457003 w 749358"/>
                  <a:gd name="connsiteY0" fmla="*/ 807774 h 807774"/>
                  <a:gd name="connsiteX1" fmla="*/ 445234 w 749358"/>
                  <a:gd name="connsiteY1" fmla="*/ 310822 h 807774"/>
                  <a:gd name="connsiteX2" fmla="*/ 54176 w 749358"/>
                  <a:gd name="connsiteY2" fmla="*/ 449145 h 807774"/>
                  <a:gd name="connsiteX3" fmla="*/ 0 w 749358"/>
                  <a:gd name="connsiteY3" fmla="*/ 173237 h 807774"/>
                  <a:gd name="connsiteX4" fmla="*/ 597409 w 749358"/>
                  <a:gd name="connsiteY4" fmla="*/ 1345 h 807774"/>
                  <a:gd name="connsiteX5" fmla="*/ 738154 w 749358"/>
                  <a:gd name="connsiteY5" fmla="*/ 100096 h 807774"/>
                  <a:gd name="connsiteX6" fmla="*/ 749358 w 749358"/>
                  <a:gd name="connsiteY6" fmla="*/ 775910 h 807774"/>
                  <a:gd name="connsiteX0" fmla="*/ 457003 w 749358"/>
                  <a:gd name="connsiteY0" fmla="*/ 807774 h 807774"/>
                  <a:gd name="connsiteX1" fmla="*/ 445234 w 749358"/>
                  <a:gd name="connsiteY1" fmla="*/ 310822 h 807774"/>
                  <a:gd name="connsiteX2" fmla="*/ 54176 w 749358"/>
                  <a:gd name="connsiteY2" fmla="*/ 422684 h 807774"/>
                  <a:gd name="connsiteX3" fmla="*/ 0 w 749358"/>
                  <a:gd name="connsiteY3" fmla="*/ 173237 h 807774"/>
                  <a:gd name="connsiteX4" fmla="*/ 597409 w 749358"/>
                  <a:gd name="connsiteY4" fmla="*/ 1345 h 807774"/>
                  <a:gd name="connsiteX5" fmla="*/ 738154 w 749358"/>
                  <a:gd name="connsiteY5" fmla="*/ 100096 h 807774"/>
                  <a:gd name="connsiteX6" fmla="*/ 749358 w 749358"/>
                  <a:gd name="connsiteY6" fmla="*/ 775910 h 807774"/>
                  <a:gd name="connsiteX0" fmla="*/ 457003 w 749358"/>
                  <a:gd name="connsiteY0" fmla="*/ 807774 h 807774"/>
                  <a:gd name="connsiteX1" fmla="*/ 445234 w 749358"/>
                  <a:gd name="connsiteY1" fmla="*/ 357129 h 807774"/>
                  <a:gd name="connsiteX2" fmla="*/ 54176 w 749358"/>
                  <a:gd name="connsiteY2" fmla="*/ 422684 h 807774"/>
                  <a:gd name="connsiteX3" fmla="*/ 0 w 749358"/>
                  <a:gd name="connsiteY3" fmla="*/ 173237 h 807774"/>
                  <a:gd name="connsiteX4" fmla="*/ 597409 w 749358"/>
                  <a:gd name="connsiteY4" fmla="*/ 1345 h 807774"/>
                  <a:gd name="connsiteX5" fmla="*/ 738154 w 749358"/>
                  <a:gd name="connsiteY5" fmla="*/ 100096 h 807774"/>
                  <a:gd name="connsiteX6" fmla="*/ 749358 w 749358"/>
                  <a:gd name="connsiteY6" fmla="*/ 775910 h 807774"/>
                  <a:gd name="connsiteX0" fmla="*/ 457003 w 749358"/>
                  <a:gd name="connsiteY0" fmla="*/ 807774 h 807774"/>
                  <a:gd name="connsiteX1" fmla="*/ 445234 w 749358"/>
                  <a:gd name="connsiteY1" fmla="*/ 324053 h 807774"/>
                  <a:gd name="connsiteX2" fmla="*/ 54176 w 749358"/>
                  <a:gd name="connsiteY2" fmla="*/ 422684 h 807774"/>
                  <a:gd name="connsiteX3" fmla="*/ 0 w 749358"/>
                  <a:gd name="connsiteY3" fmla="*/ 173237 h 807774"/>
                  <a:gd name="connsiteX4" fmla="*/ 597409 w 749358"/>
                  <a:gd name="connsiteY4" fmla="*/ 1345 h 807774"/>
                  <a:gd name="connsiteX5" fmla="*/ 738154 w 749358"/>
                  <a:gd name="connsiteY5" fmla="*/ 100096 h 807774"/>
                  <a:gd name="connsiteX6" fmla="*/ 749358 w 749358"/>
                  <a:gd name="connsiteY6" fmla="*/ 775910 h 807774"/>
                  <a:gd name="connsiteX0" fmla="*/ 463618 w 749358"/>
                  <a:gd name="connsiteY0" fmla="*/ 642394 h 775909"/>
                  <a:gd name="connsiteX1" fmla="*/ 445234 w 749358"/>
                  <a:gd name="connsiteY1" fmla="*/ 324053 h 775909"/>
                  <a:gd name="connsiteX2" fmla="*/ 54176 w 749358"/>
                  <a:gd name="connsiteY2" fmla="*/ 422684 h 775909"/>
                  <a:gd name="connsiteX3" fmla="*/ 0 w 749358"/>
                  <a:gd name="connsiteY3" fmla="*/ 173237 h 775909"/>
                  <a:gd name="connsiteX4" fmla="*/ 597409 w 749358"/>
                  <a:gd name="connsiteY4" fmla="*/ 1345 h 775909"/>
                  <a:gd name="connsiteX5" fmla="*/ 738154 w 749358"/>
                  <a:gd name="connsiteY5" fmla="*/ 100096 h 775909"/>
                  <a:gd name="connsiteX6" fmla="*/ 749358 w 749358"/>
                  <a:gd name="connsiteY6" fmla="*/ 775910 h 775909"/>
                  <a:gd name="connsiteX0" fmla="*/ 463618 w 775819"/>
                  <a:gd name="connsiteY0" fmla="*/ 642394 h 676682"/>
                  <a:gd name="connsiteX1" fmla="*/ 445234 w 775819"/>
                  <a:gd name="connsiteY1" fmla="*/ 324053 h 676682"/>
                  <a:gd name="connsiteX2" fmla="*/ 54176 w 775819"/>
                  <a:gd name="connsiteY2" fmla="*/ 422684 h 676682"/>
                  <a:gd name="connsiteX3" fmla="*/ 0 w 775819"/>
                  <a:gd name="connsiteY3" fmla="*/ 173237 h 676682"/>
                  <a:gd name="connsiteX4" fmla="*/ 597409 w 775819"/>
                  <a:gd name="connsiteY4" fmla="*/ 1345 h 676682"/>
                  <a:gd name="connsiteX5" fmla="*/ 738154 w 775819"/>
                  <a:gd name="connsiteY5" fmla="*/ 100096 h 676682"/>
                  <a:gd name="connsiteX6" fmla="*/ 775819 w 775819"/>
                  <a:gd name="connsiteY6" fmla="*/ 676682 h 6766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775819" h="676682">
                    <a:moveTo>
                      <a:pt x="463618" y="642394"/>
                    </a:moveTo>
                    <a:lnTo>
                      <a:pt x="445234" y="324053"/>
                    </a:lnTo>
                    <a:lnTo>
                      <a:pt x="54176" y="422684"/>
                    </a:lnTo>
                    <a:cubicBezTo>
                      <a:pt x="42733" y="341740"/>
                      <a:pt x="11443" y="254181"/>
                      <a:pt x="0" y="173237"/>
                    </a:cubicBezTo>
                    <a:lnTo>
                      <a:pt x="597409" y="1345"/>
                    </a:lnTo>
                    <a:cubicBezTo>
                      <a:pt x="720435" y="-10845"/>
                      <a:pt x="730378" y="62890"/>
                      <a:pt x="738154" y="100096"/>
                    </a:cubicBezTo>
                    <a:cubicBezTo>
                      <a:pt x="745930" y="137302"/>
                      <a:pt x="763099" y="435224"/>
                      <a:pt x="775819" y="676682"/>
                    </a:cubicBezTo>
                  </a:path>
                </a:pathLst>
              </a:custGeom>
              <a:pattFill prst="plaid">
                <a:fgClr>
                  <a:srgbClr val="FF0000"/>
                </a:fgClr>
                <a:bgClr>
                  <a:srgbClr val="FF6699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245" name="グループ化 244">
            <a:extLst>
              <a:ext uri="{FF2B5EF4-FFF2-40B4-BE49-F238E27FC236}">
                <a16:creationId xmlns:a16="http://schemas.microsoft.com/office/drawing/2014/main" id="{4870925F-2BF9-4A56-95A8-F1D7378BA963}"/>
              </a:ext>
            </a:extLst>
          </p:cNvPr>
          <p:cNvGrpSpPr/>
          <p:nvPr/>
        </p:nvGrpSpPr>
        <p:grpSpPr>
          <a:xfrm>
            <a:off x="6572252" y="3929282"/>
            <a:ext cx="2689309" cy="2523743"/>
            <a:chOff x="6572252" y="3929282"/>
            <a:chExt cx="2689309" cy="2523743"/>
          </a:xfrm>
        </p:grpSpPr>
        <p:grpSp>
          <p:nvGrpSpPr>
            <p:cNvPr id="246" name="グループ化 245">
              <a:extLst>
                <a:ext uri="{FF2B5EF4-FFF2-40B4-BE49-F238E27FC236}">
                  <a16:creationId xmlns:a16="http://schemas.microsoft.com/office/drawing/2014/main" id="{A687B757-F5D6-4803-93C7-29C2A72E7E30}"/>
                </a:ext>
              </a:extLst>
            </p:cNvPr>
            <p:cNvGrpSpPr/>
            <p:nvPr/>
          </p:nvGrpSpPr>
          <p:grpSpPr>
            <a:xfrm>
              <a:off x="6677588" y="3929282"/>
              <a:ext cx="2118923" cy="1712853"/>
              <a:chOff x="751288" y="4215607"/>
              <a:chExt cx="2118923" cy="1712853"/>
            </a:xfrm>
          </p:grpSpPr>
          <p:grpSp>
            <p:nvGrpSpPr>
              <p:cNvPr id="310" name="グループ化 309">
                <a:extLst>
                  <a:ext uri="{FF2B5EF4-FFF2-40B4-BE49-F238E27FC236}">
                    <a16:creationId xmlns:a16="http://schemas.microsoft.com/office/drawing/2014/main" id="{E10733C7-C7C5-43C5-9A21-336851FB9D29}"/>
                  </a:ext>
                </a:extLst>
              </p:cNvPr>
              <p:cNvGrpSpPr/>
              <p:nvPr/>
            </p:nvGrpSpPr>
            <p:grpSpPr>
              <a:xfrm>
                <a:off x="757000" y="4228307"/>
                <a:ext cx="2098135" cy="1678237"/>
                <a:chOff x="680692" y="1191044"/>
                <a:chExt cx="2098135" cy="1678237"/>
              </a:xfrm>
            </p:grpSpPr>
            <p:grpSp>
              <p:nvGrpSpPr>
                <p:cNvPr id="319" name="グループ化 318">
                  <a:extLst>
                    <a:ext uri="{FF2B5EF4-FFF2-40B4-BE49-F238E27FC236}">
                      <a16:creationId xmlns:a16="http://schemas.microsoft.com/office/drawing/2014/main" id="{5DF8A0E9-EE45-4C05-A1C0-1417176E378E}"/>
                    </a:ext>
                  </a:extLst>
                </p:cNvPr>
                <p:cNvGrpSpPr/>
                <p:nvPr/>
              </p:nvGrpSpPr>
              <p:grpSpPr>
                <a:xfrm>
                  <a:off x="680692" y="1191044"/>
                  <a:ext cx="2098135" cy="1678237"/>
                  <a:chOff x="781020" y="990601"/>
                  <a:chExt cx="2419739" cy="1935479"/>
                </a:xfrm>
              </p:grpSpPr>
              <p:grpSp>
                <p:nvGrpSpPr>
                  <p:cNvPr id="323" name="グループ化 322">
                    <a:extLst>
                      <a:ext uri="{FF2B5EF4-FFF2-40B4-BE49-F238E27FC236}">
                        <a16:creationId xmlns:a16="http://schemas.microsoft.com/office/drawing/2014/main" id="{72882FDC-5456-4D3A-A0EC-9E3800F61839}"/>
                      </a:ext>
                    </a:extLst>
                  </p:cNvPr>
                  <p:cNvGrpSpPr/>
                  <p:nvPr/>
                </p:nvGrpSpPr>
                <p:grpSpPr>
                  <a:xfrm>
                    <a:off x="781020" y="990601"/>
                    <a:ext cx="1307219" cy="1935479"/>
                    <a:chOff x="781020" y="990601"/>
                    <a:chExt cx="1307219" cy="1935479"/>
                  </a:xfrm>
                </p:grpSpPr>
                <p:sp>
                  <p:nvSpPr>
                    <p:cNvPr id="327" name="正方形/長方形 326">
                      <a:extLst>
                        <a:ext uri="{FF2B5EF4-FFF2-40B4-BE49-F238E27FC236}">
                          <a16:creationId xmlns:a16="http://schemas.microsoft.com/office/drawing/2014/main" id="{63D3469F-2900-4926-AAAB-96A75EA29C4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81020" y="990601"/>
                      <a:ext cx="1307219" cy="1935479"/>
                    </a:xfrm>
                    <a:prstGeom prst="rect">
                      <a:avLst/>
                    </a:prstGeom>
                    <a:solidFill>
                      <a:schemeClr val="bg1">
                        <a:lumMod val="85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28" name="正方形/長方形 327">
                      <a:extLst>
                        <a:ext uri="{FF2B5EF4-FFF2-40B4-BE49-F238E27FC236}">
                          <a16:creationId xmlns:a16="http://schemas.microsoft.com/office/drawing/2014/main" id="{69E1F897-3F9A-4FCF-89A2-4E40D482245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72787" y="1082500"/>
                      <a:ext cx="1123685" cy="1751681"/>
                    </a:xfrm>
                    <a:prstGeom prst="rect">
                      <a:avLst/>
                    </a:prstGeom>
                    <a:solidFill>
                      <a:schemeClr val="accent5">
                        <a:lumMod val="60000"/>
                        <a:lumOff val="40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324" name="グループ化 323">
                    <a:extLst>
                      <a:ext uri="{FF2B5EF4-FFF2-40B4-BE49-F238E27FC236}">
                        <a16:creationId xmlns:a16="http://schemas.microsoft.com/office/drawing/2014/main" id="{0E8C4010-128A-4F56-A7D6-B2588A846932}"/>
                      </a:ext>
                    </a:extLst>
                  </p:cNvPr>
                  <p:cNvGrpSpPr/>
                  <p:nvPr/>
                </p:nvGrpSpPr>
                <p:grpSpPr>
                  <a:xfrm>
                    <a:off x="1893540" y="990601"/>
                    <a:ext cx="1307219" cy="1935479"/>
                    <a:chOff x="781020" y="990601"/>
                    <a:chExt cx="1307219" cy="1935479"/>
                  </a:xfrm>
                </p:grpSpPr>
                <p:sp>
                  <p:nvSpPr>
                    <p:cNvPr id="325" name="正方形/長方形 324">
                      <a:extLst>
                        <a:ext uri="{FF2B5EF4-FFF2-40B4-BE49-F238E27FC236}">
                          <a16:creationId xmlns:a16="http://schemas.microsoft.com/office/drawing/2014/main" id="{34B10F99-FF0F-4501-B01F-C64E3C227BD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81020" y="990601"/>
                      <a:ext cx="1307219" cy="1935479"/>
                    </a:xfrm>
                    <a:prstGeom prst="rect">
                      <a:avLst/>
                    </a:prstGeom>
                    <a:solidFill>
                      <a:schemeClr val="bg1">
                        <a:lumMod val="85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26" name="正方形/長方形 325">
                      <a:extLst>
                        <a:ext uri="{FF2B5EF4-FFF2-40B4-BE49-F238E27FC236}">
                          <a16:creationId xmlns:a16="http://schemas.microsoft.com/office/drawing/2014/main" id="{238AB786-C8EC-4F94-8C34-54D476F9E9F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72787" y="1082500"/>
                      <a:ext cx="1123685" cy="1751681"/>
                    </a:xfrm>
                    <a:prstGeom prst="rect">
                      <a:avLst/>
                    </a:prstGeom>
                    <a:solidFill>
                      <a:schemeClr val="accent5">
                        <a:lumMod val="60000"/>
                        <a:lumOff val="40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  <p:grpSp>
              <p:nvGrpSpPr>
                <p:cNvPr id="320" name="グループ化 319">
                  <a:extLst>
                    <a:ext uri="{FF2B5EF4-FFF2-40B4-BE49-F238E27FC236}">
                      <a16:creationId xmlns:a16="http://schemas.microsoft.com/office/drawing/2014/main" id="{DBCE48D1-6CF6-44D4-B42B-5EBC01198E6D}"/>
                    </a:ext>
                  </a:extLst>
                </p:cNvPr>
                <p:cNvGrpSpPr/>
                <p:nvPr/>
              </p:nvGrpSpPr>
              <p:grpSpPr>
                <a:xfrm>
                  <a:off x="1556679" y="1884641"/>
                  <a:ext cx="89489" cy="215862"/>
                  <a:chOff x="1551833" y="1883733"/>
                  <a:chExt cx="89489" cy="215862"/>
                </a:xfrm>
              </p:grpSpPr>
              <p:sp>
                <p:nvSpPr>
                  <p:cNvPr id="321" name="四角形: 角を丸くする 320">
                    <a:extLst>
                      <a:ext uri="{FF2B5EF4-FFF2-40B4-BE49-F238E27FC236}">
                        <a16:creationId xmlns:a16="http://schemas.microsoft.com/office/drawing/2014/main" id="{AF242E9D-13DC-4AFC-B9BC-F5539734D448}"/>
                      </a:ext>
                    </a:extLst>
                  </p:cNvPr>
                  <p:cNvSpPr/>
                  <p:nvPr/>
                </p:nvSpPr>
                <p:spPr>
                  <a:xfrm>
                    <a:off x="1576552" y="1962565"/>
                    <a:ext cx="45720" cy="137030"/>
                  </a:xfrm>
                  <a:prstGeom prst="roundRect">
                    <a:avLst/>
                  </a:prstGeom>
                  <a:solidFill>
                    <a:schemeClr val="bg1">
                      <a:lumMod val="8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22" name="四角形: 角を丸くする 321">
                    <a:extLst>
                      <a:ext uri="{FF2B5EF4-FFF2-40B4-BE49-F238E27FC236}">
                        <a16:creationId xmlns:a16="http://schemas.microsoft.com/office/drawing/2014/main" id="{47BA80ED-83F4-4ED2-8FA6-2B8EF3829199}"/>
                      </a:ext>
                    </a:extLst>
                  </p:cNvPr>
                  <p:cNvSpPr/>
                  <p:nvPr/>
                </p:nvSpPr>
                <p:spPr>
                  <a:xfrm>
                    <a:off x="1551833" y="1883733"/>
                    <a:ext cx="89489" cy="132266"/>
                  </a:xfrm>
                  <a:prstGeom prst="roundRect">
                    <a:avLst/>
                  </a:prstGeom>
                  <a:solidFill>
                    <a:schemeClr val="bg1">
                      <a:lumMod val="8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311" name="グループ化 310">
                <a:extLst>
                  <a:ext uri="{FF2B5EF4-FFF2-40B4-BE49-F238E27FC236}">
                    <a16:creationId xmlns:a16="http://schemas.microsoft.com/office/drawing/2014/main" id="{C9369514-5C65-4602-907B-4F23B72D971D}"/>
                  </a:ext>
                </a:extLst>
              </p:cNvPr>
              <p:cNvGrpSpPr/>
              <p:nvPr/>
            </p:nvGrpSpPr>
            <p:grpSpPr>
              <a:xfrm>
                <a:off x="751288" y="4215607"/>
                <a:ext cx="431375" cy="1712853"/>
                <a:chOff x="3644899" y="4362450"/>
                <a:chExt cx="414091" cy="1860550"/>
              </a:xfrm>
            </p:grpSpPr>
            <p:sp>
              <p:nvSpPr>
                <p:cNvPr id="316" name="フリーフォーム: 図形 315">
                  <a:extLst>
                    <a:ext uri="{FF2B5EF4-FFF2-40B4-BE49-F238E27FC236}">
                      <a16:creationId xmlns:a16="http://schemas.microsoft.com/office/drawing/2014/main" id="{70330A57-D663-496D-9B68-C85A048A635A}"/>
                    </a:ext>
                  </a:extLst>
                </p:cNvPr>
                <p:cNvSpPr/>
                <p:nvPr/>
              </p:nvSpPr>
              <p:spPr>
                <a:xfrm flipH="1">
                  <a:off x="3644900" y="4362450"/>
                  <a:ext cx="414090" cy="1860550"/>
                </a:xfrm>
                <a:custGeom>
                  <a:avLst/>
                  <a:gdLst>
                    <a:gd name="connsiteX0" fmla="*/ 84405 w 414090"/>
                    <a:gd name="connsiteY0" fmla="*/ 0 h 1860550"/>
                    <a:gd name="connsiteX1" fmla="*/ 414090 w 414090"/>
                    <a:gd name="connsiteY1" fmla="*/ 0 h 1860550"/>
                    <a:gd name="connsiteX2" fmla="*/ 414090 w 414090"/>
                    <a:gd name="connsiteY2" fmla="*/ 1860550 h 1860550"/>
                    <a:gd name="connsiteX3" fmla="*/ 110989 w 414090"/>
                    <a:gd name="connsiteY3" fmla="*/ 1860550 h 1860550"/>
                    <a:gd name="connsiteX4" fmla="*/ 74287 w 414090"/>
                    <a:gd name="connsiteY4" fmla="*/ 1799183 h 1860550"/>
                    <a:gd name="connsiteX5" fmla="*/ 0 w 414090"/>
                    <a:gd name="connsiteY5" fmla="*/ 1463675 h 1860550"/>
                    <a:gd name="connsiteX6" fmla="*/ 265663 w 414090"/>
                    <a:gd name="connsiteY6" fmla="*/ 910757 h 1860550"/>
                    <a:gd name="connsiteX7" fmla="*/ 271984 w 414090"/>
                    <a:gd name="connsiteY7" fmla="*/ 908050 h 1860550"/>
                    <a:gd name="connsiteX8" fmla="*/ 265663 w 414090"/>
                    <a:gd name="connsiteY8" fmla="*/ 905343 h 1860550"/>
                    <a:gd name="connsiteX9" fmla="*/ 0 w 414090"/>
                    <a:gd name="connsiteY9" fmla="*/ 352425 h 1860550"/>
                    <a:gd name="connsiteX10" fmla="*/ 74287 w 414090"/>
                    <a:gd name="connsiteY10" fmla="*/ 16918 h 1860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14090" h="1860550">
                      <a:moveTo>
                        <a:pt x="84405" y="0"/>
                      </a:moveTo>
                      <a:lnTo>
                        <a:pt x="414090" y="0"/>
                      </a:lnTo>
                      <a:lnTo>
                        <a:pt x="414090" y="1860550"/>
                      </a:lnTo>
                      <a:lnTo>
                        <a:pt x="110989" y="1860550"/>
                      </a:lnTo>
                      <a:lnTo>
                        <a:pt x="74287" y="1799183"/>
                      </a:lnTo>
                      <a:cubicBezTo>
                        <a:pt x="27386" y="1703410"/>
                        <a:pt x="0" y="1587955"/>
                        <a:pt x="0" y="1463675"/>
                      </a:cubicBezTo>
                      <a:cubicBezTo>
                        <a:pt x="0" y="1215116"/>
                        <a:pt x="109544" y="1001854"/>
                        <a:pt x="265663" y="910757"/>
                      </a:cubicBezTo>
                      <a:lnTo>
                        <a:pt x="271984" y="908050"/>
                      </a:lnTo>
                      <a:lnTo>
                        <a:pt x="265663" y="905343"/>
                      </a:lnTo>
                      <a:cubicBezTo>
                        <a:pt x="109544" y="814246"/>
                        <a:pt x="0" y="600984"/>
                        <a:pt x="0" y="352425"/>
                      </a:cubicBezTo>
                      <a:cubicBezTo>
                        <a:pt x="0" y="228146"/>
                        <a:pt x="27386" y="112690"/>
                        <a:pt x="74287" y="16918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7" name="フリーフォーム: 図形 316">
                  <a:extLst>
                    <a:ext uri="{FF2B5EF4-FFF2-40B4-BE49-F238E27FC236}">
                      <a16:creationId xmlns:a16="http://schemas.microsoft.com/office/drawing/2014/main" id="{4AC88096-790B-4FC9-896D-F6B9385AD27F}"/>
                    </a:ext>
                  </a:extLst>
                </p:cNvPr>
                <p:cNvSpPr/>
                <p:nvPr/>
              </p:nvSpPr>
              <p:spPr>
                <a:xfrm>
                  <a:off x="3734152" y="4362450"/>
                  <a:ext cx="139700" cy="1860550"/>
                </a:xfrm>
                <a:custGeom>
                  <a:avLst/>
                  <a:gdLst>
                    <a:gd name="connsiteX0" fmla="*/ 84405 w 725240"/>
                    <a:gd name="connsiteY0" fmla="*/ 0 h 1860550"/>
                    <a:gd name="connsiteX1" fmla="*/ 311150 w 725240"/>
                    <a:gd name="connsiteY1" fmla="*/ 0 h 1860550"/>
                    <a:gd name="connsiteX2" fmla="*/ 414090 w 725240"/>
                    <a:gd name="connsiteY2" fmla="*/ 0 h 1860550"/>
                    <a:gd name="connsiteX3" fmla="*/ 640835 w 725240"/>
                    <a:gd name="connsiteY3" fmla="*/ 0 h 1860550"/>
                    <a:gd name="connsiteX4" fmla="*/ 650953 w 725240"/>
                    <a:gd name="connsiteY4" fmla="*/ 16918 h 1860550"/>
                    <a:gd name="connsiteX5" fmla="*/ 725240 w 725240"/>
                    <a:gd name="connsiteY5" fmla="*/ 352425 h 1860550"/>
                    <a:gd name="connsiteX6" fmla="*/ 459577 w 725240"/>
                    <a:gd name="connsiteY6" fmla="*/ 905343 h 1860550"/>
                    <a:gd name="connsiteX7" fmla="*/ 453256 w 725240"/>
                    <a:gd name="connsiteY7" fmla="*/ 908050 h 1860550"/>
                    <a:gd name="connsiteX8" fmla="*/ 459577 w 725240"/>
                    <a:gd name="connsiteY8" fmla="*/ 910757 h 1860550"/>
                    <a:gd name="connsiteX9" fmla="*/ 725240 w 725240"/>
                    <a:gd name="connsiteY9" fmla="*/ 1463675 h 1860550"/>
                    <a:gd name="connsiteX10" fmla="*/ 650953 w 725240"/>
                    <a:gd name="connsiteY10" fmla="*/ 1799183 h 1860550"/>
                    <a:gd name="connsiteX11" fmla="*/ 614251 w 725240"/>
                    <a:gd name="connsiteY11" fmla="*/ 1860550 h 1860550"/>
                    <a:gd name="connsiteX12" fmla="*/ 414090 w 725240"/>
                    <a:gd name="connsiteY12" fmla="*/ 1860550 h 1860550"/>
                    <a:gd name="connsiteX13" fmla="*/ 311150 w 725240"/>
                    <a:gd name="connsiteY13" fmla="*/ 1860550 h 1860550"/>
                    <a:gd name="connsiteX14" fmla="*/ 110989 w 725240"/>
                    <a:gd name="connsiteY14" fmla="*/ 1860550 h 1860550"/>
                    <a:gd name="connsiteX15" fmla="*/ 74287 w 725240"/>
                    <a:gd name="connsiteY15" fmla="*/ 1799183 h 1860550"/>
                    <a:gd name="connsiteX16" fmla="*/ 0 w 725240"/>
                    <a:gd name="connsiteY16" fmla="*/ 1463675 h 1860550"/>
                    <a:gd name="connsiteX17" fmla="*/ 265663 w 725240"/>
                    <a:gd name="connsiteY17" fmla="*/ 910757 h 1860550"/>
                    <a:gd name="connsiteX18" fmla="*/ 271984 w 725240"/>
                    <a:gd name="connsiteY18" fmla="*/ 908050 h 1860550"/>
                    <a:gd name="connsiteX19" fmla="*/ 265663 w 725240"/>
                    <a:gd name="connsiteY19" fmla="*/ 905343 h 1860550"/>
                    <a:gd name="connsiteX20" fmla="*/ 0 w 725240"/>
                    <a:gd name="connsiteY20" fmla="*/ 352425 h 1860550"/>
                    <a:gd name="connsiteX21" fmla="*/ 74287 w 725240"/>
                    <a:gd name="connsiteY21" fmla="*/ 16918 h 1860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725240" h="1860550">
                      <a:moveTo>
                        <a:pt x="84405" y="0"/>
                      </a:moveTo>
                      <a:lnTo>
                        <a:pt x="311150" y="0"/>
                      </a:lnTo>
                      <a:lnTo>
                        <a:pt x="414090" y="0"/>
                      </a:lnTo>
                      <a:lnTo>
                        <a:pt x="640835" y="0"/>
                      </a:lnTo>
                      <a:lnTo>
                        <a:pt x="650953" y="16918"/>
                      </a:lnTo>
                      <a:cubicBezTo>
                        <a:pt x="697854" y="112690"/>
                        <a:pt x="725240" y="228146"/>
                        <a:pt x="725240" y="352425"/>
                      </a:cubicBezTo>
                      <a:cubicBezTo>
                        <a:pt x="725240" y="600984"/>
                        <a:pt x="615696" y="814246"/>
                        <a:pt x="459577" y="905343"/>
                      </a:cubicBezTo>
                      <a:lnTo>
                        <a:pt x="453256" y="908050"/>
                      </a:lnTo>
                      <a:lnTo>
                        <a:pt x="459577" y="910757"/>
                      </a:lnTo>
                      <a:cubicBezTo>
                        <a:pt x="615696" y="1001854"/>
                        <a:pt x="725240" y="1215116"/>
                        <a:pt x="725240" y="1463675"/>
                      </a:cubicBezTo>
                      <a:cubicBezTo>
                        <a:pt x="725240" y="1587955"/>
                        <a:pt x="697854" y="1703410"/>
                        <a:pt x="650953" y="1799183"/>
                      </a:cubicBezTo>
                      <a:lnTo>
                        <a:pt x="614251" y="1860550"/>
                      </a:lnTo>
                      <a:lnTo>
                        <a:pt x="414090" y="1860550"/>
                      </a:lnTo>
                      <a:lnTo>
                        <a:pt x="311150" y="1860550"/>
                      </a:lnTo>
                      <a:lnTo>
                        <a:pt x="110989" y="1860550"/>
                      </a:lnTo>
                      <a:lnTo>
                        <a:pt x="74287" y="1799183"/>
                      </a:lnTo>
                      <a:cubicBezTo>
                        <a:pt x="27386" y="1703410"/>
                        <a:pt x="0" y="1587955"/>
                        <a:pt x="0" y="1463675"/>
                      </a:cubicBezTo>
                      <a:cubicBezTo>
                        <a:pt x="0" y="1215116"/>
                        <a:pt x="109544" y="1001854"/>
                        <a:pt x="265663" y="910757"/>
                      </a:cubicBezTo>
                      <a:lnTo>
                        <a:pt x="271984" y="908050"/>
                      </a:lnTo>
                      <a:lnTo>
                        <a:pt x="265663" y="905343"/>
                      </a:lnTo>
                      <a:cubicBezTo>
                        <a:pt x="109544" y="814246"/>
                        <a:pt x="0" y="600984"/>
                        <a:pt x="0" y="352425"/>
                      </a:cubicBezTo>
                      <a:cubicBezTo>
                        <a:pt x="0" y="228146"/>
                        <a:pt x="27386" y="112690"/>
                        <a:pt x="74287" y="16918"/>
                      </a:cubicBez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8" name="四角形: 上の 2 つの角を丸める 317">
                  <a:extLst>
                    <a:ext uri="{FF2B5EF4-FFF2-40B4-BE49-F238E27FC236}">
                      <a16:creationId xmlns:a16="http://schemas.microsoft.com/office/drawing/2014/main" id="{CE7890AF-8ABB-4E28-875C-6EEB72B0A9F7}"/>
                    </a:ext>
                  </a:extLst>
                </p:cNvPr>
                <p:cNvSpPr/>
                <p:nvPr/>
              </p:nvSpPr>
              <p:spPr>
                <a:xfrm rot="5400000">
                  <a:off x="3648381" y="5134285"/>
                  <a:ext cx="297836" cy="304800"/>
                </a:xfrm>
                <a:prstGeom prst="round2SameRect">
                  <a:avLst/>
                </a:prstGeom>
                <a:solidFill>
                  <a:srgbClr val="FF99C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12" name="グループ化 311">
                <a:extLst>
                  <a:ext uri="{FF2B5EF4-FFF2-40B4-BE49-F238E27FC236}">
                    <a16:creationId xmlns:a16="http://schemas.microsoft.com/office/drawing/2014/main" id="{3582CC4C-4138-4E2E-889B-C4B227E918A2}"/>
                  </a:ext>
                </a:extLst>
              </p:cNvPr>
              <p:cNvGrpSpPr/>
              <p:nvPr/>
            </p:nvGrpSpPr>
            <p:grpSpPr>
              <a:xfrm>
                <a:off x="2438837" y="4215607"/>
                <a:ext cx="431374" cy="1712853"/>
                <a:chOff x="4235450" y="4362450"/>
                <a:chExt cx="414090" cy="1860550"/>
              </a:xfrm>
            </p:grpSpPr>
            <p:sp>
              <p:nvSpPr>
                <p:cNvPr id="313" name="フリーフォーム: 図形 312">
                  <a:extLst>
                    <a:ext uri="{FF2B5EF4-FFF2-40B4-BE49-F238E27FC236}">
                      <a16:creationId xmlns:a16="http://schemas.microsoft.com/office/drawing/2014/main" id="{3BFCA8A2-410B-4D7B-9579-7B38B0514635}"/>
                    </a:ext>
                  </a:extLst>
                </p:cNvPr>
                <p:cNvSpPr/>
                <p:nvPr/>
              </p:nvSpPr>
              <p:spPr>
                <a:xfrm>
                  <a:off x="4235450" y="4362450"/>
                  <a:ext cx="414090" cy="1860550"/>
                </a:xfrm>
                <a:custGeom>
                  <a:avLst/>
                  <a:gdLst>
                    <a:gd name="connsiteX0" fmla="*/ 84405 w 414090"/>
                    <a:gd name="connsiteY0" fmla="*/ 0 h 1860550"/>
                    <a:gd name="connsiteX1" fmla="*/ 414090 w 414090"/>
                    <a:gd name="connsiteY1" fmla="*/ 0 h 1860550"/>
                    <a:gd name="connsiteX2" fmla="*/ 414090 w 414090"/>
                    <a:gd name="connsiteY2" fmla="*/ 1860550 h 1860550"/>
                    <a:gd name="connsiteX3" fmla="*/ 110989 w 414090"/>
                    <a:gd name="connsiteY3" fmla="*/ 1860550 h 1860550"/>
                    <a:gd name="connsiteX4" fmla="*/ 74287 w 414090"/>
                    <a:gd name="connsiteY4" fmla="*/ 1799183 h 1860550"/>
                    <a:gd name="connsiteX5" fmla="*/ 0 w 414090"/>
                    <a:gd name="connsiteY5" fmla="*/ 1463675 h 1860550"/>
                    <a:gd name="connsiteX6" fmla="*/ 265663 w 414090"/>
                    <a:gd name="connsiteY6" fmla="*/ 910757 h 1860550"/>
                    <a:gd name="connsiteX7" fmla="*/ 271984 w 414090"/>
                    <a:gd name="connsiteY7" fmla="*/ 908050 h 1860550"/>
                    <a:gd name="connsiteX8" fmla="*/ 265663 w 414090"/>
                    <a:gd name="connsiteY8" fmla="*/ 905343 h 1860550"/>
                    <a:gd name="connsiteX9" fmla="*/ 0 w 414090"/>
                    <a:gd name="connsiteY9" fmla="*/ 352425 h 1860550"/>
                    <a:gd name="connsiteX10" fmla="*/ 74287 w 414090"/>
                    <a:gd name="connsiteY10" fmla="*/ 16918 h 1860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14090" h="1860550">
                      <a:moveTo>
                        <a:pt x="84405" y="0"/>
                      </a:moveTo>
                      <a:lnTo>
                        <a:pt x="414090" y="0"/>
                      </a:lnTo>
                      <a:lnTo>
                        <a:pt x="414090" y="1860550"/>
                      </a:lnTo>
                      <a:lnTo>
                        <a:pt x="110989" y="1860550"/>
                      </a:lnTo>
                      <a:lnTo>
                        <a:pt x="74287" y="1799183"/>
                      </a:lnTo>
                      <a:cubicBezTo>
                        <a:pt x="27386" y="1703410"/>
                        <a:pt x="0" y="1587955"/>
                        <a:pt x="0" y="1463675"/>
                      </a:cubicBezTo>
                      <a:cubicBezTo>
                        <a:pt x="0" y="1215116"/>
                        <a:pt x="109544" y="1001854"/>
                        <a:pt x="265663" y="910757"/>
                      </a:cubicBezTo>
                      <a:lnTo>
                        <a:pt x="271984" y="908050"/>
                      </a:lnTo>
                      <a:lnTo>
                        <a:pt x="265663" y="905343"/>
                      </a:lnTo>
                      <a:cubicBezTo>
                        <a:pt x="109544" y="814246"/>
                        <a:pt x="0" y="600984"/>
                        <a:pt x="0" y="352425"/>
                      </a:cubicBezTo>
                      <a:cubicBezTo>
                        <a:pt x="0" y="228146"/>
                        <a:pt x="27386" y="112690"/>
                        <a:pt x="74287" y="16918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4" name="フリーフォーム: 図形 313">
                  <a:extLst>
                    <a:ext uri="{FF2B5EF4-FFF2-40B4-BE49-F238E27FC236}">
                      <a16:creationId xmlns:a16="http://schemas.microsoft.com/office/drawing/2014/main" id="{72B5874C-599E-4D1B-8651-84FE3A51FE65}"/>
                    </a:ext>
                  </a:extLst>
                </p:cNvPr>
                <p:cNvSpPr/>
                <p:nvPr/>
              </p:nvSpPr>
              <p:spPr>
                <a:xfrm>
                  <a:off x="4439002" y="4362450"/>
                  <a:ext cx="139700" cy="1860550"/>
                </a:xfrm>
                <a:custGeom>
                  <a:avLst/>
                  <a:gdLst>
                    <a:gd name="connsiteX0" fmla="*/ 84405 w 725240"/>
                    <a:gd name="connsiteY0" fmla="*/ 0 h 1860550"/>
                    <a:gd name="connsiteX1" fmla="*/ 311150 w 725240"/>
                    <a:gd name="connsiteY1" fmla="*/ 0 h 1860550"/>
                    <a:gd name="connsiteX2" fmla="*/ 414090 w 725240"/>
                    <a:gd name="connsiteY2" fmla="*/ 0 h 1860550"/>
                    <a:gd name="connsiteX3" fmla="*/ 640835 w 725240"/>
                    <a:gd name="connsiteY3" fmla="*/ 0 h 1860550"/>
                    <a:gd name="connsiteX4" fmla="*/ 650953 w 725240"/>
                    <a:gd name="connsiteY4" fmla="*/ 16918 h 1860550"/>
                    <a:gd name="connsiteX5" fmla="*/ 725240 w 725240"/>
                    <a:gd name="connsiteY5" fmla="*/ 352425 h 1860550"/>
                    <a:gd name="connsiteX6" fmla="*/ 459577 w 725240"/>
                    <a:gd name="connsiteY6" fmla="*/ 905343 h 1860550"/>
                    <a:gd name="connsiteX7" fmla="*/ 453256 w 725240"/>
                    <a:gd name="connsiteY7" fmla="*/ 908050 h 1860550"/>
                    <a:gd name="connsiteX8" fmla="*/ 459577 w 725240"/>
                    <a:gd name="connsiteY8" fmla="*/ 910757 h 1860550"/>
                    <a:gd name="connsiteX9" fmla="*/ 725240 w 725240"/>
                    <a:gd name="connsiteY9" fmla="*/ 1463675 h 1860550"/>
                    <a:gd name="connsiteX10" fmla="*/ 650953 w 725240"/>
                    <a:gd name="connsiteY10" fmla="*/ 1799183 h 1860550"/>
                    <a:gd name="connsiteX11" fmla="*/ 614251 w 725240"/>
                    <a:gd name="connsiteY11" fmla="*/ 1860550 h 1860550"/>
                    <a:gd name="connsiteX12" fmla="*/ 414090 w 725240"/>
                    <a:gd name="connsiteY12" fmla="*/ 1860550 h 1860550"/>
                    <a:gd name="connsiteX13" fmla="*/ 311150 w 725240"/>
                    <a:gd name="connsiteY13" fmla="*/ 1860550 h 1860550"/>
                    <a:gd name="connsiteX14" fmla="*/ 110989 w 725240"/>
                    <a:gd name="connsiteY14" fmla="*/ 1860550 h 1860550"/>
                    <a:gd name="connsiteX15" fmla="*/ 74287 w 725240"/>
                    <a:gd name="connsiteY15" fmla="*/ 1799183 h 1860550"/>
                    <a:gd name="connsiteX16" fmla="*/ 0 w 725240"/>
                    <a:gd name="connsiteY16" fmla="*/ 1463675 h 1860550"/>
                    <a:gd name="connsiteX17" fmla="*/ 265663 w 725240"/>
                    <a:gd name="connsiteY17" fmla="*/ 910757 h 1860550"/>
                    <a:gd name="connsiteX18" fmla="*/ 271984 w 725240"/>
                    <a:gd name="connsiteY18" fmla="*/ 908050 h 1860550"/>
                    <a:gd name="connsiteX19" fmla="*/ 265663 w 725240"/>
                    <a:gd name="connsiteY19" fmla="*/ 905343 h 1860550"/>
                    <a:gd name="connsiteX20" fmla="*/ 0 w 725240"/>
                    <a:gd name="connsiteY20" fmla="*/ 352425 h 1860550"/>
                    <a:gd name="connsiteX21" fmla="*/ 74287 w 725240"/>
                    <a:gd name="connsiteY21" fmla="*/ 16918 h 1860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725240" h="1860550">
                      <a:moveTo>
                        <a:pt x="84405" y="0"/>
                      </a:moveTo>
                      <a:lnTo>
                        <a:pt x="311150" y="0"/>
                      </a:lnTo>
                      <a:lnTo>
                        <a:pt x="414090" y="0"/>
                      </a:lnTo>
                      <a:lnTo>
                        <a:pt x="640835" y="0"/>
                      </a:lnTo>
                      <a:lnTo>
                        <a:pt x="650953" y="16918"/>
                      </a:lnTo>
                      <a:cubicBezTo>
                        <a:pt x="697854" y="112690"/>
                        <a:pt x="725240" y="228146"/>
                        <a:pt x="725240" y="352425"/>
                      </a:cubicBezTo>
                      <a:cubicBezTo>
                        <a:pt x="725240" y="600984"/>
                        <a:pt x="615696" y="814246"/>
                        <a:pt x="459577" y="905343"/>
                      </a:cubicBezTo>
                      <a:lnTo>
                        <a:pt x="453256" y="908050"/>
                      </a:lnTo>
                      <a:lnTo>
                        <a:pt x="459577" y="910757"/>
                      </a:lnTo>
                      <a:cubicBezTo>
                        <a:pt x="615696" y="1001854"/>
                        <a:pt x="725240" y="1215116"/>
                        <a:pt x="725240" y="1463675"/>
                      </a:cubicBezTo>
                      <a:cubicBezTo>
                        <a:pt x="725240" y="1587955"/>
                        <a:pt x="697854" y="1703410"/>
                        <a:pt x="650953" y="1799183"/>
                      </a:cubicBezTo>
                      <a:lnTo>
                        <a:pt x="614251" y="1860550"/>
                      </a:lnTo>
                      <a:lnTo>
                        <a:pt x="414090" y="1860550"/>
                      </a:lnTo>
                      <a:lnTo>
                        <a:pt x="311150" y="1860550"/>
                      </a:lnTo>
                      <a:lnTo>
                        <a:pt x="110989" y="1860550"/>
                      </a:lnTo>
                      <a:lnTo>
                        <a:pt x="74287" y="1799183"/>
                      </a:lnTo>
                      <a:cubicBezTo>
                        <a:pt x="27386" y="1703410"/>
                        <a:pt x="0" y="1587955"/>
                        <a:pt x="0" y="1463675"/>
                      </a:cubicBezTo>
                      <a:cubicBezTo>
                        <a:pt x="0" y="1215116"/>
                        <a:pt x="109544" y="1001854"/>
                        <a:pt x="265663" y="910757"/>
                      </a:cubicBezTo>
                      <a:lnTo>
                        <a:pt x="271984" y="908050"/>
                      </a:lnTo>
                      <a:lnTo>
                        <a:pt x="265663" y="905343"/>
                      </a:lnTo>
                      <a:cubicBezTo>
                        <a:pt x="109544" y="814246"/>
                        <a:pt x="0" y="600984"/>
                        <a:pt x="0" y="352425"/>
                      </a:cubicBezTo>
                      <a:cubicBezTo>
                        <a:pt x="0" y="228146"/>
                        <a:pt x="27386" y="112690"/>
                        <a:pt x="74287" y="16918"/>
                      </a:cubicBez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5" name="四角形: 上の 2 つの角を丸める 314">
                  <a:extLst>
                    <a:ext uri="{FF2B5EF4-FFF2-40B4-BE49-F238E27FC236}">
                      <a16:creationId xmlns:a16="http://schemas.microsoft.com/office/drawing/2014/main" id="{9030CE52-686E-44D4-856D-17512E8730E7}"/>
                    </a:ext>
                  </a:extLst>
                </p:cNvPr>
                <p:cNvSpPr/>
                <p:nvPr/>
              </p:nvSpPr>
              <p:spPr>
                <a:xfrm rot="16200000">
                  <a:off x="4348222" y="5134285"/>
                  <a:ext cx="297836" cy="304800"/>
                </a:xfrm>
                <a:prstGeom prst="round2SameRect">
                  <a:avLst/>
                </a:prstGeom>
                <a:solidFill>
                  <a:srgbClr val="FF99C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247" name="グループ化 246">
              <a:extLst>
                <a:ext uri="{FF2B5EF4-FFF2-40B4-BE49-F238E27FC236}">
                  <a16:creationId xmlns:a16="http://schemas.microsoft.com/office/drawing/2014/main" id="{C9084F11-18EB-4161-8C13-CB0CEB0B64CB}"/>
                </a:ext>
              </a:extLst>
            </p:cNvPr>
            <p:cNvGrpSpPr/>
            <p:nvPr/>
          </p:nvGrpSpPr>
          <p:grpSpPr>
            <a:xfrm>
              <a:off x="8268630" y="5521480"/>
              <a:ext cx="992931" cy="931545"/>
              <a:chOff x="2410767" y="2604920"/>
              <a:chExt cx="992931" cy="931545"/>
            </a:xfrm>
          </p:grpSpPr>
          <p:sp>
            <p:nvSpPr>
              <p:cNvPr id="306" name="フリーフォーム: 図形 305">
                <a:extLst>
                  <a:ext uri="{FF2B5EF4-FFF2-40B4-BE49-F238E27FC236}">
                    <a16:creationId xmlns:a16="http://schemas.microsoft.com/office/drawing/2014/main" id="{96FFE719-2C01-45DF-B0E3-64505C7EBA45}"/>
                  </a:ext>
                </a:extLst>
              </p:cNvPr>
              <p:cNvSpPr/>
              <p:nvPr/>
            </p:nvSpPr>
            <p:spPr>
              <a:xfrm>
                <a:off x="2687083" y="2678907"/>
                <a:ext cx="716615" cy="705680"/>
              </a:xfrm>
              <a:custGeom>
                <a:avLst/>
                <a:gdLst>
                  <a:gd name="connsiteX0" fmla="*/ 513590 w 1024004"/>
                  <a:gd name="connsiteY0" fmla="*/ 0 h 698500"/>
                  <a:gd name="connsiteX1" fmla="*/ 1024004 w 1024004"/>
                  <a:gd name="connsiteY1" fmla="*/ 187325 h 698500"/>
                  <a:gd name="connsiteX2" fmla="*/ 1022368 w 1024004"/>
                  <a:gd name="connsiteY2" fmla="*/ 193281 h 698500"/>
                  <a:gd name="connsiteX3" fmla="*/ 1023367 w 1024004"/>
                  <a:gd name="connsiteY3" fmla="*/ 195692 h 698500"/>
                  <a:gd name="connsiteX4" fmla="*/ 1023367 w 1024004"/>
                  <a:gd name="connsiteY4" fmla="*/ 485950 h 698500"/>
                  <a:gd name="connsiteX5" fmla="*/ 810817 w 1024004"/>
                  <a:gd name="connsiteY5" fmla="*/ 698500 h 698500"/>
                  <a:gd name="connsiteX6" fmla="*/ 212550 w 1024004"/>
                  <a:gd name="connsiteY6" fmla="*/ 698500 h 698500"/>
                  <a:gd name="connsiteX7" fmla="*/ 0 w 1024004"/>
                  <a:gd name="connsiteY7" fmla="*/ 485950 h 698500"/>
                  <a:gd name="connsiteX8" fmla="*/ 0 w 1024004"/>
                  <a:gd name="connsiteY8" fmla="*/ 195692 h 698500"/>
                  <a:gd name="connsiteX9" fmla="*/ 3292 w 1024004"/>
                  <a:gd name="connsiteY9" fmla="*/ 187746 h 698500"/>
                  <a:gd name="connsiteX10" fmla="*/ 3176 w 1024004"/>
                  <a:gd name="connsiteY10" fmla="*/ 187325 h 698500"/>
                  <a:gd name="connsiteX11" fmla="*/ 513590 w 1024004"/>
                  <a:gd name="connsiteY11" fmla="*/ 0 h 698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024004" h="698500">
                    <a:moveTo>
                      <a:pt x="513590" y="0"/>
                    </a:moveTo>
                    <a:cubicBezTo>
                      <a:pt x="795484" y="0"/>
                      <a:pt x="1024004" y="83868"/>
                      <a:pt x="1024004" y="187325"/>
                    </a:cubicBezTo>
                    <a:lnTo>
                      <a:pt x="1022368" y="193281"/>
                    </a:lnTo>
                    <a:lnTo>
                      <a:pt x="1023367" y="195692"/>
                    </a:lnTo>
                    <a:lnTo>
                      <a:pt x="1023367" y="485950"/>
                    </a:lnTo>
                    <a:cubicBezTo>
                      <a:pt x="1023367" y="603338"/>
                      <a:pt x="928205" y="698500"/>
                      <a:pt x="810817" y="698500"/>
                    </a:cubicBezTo>
                    <a:lnTo>
                      <a:pt x="212550" y="698500"/>
                    </a:lnTo>
                    <a:cubicBezTo>
                      <a:pt x="95162" y="698500"/>
                      <a:pt x="0" y="603338"/>
                      <a:pt x="0" y="485950"/>
                    </a:cubicBezTo>
                    <a:lnTo>
                      <a:pt x="0" y="195692"/>
                    </a:lnTo>
                    <a:lnTo>
                      <a:pt x="3292" y="187746"/>
                    </a:lnTo>
                    <a:lnTo>
                      <a:pt x="3176" y="187325"/>
                    </a:lnTo>
                    <a:cubicBezTo>
                      <a:pt x="3176" y="83868"/>
                      <a:pt x="231696" y="0"/>
                      <a:pt x="51359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307" name="グループ化 306">
                <a:extLst>
                  <a:ext uri="{FF2B5EF4-FFF2-40B4-BE49-F238E27FC236}">
                    <a16:creationId xmlns:a16="http://schemas.microsoft.com/office/drawing/2014/main" id="{7FDA78FB-628C-4903-84B1-699F6569C3B0}"/>
                  </a:ext>
                </a:extLst>
              </p:cNvPr>
              <p:cNvGrpSpPr/>
              <p:nvPr/>
            </p:nvGrpSpPr>
            <p:grpSpPr>
              <a:xfrm>
                <a:off x="2410767" y="2604920"/>
                <a:ext cx="959868" cy="931545"/>
                <a:chOff x="3005072" y="4257675"/>
                <a:chExt cx="959868" cy="698500"/>
              </a:xfrm>
              <a:solidFill>
                <a:srgbClr val="0070C0"/>
              </a:solidFill>
            </p:grpSpPr>
            <p:sp>
              <p:nvSpPr>
                <p:cNvPr id="308" name="フリーフォーム: 図形 307">
                  <a:extLst>
                    <a:ext uri="{FF2B5EF4-FFF2-40B4-BE49-F238E27FC236}">
                      <a16:creationId xmlns:a16="http://schemas.microsoft.com/office/drawing/2014/main" id="{EB0AE758-794F-4C3E-B519-15901BC8E3AB}"/>
                    </a:ext>
                  </a:extLst>
                </p:cNvPr>
                <p:cNvSpPr/>
                <p:nvPr/>
              </p:nvSpPr>
              <p:spPr>
                <a:xfrm>
                  <a:off x="3068571" y="4257675"/>
                  <a:ext cx="896369" cy="698500"/>
                </a:xfrm>
                <a:custGeom>
                  <a:avLst/>
                  <a:gdLst>
                    <a:gd name="connsiteX0" fmla="*/ 513590 w 1024004"/>
                    <a:gd name="connsiteY0" fmla="*/ 0 h 698500"/>
                    <a:gd name="connsiteX1" fmla="*/ 1024004 w 1024004"/>
                    <a:gd name="connsiteY1" fmla="*/ 187325 h 698500"/>
                    <a:gd name="connsiteX2" fmla="*/ 1022368 w 1024004"/>
                    <a:gd name="connsiteY2" fmla="*/ 193281 h 698500"/>
                    <a:gd name="connsiteX3" fmla="*/ 1023367 w 1024004"/>
                    <a:gd name="connsiteY3" fmla="*/ 195692 h 698500"/>
                    <a:gd name="connsiteX4" fmla="*/ 1023367 w 1024004"/>
                    <a:gd name="connsiteY4" fmla="*/ 485950 h 698500"/>
                    <a:gd name="connsiteX5" fmla="*/ 810817 w 1024004"/>
                    <a:gd name="connsiteY5" fmla="*/ 698500 h 698500"/>
                    <a:gd name="connsiteX6" fmla="*/ 212550 w 1024004"/>
                    <a:gd name="connsiteY6" fmla="*/ 698500 h 698500"/>
                    <a:gd name="connsiteX7" fmla="*/ 0 w 1024004"/>
                    <a:gd name="connsiteY7" fmla="*/ 485950 h 698500"/>
                    <a:gd name="connsiteX8" fmla="*/ 0 w 1024004"/>
                    <a:gd name="connsiteY8" fmla="*/ 195692 h 698500"/>
                    <a:gd name="connsiteX9" fmla="*/ 3292 w 1024004"/>
                    <a:gd name="connsiteY9" fmla="*/ 187746 h 698500"/>
                    <a:gd name="connsiteX10" fmla="*/ 3176 w 1024004"/>
                    <a:gd name="connsiteY10" fmla="*/ 187325 h 698500"/>
                    <a:gd name="connsiteX11" fmla="*/ 513590 w 1024004"/>
                    <a:gd name="connsiteY11" fmla="*/ 0 h 6985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024004" h="698500">
                      <a:moveTo>
                        <a:pt x="513590" y="0"/>
                      </a:moveTo>
                      <a:cubicBezTo>
                        <a:pt x="795484" y="0"/>
                        <a:pt x="1024004" y="83868"/>
                        <a:pt x="1024004" y="187325"/>
                      </a:cubicBezTo>
                      <a:lnTo>
                        <a:pt x="1022368" y="193281"/>
                      </a:lnTo>
                      <a:lnTo>
                        <a:pt x="1023367" y="195692"/>
                      </a:lnTo>
                      <a:lnTo>
                        <a:pt x="1023367" y="485950"/>
                      </a:lnTo>
                      <a:cubicBezTo>
                        <a:pt x="1023367" y="603338"/>
                        <a:pt x="928205" y="698500"/>
                        <a:pt x="810817" y="698500"/>
                      </a:cubicBezTo>
                      <a:lnTo>
                        <a:pt x="212550" y="698500"/>
                      </a:lnTo>
                      <a:cubicBezTo>
                        <a:pt x="95162" y="698500"/>
                        <a:pt x="0" y="603338"/>
                        <a:pt x="0" y="485950"/>
                      </a:cubicBezTo>
                      <a:lnTo>
                        <a:pt x="0" y="195692"/>
                      </a:lnTo>
                      <a:lnTo>
                        <a:pt x="3292" y="187746"/>
                      </a:lnTo>
                      <a:lnTo>
                        <a:pt x="3176" y="187325"/>
                      </a:lnTo>
                      <a:cubicBezTo>
                        <a:pt x="3176" y="83868"/>
                        <a:pt x="231696" y="0"/>
                        <a:pt x="513590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09" name="フリーフォーム: 図形 308">
                  <a:extLst>
                    <a:ext uri="{FF2B5EF4-FFF2-40B4-BE49-F238E27FC236}">
                      <a16:creationId xmlns:a16="http://schemas.microsoft.com/office/drawing/2014/main" id="{60E67122-29F3-4475-82A0-86641DFF26CE}"/>
                    </a:ext>
                  </a:extLst>
                </p:cNvPr>
                <p:cNvSpPr/>
                <p:nvPr/>
              </p:nvSpPr>
              <p:spPr>
                <a:xfrm>
                  <a:off x="3005072" y="4257675"/>
                  <a:ext cx="879844" cy="698500"/>
                </a:xfrm>
                <a:custGeom>
                  <a:avLst/>
                  <a:gdLst>
                    <a:gd name="connsiteX0" fmla="*/ 513590 w 1024004"/>
                    <a:gd name="connsiteY0" fmla="*/ 0 h 698500"/>
                    <a:gd name="connsiteX1" fmla="*/ 1024004 w 1024004"/>
                    <a:gd name="connsiteY1" fmla="*/ 187325 h 698500"/>
                    <a:gd name="connsiteX2" fmla="*/ 1022368 w 1024004"/>
                    <a:gd name="connsiteY2" fmla="*/ 193281 h 698500"/>
                    <a:gd name="connsiteX3" fmla="*/ 1023367 w 1024004"/>
                    <a:gd name="connsiteY3" fmla="*/ 195692 h 698500"/>
                    <a:gd name="connsiteX4" fmla="*/ 1023367 w 1024004"/>
                    <a:gd name="connsiteY4" fmla="*/ 485950 h 698500"/>
                    <a:gd name="connsiteX5" fmla="*/ 810817 w 1024004"/>
                    <a:gd name="connsiteY5" fmla="*/ 698500 h 698500"/>
                    <a:gd name="connsiteX6" fmla="*/ 212550 w 1024004"/>
                    <a:gd name="connsiteY6" fmla="*/ 698500 h 698500"/>
                    <a:gd name="connsiteX7" fmla="*/ 0 w 1024004"/>
                    <a:gd name="connsiteY7" fmla="*/ 485950 h 698500"/>
                    <a:gd name="connsiteX8" fmla="*/ 0 w 1024004"/>
                    <a:gd name="connsiteY8" fmla="*/ 195692 h 698500"/>
                    <a:gd name="connsiteX9" fmla="*/ 3292 w 1024004"/>
                    <a:gd name="connsiteY9" fmla="*/ 187746 h 698500"/>
                    <a:gd name="connsiteX10" fmla="*/ 3176 w 1024004"/>
                    <a:gd name="connsiteY10" fmla="*/ 187325 h 698500"/>
                    <a:gd name="connsiteX11" fmla="*/ 513590 w 1024004"/>
                    <a:gd name="connsiteY11" fmla="*/ 0 h 6985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024004" h="698500">
                      <a:moveTo>
                        <a:pt x="513590" y="0"/>
                      </a:moveTo>
                      <a:cubicBezTo>
                        <a:pt x="795484" y="0"/>
                        <a:pt x="1024004" y="83868"/>
                        <a:pt x="1024004" y="187325"/>
                      </a:cubicBezTo>
                      <a:lnTo>
                        <a:pt x="1022368" y="193281"/>
                      </a:lnTo>
                      <a:lnTo>
                        <a:pt x="1023367" y="195692"/>
                      </a:lnTo>
                      <a:lnTo>
                        <a:pt x="1023367" y="485950"/>
                      </a:lnTo>
                      <a:cubicBezTo>
                        <a:pt x="1023367" y="603338"/>
                        <a:pt x="928205" y="698500"/>
                        <a:pt x="810817" y="698500"/>
                      </a:cubicBezTo>
                      <a:lnTo>
                        <a:pt x="212550" y="698500"/>
                      </a:lnTo>
                      <a:cubicBezTo>
                        <a:pt x="95162" y="698500"/>
                        <a:pt x="0" y="603338"/>
                        <a:pt x="0" y="485950"/>
                      </a:cubicBezTo>
                      <a:lnTo>
                        <a:pt x="0" y="195692"/>
                      </a:lnTo>
                      <a:lnTo>
                        <a:pt x="3292" y="187746"/>
                      </a:lnTo>
                      <a:lnTo>
                        <a:pt x="3176" y="187325"/>
                      </a:lnTo>
                      <a:cubicBezTo>
                        <a:pt x="3176" y="83868"/>
                        <a:pt x="231696" y="0"/>
                        <a:pt x="513590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248" name="グループ化 247">
              <a:extLst>
                <a:ext uri="{FF2B5EF4-FFF2-40B4-BE49-F238E27FC236}">
                  <a16:creationId xmlns:a16="http://schemas.microsoft.com/office/drawing/2014/main" id="{27445BF3-EE69-42A3-8C85-5FA4D1190128}"/>
                </a:ext>
              </a:extLst>
            </p:cNvPr>
            <p:cNvGrpSpPr/>
            <p:nvPr/>
          </p:nvGrpSpPr>
          <p:grpSpPr>
            <a:xfrm>
              <a:off x="7877276" y="6053074"/>
              <a:ext cx="822106" cy="295136"/>
              <a:chOff x="1966479" y="3059902"/>
              <a:chExt cx="839064" cy="301224"/>
            </a:xfrm>
          </p:grpSpPr>
          <p:grpSp>
            <p:nvGrpSpPr>
              <p:cNvPr id="301" name="グループ化 300">
                <a:extLst>
                  <a:ext uri="{FF2B5EF4-FFF2-40B4-BE49-F238E27FC236}">
                    <a16:creationId xmlns:a16="http://schemas.microsoft.com/office/drawing/2014/main" id="{AC3BA3F8-F439-4D91-9DC9-0DD9BB887DFF}"/>
                  </a:ext>
                </a:extLst>
              </p:cNvPr>
              <p:cNvGrpSpPr/>
              <p:nvPr/>
            </p:nvGrpSpPr>
            <p:grpSpPr>
              <a:xfrm>
                <a:off x="1968091" y="3059902"/>
                <a:ext cx="152581" cy="245345"/>
                <a:chOff x="3696965" y="3132430"/>
                <a:chExt cx="140232" cy="212394"/>
              </a:xfrm>
            </p:grpSpPr>
            <p:sp>
              <p:nvSpPr>
                <p:cNvPr id="303" name="四角形: 角を丸くする 302">
                  <a:extLst>
                    <a:ext uri="{FF2B5EF4-FFF2-40B4-BE49-F238E27FC236}">
                      <a16:creationId xmlns:a16="http://schemas.microsoft.com/office/drawing/2014/main" id="{1FDF41E0-932C-46D8-9A51-93D92EE19DC8}"/>
                    </a:ext>
                  </a:extLst>
                </p:cNvPr>
                <p:cNvSpPr/>
                <p:nvPr/>
              </p:nvSpPr>
              <p:spPr>
                <a:xfrm rot="19800000">
                  <a:off x="3785701" y="3187552"/>
                  <a:ext cx="51496" cy="144423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accent2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04" name="四角形: 角を丸くする 303">
                  <a:extLst>
                    <a:ext uri="{FF2B5EF4-FFF2-40B4-BE49-F238E27FC236}">
                      <a16:creationId xmlns:a16="http://schemas.microsoft.com/office/drawing/2014/main" id="{7055CC56-4495-4574-A7AB-B7C3670589DC}"/>
                    </a:ext>
                  </a:extLst>
                </p:cNvPr>
                <p:cNvSpPr/>
                <p:nvPr/>
              </p:nvSpPr>
              <p:spPr>
                <a:xfrm>
                  <a:off x="3744758" y="3157376"/>
                  <a:ext cx="60516" cy="187448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05" name="四角形: 角を丸くする 304">
                  <a:extLst>
                    <a:ext uri="{FF2B5EF4-FFF2-40B4-BE49-F238E27FC236}">
                      <a16:creationId xmlns:a16="http://schemas.microsoft.com/office/drawing/2014/main" id="{7C9ADB11-6F94-4972-A400-3A9E7D927AAE}"/>
                    </a:ext>
                  </a:extLst>
                </p:cNvPr>
                <p:cNvSpPr/>
                <p:nvPr/>
              </p:nvSpPr>
              <p:spPr>
                <a:xfrm rot="2634547">
                  <a:off x="3696965" y="3132430"/>
                  <a:ext cx="60517" cy="203393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302" name="フリーフォーム: 図形 301">
                <a:extLst>
                  <a:ext uri="{FF2B5EF4-FFF2-40B4-BE49-F238E27FC236}">
                    <a16:creationId xmlns:a16="http://schemas.microsoft.com/office/drawing/2014/main" id="{12AD8B31-846F-4F46-B2A8-DCD709A071AE}"/>
                  </a:ext>
                </a:extLst>
              </p:cNvPr>
              <p:cNvSpPr/>
              <p:nvPr/>
            </p:nvSpPr>
            <p:spPr>
              <a:xfrm>
                <a:off x="1966479" y="3060657"/>
                <a:ext cx="839064" cy="300469"/>
              </a:xfrm>
              <a:custGeom>
                <a:avLst/>
                <a:gdLst>
                  <a:gd name="connsiteX0" fmla="*/ 225258 w 1057498"/>
                  <a:gd name="connsiteY0" fmla="*/ 0 h 338307"/>
                  <a:gd name="connsiteX1" fmla="*/ 350686 w 1057498"/>
                  <a:gd name="connsiteY1" fmla="*/ 10380 h 338307"/>
                  <a:gd name="connsiteX2" fmla="*/ 362052 w 1057498"/>
                  <a:gd name="connsiteY2" fmla="*/ 15644 h 338307"/>
                  <a:gd name="connsiteX3" fmla="*/ 839064 w 1057498"/>
                  <a:gd name="connsiteY3" fmla="*/ 125169 h 338307"/>
                  <a:gd name="connsiteX4" fmla="*/ 839064 w 1057498"/>
                  <a:gd name="connsiteY4" fmla="*/ 13072 h 338307"/>
                  <a:gd name="connsiteX5" fmla="*/ 1057498 w 1057498"/>
                  <a:gd name="connsiteY5" fmla="*/ 13072 h 338307"/>
                  <a:gd name="connsiteX6" fmla="*/ 1057498 w 1057498"/>
                  <a:gd name="connsiteY6" fmla="*/ 259705 h 338307"/>
                  <a:gd name="connsiteX7" fmla="*/ 1052705 w 1057498"/>
                  <a:gd name="connsiteY7" fmla="*/ 259705 h 338307"/>
                  <a:gd name="connsiteX8" fmla="*/ 1056977 w 1057498"/>
                  <a:gd name="connsiteY8" fmla="*/ 275694 h 338307"/>
                  <a:gd name="connsiteX9" fmla="*/ 1056976 w 1057498"/>
                  <a:gd name="connsiteY9" fmla="*/ 275692 h 338307"/>
                  <a:gd name="connsiteX10" fmla="*/ 907395 w 1057498"/>
                  <a:gd name="connsiteY10" fmla="*/ 332219 h 338307"/>
                  <a:gd name="connsiteX11" fmla="*/ 303273 w 1057498"/>
                  <a:gd name="connsiteY11" fmla="*/ 140087 h 338307"/>
                  <a:gd name="connsiteX12" fmla="*/ 303967 w 1057498"/>
                  <a:gd name="connsiteY12" fmla="*/ 137495 h 338307"/>
                  <a:gd name="connsiteX13" fmla="*/ 294303 w 1057498"/>
                  <a:gd name="connsiteY13" fmla="*/ 140796 h 338307"/>
                  <a:gd name="connsiteX14" fmla="*/ 225258 w 1057498"/>
                  <a:gd name="connsiteY14" fmla="*/ 147859 h 338307"/>
                  <a:gd name="connsiteX15" fmla="*/ 99830 w 1057498"/>
                  <a:gd name="connsiteY15" fmla="*/ 121536 h 338307"/>
                  <a:gd name="connsiteX16" fmla="*/ 98623 w 1057498"/>
                  <a:gd name="connsiteY16" fmla="*/ 120627 h 338307"/>
                  <a:gd name="connsiteX17" fmla="*/ 64054 w 1057498"/>
                  <a:gd name="connsiteY17" fmla="*/ 230891 h 338307"/>
                  <a:gd name="connsiteX18" fmla="*/ 47347 w 1057498"/>
                  <a:gd name="connsiteY18" fmla="*/ 251647 h 338307"/>
                  <a:gd name="connsiteX19" fmla="*/ 22196 w 1057498"/>
                  <a:gd name="connsiteY19" fmla="*/ 253324 h 338307"/>
                  <a:gd name="connsiteX20" fmla="*/ 3333 w 1057498"/>
                  <a:gd name="connsiteY20" fmla="*/ 234942 h 338307"/>
                  <a:gd name="connsiteX21" fmla="*/ 1808 w 1057498"/>
                  <a:gd name="connsiteY21" fmla="*/ 207268 h 338307"/>
                  <a:gd name="connsiteX22" fmla="*/ 48285 w 1057498"/>
                  <a:gd name="connsiteY22" fmla="*/ 59010 h 338307"/>
                  <a:gd name="connsiteX23" fmla="*/ 47877 w 1057498"/>
                  <a:gd name="connsiteY23" fmla="*/ 57986 h 338307"/>
                  <a:gd name="connsiteX24" fmla="*/ 225258 w 1057498"/>
                  <a:gd name="connsiteY24" fmla="*/ 0 h 338307"/>
                  <a:gd name="connsiteX0" fmla="*/ 225258 w 1057498"/>
                  <a:gd name="connsiteY0" fmla="*/ 0 h 338307"/>
                  <a:gd name="connsiteX1" fmla="*/ 350686 w 1057498"/>
                  <a:gd name="connsiteY1" fmla="*/ 10380 h 338307"/>
                  <a:gd name="connsiteX2" fmla="*/ 362052 w 1057498"/>
                  <a:gd name="connsiteY2" fmla="*/ 15644 h 338307"/>
                  <a:gd name="connsiteX3" fmla="*/ 839064 w 1057498"/>
                  <a:gd name="connsiteY3" fmla="*/ 125169 h 338307"/>
                  <a:gd name="connsiteX4" fmla="*/ 839064 w 1057498"/>
                  <a:gd name="connsiteY4" fmla="*/ 13072 h 338307"/>
                  <a:gd name="connsiteX5" fmla="*/ 1057498 w 1057498"/>
                  <a:gd name="connsiteY5" fmla="*/ 13072 h 338307"/>
                  <a:gd name="connsiteX6" fmla="*/ 1057498 w 1057498"/>
                  <a:gd name="connsiteY6" fmla="*/ 259705 h 338307"/>
                  <a:gd name="connsiteX7" fmla="*/ 1056977 w 1057498"/>
                  <a:gd name="connsiteY7" fmla="*/ 275694 h 338307"/>
                  <a:gd name="connsiteX8" fmla="*/ 1056976 w 1057498"/>
                  <a:gd name="connsiteY8" fmla="*/ 275692 h 338307"/>
                  <a:gd name="connsiteX9" fmla="*/ 907395 w 1057498"/>
                  <a:gd name="connsiteY9" fmla="*/ 332219 h 338307"/>
                  <a:gd name="connsiteX10" fmla="*/ 303273 w 1057498"/>
                  <a:gd name="connsiteY10" fmla="*/ 140087 h 338307"/>
                  <a:gd name="connsiteX11" fmla="*/ 303967 w 1057498"/>
                  <a:gd name="connsiteY11" fmla="*/ 137495 h 338307"/>
                  <a:gd name="connsiteX12" fmla="*/ 294303 w 1057498"/>
                  <a:gd name="connsiteY12" fmla="*/ 140796 h 338307"/>
                  <a:gd name="connsiteX13" fmla="*/ 225258 w 1057498"/>
                  <a:gd name="connsiteY13" fmla="*/ 147859 h 338307"/>
                  <a:gd name="connsiteX14" fmla="*/ 99830 w 1057498"/>
                  <a:gd name="connsiteY14" fmla="*/ 121536 h 338307"/>
                  <a:gd name="connsiteX15" fmla="*/ 98623 w 1057498"/>
                  <a:gd name="connsiteY15" fmla="*/ 120627 h 338307"/>
                  <a:gd name="connsiteX16" fmla="*/ 64054 w 1057498"/>
                  <a:gd name="connsiteY16" fmla="*/ 230891 h 338307"/>
                  <a:gd name="connsiteX17" fmla="*/ 47347 w 1057498"/>
                  <a:gd name="connsiteY17" fmla="*/ 251647 h 338307"/>
                  <a:gd name="connsiteX18" fmla="*/ 22196 w 1057498"/>
                  <a:gd name="connsiteY18" fmla="*/ 253324 h 338307"/>
                  <a:gd name="connsiteX19" fmla="*/ 3333 w 1057498"/>
                  <a:gd name="connsiteY19" fmla="*/ 234942 h 338307"/>
                  <a:gd name="connsiteX20" fmla="*/ 1808 w 1057498"/>
                  <a:gd name="connsiteY20" fmla="*/ 207268 h 338307"/>
                  <a:gd name="connsiteX21" fmla="*/ 48285 w 1057498"/>
                  <a:gd name="connsiteY21" fmla="*/ 59010 h 338307"/>
                  <a:gd name="connsiteX22" fmla="*/ 47877 w 1057498"/>
                  <a:gd name="connsiteY22" fmla="*/ 57986 h 338307"/>
                  <a:gd name="connsiteX23" fmla="*/ 225258 w 1057498"/>
                  <a:gd name="connsiteY23" fmla="*/ 0 h 338307"/>
                  <a:gd name="connsiteX0" fmla="*/ 225258 w 1057498"/>
                  <a:gd name="connsiteY0" fmla="*/ 0 h 338307"/>
                  <a:gd name="connsiteX1" fmla="*/ 350686 w 1057498"/>
                  <a:gd name="connsiteY1" fmla="*/ 10380 h 338307"/>
                  <a:gd name="connsiteX2" fmla="*/ 362052 w 1057498"/>
                  <a:gd name="connsiteY2" fmla="*/ 15644 h 338307"/>
                  <a:gd name="connsiteX3" fmla="*/ 839064 w 1057498"/>
                  <a:gd name="connsiteY3" fmla="*/ 125169 h 338307"/>
                  <a:gd name="connsiteX4" fmla="*/ 839064 w 1057498"/>
                  <a:gd name="connsiteY4" fmla="*/ 13072 h 338307"/>
                  <a:gd name="connsiteX5" fmla="*/ 1057498 w 1057498"/>
                  <a:gd name="connsiteY5" fmla="*/ 13072 h 338307"/>
                  <a:gd name="connsiteX6" fmla="*/ 1056977 w 1057498"/>
                  <a:gd name="connsiteY6" fmla="*/ 275694 h 338307"/>
                  <a:gd name="connsiteX7" fmla="*/ 1056976 w 1057498"/>
                  <a:gd name="connsiteY7" fmla="*/ 275692 h 338307"/>
                  <a:gd name="connsiteX8" fmla="*/ 907395 w 1057498"/>
                  <a:gd name="connsiteY8" fmla="*/ 332219 h 338307"/>
                  <a:gd name="connsiteX9" fmla="*/ 303273 w 1057498"/>
                  <a:gd name="connsiteY9" fmla="*/ 140087 h 338307"/>
                  <a:gd name="connsiteX10" fmla="*/ 303967 w 1057498"/>
                  <a:gd name="connsiteY10" fmla="*/ 137495 h 338307"/>
                  <a:gd name="connsiteX11" fmla="*/ 294303 w 1057498"/>
                  <a:gd name="connsiteY11" fmla="*/ 140796 h 338307"/>
                  <a:gd name="connsiteX12" fmla="*/ 225258 w 1057498"/>
                  <a:gd name="connsiteY12" fmla="*/ 147859 h 338307"/>
                  <a:gd name="connsiteX13" fmla="*/ 99830 w 1057498"/>
                  <a:gd name="connsiteY13" fmla="*/ 121536 h 338307"/>
                  <a:gd name="connsiteX14" fmla="*/ 98623 w 1057498"/>
                  <a:gd name="connsiteY14" fmla="*/ 120627 h 338307"/>
                  <a:gd name="connsiteX15" fmla="*/ 64054 w 1057498"/>
                  <a:gd name="connsiteY15" fmla="*/ 230891 h 338307"/>
                  <a:gd name="connsiteX16" fmla="*/ 47347 w 1057498"/>
                  <a:gd name="connsiteY16" fmla="*/ 251647 h 338307"/>
                  <a:gd name="connsiteX17" fmla="*/ 22196 w 1057498"/>
                  <a:gd name="connsiteY17" fmla="*/ 253324 h 338307"/>
                  <a:gd name="connsiteX18" fmla="*/ 3333 w 1057498"/>
                  <a:gd name="connsiteY18" fmla="*/ 234942 h 338307"/>
                  <a:gd name="connsiteX19" fmla="*/ 1808 w 1057498"/>
                  <a:gd name="connsiteY19" fmla="*/ 207268 h 338307"/>
                  <a:gd name="connsiteX20" fmla="*/ 48285 w 1057498"/>
                  <a:gd name="connsiteY20" fmla="*/ 59010 h 338307"/>
                  <a:gd name="connsiteX21" fmla="*/ 47877 w 1057498"/>
                  <a:gd name="connsiteY21" fmla="*/ 57986 h 338307"/>
                  <a:gd name="connsiteX22" fmla="*/ 225258 w 1057498"/>
                  <a:gd name="connsiteY22" fmla="*/ 0 h 338307"/>
                  <a:gd name="connsiteX0" fmla="*/ 225258 w 1057498"/>
                  <a:gd name="connsiteY0" fmla="*/ 0 h 338307"/>
                  <a:gd name="connsiteX1" fmla="*/ 350686 w 1057498"/>
                  <a:gd name="connsiteY1" fmla="*/ 10380 h 338307"/>
                  <a:gd name="connsiteX2" fmla="*/ 362052 w 1057498"/>
                  <a:gd name="connsiteY2" fmla="*/ 15644 h 338307"/>
                  <a:gd name="connsiteX3" fmla="*/ 839064 w 1057498"/>
                  <a:gd name="connsiteY3" fmla="*/ 125169 h 338307"/>
                  <a:gd name="connsiteX4" fmla="*/ 839064 w 1057498"/>
                  <a:gd name="connsiteY4" fmla="*/ 13072 h 338307"/>
                  <a:gd name="connsiteX5" fmla="*/ 1057498 w 1057498"/>
                  <a:gd name="connsiteY5" fmla="*/ 13072 h 338307"/>
                  <a:gd name="connsiteX6" fmla="*/ 1056977 w 1057498"/>
                  <a:gd name="connsiteY6" fmla="*/ 275694 h 338307"/>
                  <a:gd name="connsiteX7" fmla="*/ 1056976 w 1057498"/>
                  <a:gd name="connsiteY7" fmla="*/ 275692 h 338307"/>
                  <a:gd name="connsiteX8" fmla="*/ 907395 w 1057498"/>
                  <a:gd name="connsiteY8" fmla="*/ 332219 h 338307"/>
                  <a:gd name="connsiteX9" fmla="*/ 303273 w 1057498"/>
                  <a:gd name="connsiteY9" fmla="*/ 140087 h 338307"/>
                  <a:gd name="connsiteX10" fmla="*/ 303967 w 1057498"/>
                  <a:gd name="connsiteY10" fmla="*/ 137495 h 338307"/>
                  <a:gd name="connsiteX11" fmla="*/ 225258 w 1057498"/>
                  <a:gd name="connsiteY11" fmla="*/ 147859 h 338307"/>
                  <a:gd name="connsiteX12" fmla="*/ 99830 w 1057498"/>
                  <a:gd name="connsiteY12" fmla="*/ 121536 h 338307"/>
                  <a:gd name="connsiteX13" fmla="*/ 98623 w 1057498"/>
                  <a:gd name="connsiteY13" fmla="*/ 120627 h 338307"/>
                  <a:gd name="connsiteX14" fmla="*/ 64054 w 1057498"/>
                  <a:gd name="connsiteY14" fmla="*/ 230891 h 338307"/>
                  <a:gd name="connsiteX15" fmla="*/ 47347 w 1057498"/>
                  <a:gd name="connsiteY15" fmla="*/ 251647 h 338307"/>
                  <a:gd name="connsiteX16" fmla="*/ 22196 w 1057498"/>
                  <a:gd name="connsiteY16" fmla="*/ 253324 h 338307"/>
                  <a:gd name="connsiteX17" fmla="*/ 3333 w 1057498"/>
                  <a:gd name="connsiteY17" fmla="*/ 234942 h 338307"/>
                  <a:gd name="connsiteX18" fmla="*/ 1808 w 1057498"/>
                  <a:gd name="connsiteY18" fmla="*/ 207268 h 338307"/>
                  <a:gd name="connsiteX19" fmla="*/ 48285 w 1057498"/>
                  <a:gd name="connsiteY19" fmla="*/ 59010 h 338307"/>
                  <a:gd name="connsiteX20" fmla="*/ 47877 w 1057498"/>
                  <a:gd name="connsiteY20" fmla="*/ 57986 h 338307"/>
                  <a:gd name="connsiteX21" fmla="*/ 225258 w 1057498"/>
                  <a:gd name="connsiteY21" fmla="*/ 0 h 338307"/>
                  <a:gd name="connsiteX0" fmla="*/ 225258 w 1057498"/>
                  <a:gd name="connsiteY0" fmla="*/ 0 h 338307"/>
                  <a:gd name="connsiteX1" fmla="*/ 350686 w 1057498"/>
                  <a:gd name="connsiteY1" fmla="*/ 10380 h 338307"/>
                  <a:gd name="connsiteX2" fmla="*/ 362052 w 1057498"/>
                  <a:gd name="connsiteY2" fmla="*/ 15644 h 338307"/>
                  <a:gd name="connsiteX3" fmla="*/ 839064 w 1057498"/>
                  <a:gd name="connsiteY3" fmla="*/ 125169 h 338307"/>
                  <a:gd name="connsiteX4" fmla="*/ 839064 w 1057498"/>
                  <a:gd name="connsiteY4" fmla="*/ 13072 h 338307"/>
                  <a:gd name="connsiteX5" fmla="*/ 1057498 w 1057498"/>
                  <a:gd name="connsiteY5" fmla="*/ 13072 h 338307"/>
                  <a:gd name="connsiteX6" fmla="*/ 1056977 w 1057498"/>
                  <a:gd name="connsiteY6" fmla="*/ 275694 h 338307"/>
                  <a:gd name="connsiteX7" fmla="*/ 1056976 w 1057498"/>
                  <a:gd name="connsiteY7" fmla="*/ 275692 h 338307"/>
                  <a:gd name="connsiteX8" fmla="*/ 907395 w 1057498"/>
                  <a:gd name="connsiteY8" fmla="*/ 332219 h 338307"/>
                  <a:gd name="connsiteX9" fmla="*/ 303273 w 1057498"/>
                  <a:gd name="connsiteY9" fmla="*/ 140087 h 338307"/>
                  <a:gd name="connsiteX10" fmla="*/ 225258 w 1057498"/>
                  <a:gd name="connsiteY10" fmla="*/ 147859 h 338307"/>
                  <a:gd name="connsiteX11" fmla="*/ 99830 w 1057498"/>
                  <a:gd name="connsiteY11" fmla="*/ 121536 h 338307"/>
                  <a:gd name="connsiteX12" fmla="*/ 98623 w 1057498"/>
                  <a:gd name="connsiteY12" fmla="*/ 120627 h 338307"/>
                  <a:gd name="connsiteX13" fmla="*/ 64054 w 1057498"/>
                  <a:gd name="connsiteY13" fmla="*/ 230891 h 338307"/>
                  <a:gd name="connsiteX14" fmla="*/ 47347 w 1057498"/>
                  <a:gd name="connsiteY14" fmla="*/ 251647 h 338307"/>
                  <a:gd name="connsiteX15" fmla="*/ 22196 w 1057498"/>
                  <a:gd name="connsiteY15" fmla="*/ 253324 h 338307"/>
                  <a:gd name="connsiteX16" fmla="*/ 3333 w 1057498"/>
                  <a:gd name="connsiteY16" fmla="*/ 234942 h 338307"/>
                  <a:gd name="connsiteX17" fmla="*/ 1808 w 1057498"/>
                  <a:gd name="connsiteY17" fmla="*/ 207268 h 338307"/>
                  <a:gd name="connsiteX18" fmla="*/ 48285 w 1057498"/>
                  <a:gd name="connsiteY18" fmla="*/ 59010 h 338307"/>
                  <a:gd name="connsiteX19" fmla="*/ 47877 w 1057498"/>
                  <a:gd name="connsiteY19" fmla="*/ 57986 h 338307"/>
                  <a:gd name="connsiteX20" fmla="*/ 225258 w 1057498"/>
                  <a:gd name="connsiteY20" fmla="*/ 0 h 338307"/>
                  <a:gd name="connsiteX0" fmla="*/ 225258 w 1057498"/>
                  <a:gd name="connsiteY0" fmla="*/ 0 h 338307"/>
                  <a:gd name="connsiteX1" fmla="*/ 350686 w 1057498"/>
                  <a:gd name="connsiteY1" fmla="*/ 10380 h 338307"/>
                  <a:gd name="connsiteX2" fmla="*/ 839064 w 1057498"/>
                  <a:gd name="connsiteY2" fmla="*/ 125169 h 338307"/>
                  <a:gd name="connsiteX3" fmla="*/ 839064 w 1057498"/>
                  <a:gd name="connsiteY3" fmla="*/ 13072 h 338307"/>
                  <a:gd name="connsiteX4" fmla="*/ 1057498 w 1057498"/>
                  <a:gd name="connsiteY4" fmla="*/ 13072 h 338307"/>
                  <a:gd name="connsiteX5" fmla="*/ 1056977 w 1057498"/>
                  <a:gd name="connsiteY5" fmla="*/ 275694 h 338307"/>
                  <a:gd name="connsiteX6" fmla="*/ 1056976 w 1057498"/>
                  <a:gd name="connsiteY6" fmla="*/ 275692 h 338307"/>
                  <a:gd name="connsiteX7" fmla="*/ 907395 w 1057498"/>
                  <a:gd name="connsiteY7" fmla="*/ 332219 h 338307"/>
                  <a:gd name="connsiteX8" fmla="*/ 303273 w 1057498"/>
                  <a:gd name="connsiteY8" fmla="*/ 140087 h 338307"/>
                  <a:gd name="connsiteX9" fmla="*/ 225258 w 1057498"/>
                  <a:gd name="connsiteY9" fmla="*/ 147859 h 338307"/>
                  <a:gd name="connsiteX10" fmla="*/ 99830 w 1057498"/>
                  <a:gd name="connsiteY10" fmla="*/ 121536 h 338307"/>
                  <a:gd name="connsiteX11" fmla="*/ 98623 w 1057498"/>
                  <a:gd name="connsiteY11" fmla="*/ 120627 h 338307"/>
                  <a:gd name="connsiteX12" fmla="*/ 64054 w 1057498"/>
                  <a:gd name="connsiteY12" fmla="*/ 230891 h 338307"/>
                  <a:gd name="connsiteX13" fmla="*/ 47347 w 1057498"/>
                  <a:gd name="connsiteY13" fmla="*/ 251647 h 338307"/>
                  <a:gd name="connsiteX14" fmla="*/ 22196 w 1057498"/>
                  <a:gd name="connsiteY14" fmla="*/ 253324 h 338307"/>
                  <a:gd name="connsiteX15" fmla="*/ 3333 w 1057498"/>
                  <a:gd name="connsiteY15" fmla="*/ 234942 h 338307"/>
                  <a:gd name="connsiteX16" fmla="*/ 1808 w 1057498"/>
                  <a:gd name="connsiteY16" fmla="*/ 207268 h 338307"/>
                  <a:gd name="connsiteX17" fmla="*/ 48285 w 1057498"/>
                  <a:gd name="connsiteY17" fmla="*/ 59010 h 338307"/>
                  <a:gd name="connsiteX18" fmla="*/ 47877 w 1057498"/>
                  <a:gd name="connsiteY18" fmla="*/ 57986 h 338307"/>
                  <a:gd name="connsiteX19" fmla="*/ 225258 w 1057498"/>
                  <a:gd name="connsiteY19" fmla="*/ 0 h 338307"/>
                  <a:gd name="connsiteX0" fmla="*/ 225258 w 1057498"/>
                  <a:gd name="connsiteY0" fmla="*/ 0 h 338307"/>
                  <a:gd name="connsiteX1" fmla="*/ 350686 w 1057498"/>
                  <a:gd name="connsiteY1" fmla="*/ 10380 h 338307"/>
                  <a:gd name="connsiteX2" fmla="*/ 839064 w 1057498"/>
                  <a:gd name="connsiteY2" fmla="*/ 125169 h 338307"/>
                  <a:gd name="connsiteX3" fmla="*/ 1057498 w 1057498"/>
                  <a:gd name="connsiteY3" fmla="*/ 13072 h 338307"/>
                  <a:gd name="connsiteX4" fmla="*/ 1056977 w 1057498"/>
                  <a:gd name="connsiteY4" fmla="*/ 275694 h 338307"/>
                  <a:gd name="connsiteX5" fmla="*/ 1056976 w 1057498"/>
                  <a:gd name="connsiteY5" fmla="*/ 275692 h 338307"/>
                  <a:gd name="connsiteX6" fmla="*/ 907395 w 1057498"/>
                  <a:gd name="connsiteY6" fmla="*/ 332219 h 338307"/>
                  <a:gd name="connsiteX7" fmla="*/ 303273 w 1057498"/>
                  <a:gd name="connsiteY7" fmla="*/ 140087 h 338307"/>
                  <a:gd name="connsiteX8" fmla="*/ 225258 w 1057498"/>
                  <a:gd name="connsiteY8" fmla="*/ 147859 h 338307"/>
                  <a:gd name="connsiteX9" fmla="*/ 99830 w 1057498"/>
                  <a:gd name="connsiteY9" fmla="*/ 121536 h 338307"/>
                  <a:gd name="connsiteX10" fmla="*/ 98623 w 1057498"/>
                  <a:gd name="connsiteY10" fmla="*/ 120627 h 338307"/>
                  <a:gd name="connsiteX11" fmla="*/ 64054 w 1057498"/>
                  <a:gd name="connsiteY11" fmla="*/ 230891 h 338307"/>
                  <a:gd name="connsiteX12" fmla="*/ 47347 w 1057498"/>
                  <a:gd name="connsiteY12" fmla="*/ 251647 h 338307"/>
                  <a:gd name="connsiteX13" fmla="*/ 22196 w 1057498"/>
                  <a:gd name="connsiteY13" fmla="*/ 253324 h 338307"/>
                  <a:gd name="connsiteX14" fmla="*/ 3333 w 1057498"/>
                  <a:gd name="connsiteY14" fmla="*/ 234942 h 338307"/>
                  <a:gd name="connsiteX15" fmla="*/ 1808 w 1057498"/>
                  <a:gd name="connsiteY15" fmla="*/ 207268 h 338307"/>
                  <a:gd name="connsiteX16" fmla="*/ 48285 w 1057498"/>
                  <a:gd name="connsiteY16" fmla="*/ 59010 h 338307"/>
                  <a:gd name="connsiteX17" fmla="*/ 47877 w 1057498"/>
                  <a:gd name="connsiteY17" fmla="*/ 57986 h 338307"/>
                  <a:gd name="connsiteX18" fmla="*/ 225258 w 1057498"/>
                  <a:gd name="connsiteY18" fmla="*/ 0 h 338307"/>
                  <a:gd name="connsiteX0" fmla="*/ 225258 w 1056977"/>
                  <a:gd name="connsiteY0" fmla="*/ 0 h 338307"/>
                  <a:gd name="connsiteX1" fmla="*/ 350686 w 1056977"/>
                  <a:gd name="connsiteY1" fmla="*/ 10380 h 338307"/>
                  <a:gd name="connsiteX2" fmla="*/ 839064 w 1056977"/>
                  <a:gd name="connsiteY2" fmla="*/ 125169 h 338307"/>
                  <a:gd name="connsiteX3" fmla="*/ 1056977 w 1056977"/>
                  <a:gd name="connsiteY3" fmla="*/ 275694 h 338307"/>
                  <a:gd name="connsiteX4" fmla="*/ 1056976 w 1056977"/>
                  <a:gd name="connsiteY4" fmla="*/ 275692 h 338307"/>
                  <a:gd name="connsiteX5" fmla="*/ 907395 w 1056977"/>
                  <a:gd name="connsiteY5" fmla="*/ 332219 h 338307"/>
                  <a:gd name="connsiteX6" fmla="*/ 303273 w 1056977"/>
                  <a:gd name="connsiteY6" fmla="*/ 140087 h 338307"/>
                  <a:gd name="connsiteX7" fmla="*/ 225258 w 1056977"/>
                  <a:gd name="connsiteY7" fmla="*/ 147859 h 338307"/>
                  <a:gd name="connsiteX8" fmla="*/ 99830 w 1056977"/>
                  <a:gd name="connsiteY8" fmla="*/ 121536 h 338307"/>
                  <a:gd name="connsiteX9" fmla="*/ 98623 w 1056977"/>
                  <a:gd name="connsiteY9" fmla="*/ 120627 h 338307"/>
                  <a:gd name="connsiteX10" fmla="*/ 64054 w 1056977"/>
                  <a:gd name="connsiteY10" fmla="*/ 230891 h 338307"/>
                  <a:gd name="connsiteX11" fmla="*/ 47347 w 1056977"/>
                  <a:gd name="connsiteY11" fmla="*/ 251647 h 338307"/>
                  <a:gd name="connsiteX12" fmla="*/ 22196 w 1056977"/>
                  <a:gd name="connsiteY12" fmla="*/ 253324 h 338307"/>
                  <a:gd name="connsiteX13" fmla="*/ 3333 w 1056977"/>
                  <a:gd name="connsiteY13" fmla="*/ 234942 h 338307"/>
                  <a:gd name="connsiteX14" fmla="*/ 1808 w 1056977"/>
                  <a:gd name="connsiteY14" fmla="*/ 207268 h 338307"/>
                  <a:gd name="connsiteX15" fmla="*/ 48285 w 1056977"/>
                  <a:gd name="connsiteY15" fmla="*/ 59010 h 338307"/>
                  <a:gd name="connsiteX16" fmla="*/ 47877 w 1056977"/>
                  <a:gd name="connsiteY16" fmla="*/ 57986 h 338307"/>
                  <a:gd name="connsiteX17" fmla="*/ 225258 w 1056977"/>
                  <a:gd name="connsiteY17" fmla="*/ 0 h 338307"/>
                  <a:gd name="connsiteX0" fmla="*/ 225258 w 1058985"/>
                  <a:gd name="connsiteY0" fmla="*/ 0 h 338352"/>
                  <a:gd name="connsiteX1" fmla="*/ 350686 w 1058985"/>
                  <a:gd name="connsiteY1" fmla="*/ 10380 h 338352"/>
                  <a:gd name="connsiteX2" fmla="*/ 839064 w 1058985"/>
                  <a:gd name="connsiteY2" fmla="*/ 125169 h 338352"/>
                  <a:gd name="connsiteX3" fmla="*/ 1056977 w 1058985"/>
                  <a:gd name="connsiteY3" fmla="*/ 275694 h 338352"/>
                  <a:gd name="connsiteX4" fmla="*/ 907395 w 1058985"/>
                  <a:gd name="connsiteY4" fmla="*/ 332219 h 338352"/>
                  <a:gd name="connsiteX5" fmla="*/ 303273 w 1058985"/>
                  <a:gd name="connsiteY5" fmla="*/ 140087 h 338352"/>
                  <a:gd name="connsiteX6" fmla="*/ 225258 w 1058985"/>
                  <a:gd name="connsiteY6" fmla="*/ 147859 h 338352"/>
                  <a:gd name="connsiteX7" fmla="*/ 99830 w 1058985"/>
                  <a:gd name="connsiteY7" fmla="*/ 121536 h 338352"/>
                  <a:gd name="connsiteX8" fmla="*/ 98623 w 1058985"/>
                  <a:gd name="connsiteY8" fmla="*/ 120627 h 338352"/>
                  <a:gd name="connsiteX9" fmla="*/ 64054 w 1058985"/>
                  <a:gd name="connsiteY9" fmla="*/ 230891 h 338352"/>
                  <a:gd name="connsiteX10" fmla="*/ 47347 w 1058985"/>
                  <a:gd name="connsiteY10" fmla="*/ 251647 h 338352"/>
                  <a:gd name="connsiteX11" fmla="*/ 22196 w 1058985"/>
                  <a:gd name="connsiteY11" fmla="*/ 253324 h 338352"/>
                  <a:gd name="connsiteX12" fmla="*/ 3333 w 1058985"/>
                  <a:gd name="connsiteY12" fmla="*/ 234942 h 338352"/>
                  <a:gd name="connsiteX13" fmla="*/ 1808 w 1058985"/>
                  <a:gd name="connsiteY13" fmla="*/ 207268 h 338352"/>
                  <a:gd name="connsiteX14" fmla="*/ 48285 w 1058985"/>
                  <a:gd name="connsiteY14" fmla="*/ 59010 h 338352"/>
                  <a:gd name="connsiteX15" fmla="*/ 47877 w 1058985"/>
                  <a:gd name="connsiteY15" fmla="*/ 57986 h 338352"/>
                  <a:gd name="connsiteX16" fmla="*/ 225258 w 1058985"/>
                  <a:gd name="connsiteY16" fmla="*/ 0 h 338352"/>
                  <a:gd name="connsiteX0" fmla="*/ 225258 w 907395"/>
                  <a:gd name="connsiteY0" fmla="*/ 0 h 332219"/>
                  <a:gd name="connsiteX1" fmla="*/ 350686 w 907395"/>
                  <a:gd name="connsiteY1" fmla="*/ 10380 h 332219"/>
                  <a:gd name="connsiteX2" fmla="*/ 839064 w 907395"/>
                  <a:gd name="connsiteY2" fmla="*/ 125169 h 332219"/>
                  <a:gd name="connsiteX3" fmla="*/ 907395 w 907395"/>
                  <a:gd name="connsiteY3" fmla="*/ 332219 h 332219"/>
                  <a:gd name="connsiteX4" fmla="*/ 303273 w 907395"/>
                  <a:gd name="connsiteY4" fmla="*/ 140087 h 332219"/>
                  <a:gd name="connsiteX5" fmla="*/ 225258 w 907395"/>
                  <a:gd name="connsiteY5" fmla="*/ 147859 h 332219"/>
                  <a:gd name="connsiteX6" fmla="*/ 99830 w 907395"/>
                  <a:gd name="connsiteY6" fmla="*/ 121536 h 332219"/>
                  <a:gd name="connsiteX7" fmla="*/ 98623 w 907395"/>
                  <a:gd name="connsiteY7" fmla="*/ 120627 h 332219"/>
                  <a:gd name="connsiteX8" fmla="*/ 64054 w 907395"/>
                  <a:gd name="connsiteY8" fmla="*/ 230891 h 332219"/>
                  <a:gd name="connsiteX9" fmla="*/ 47347 w 907395"/>
                  <a:gd name="connsiteY9" fmla="*/ 251647 h 332219"/>
                  <a:gd name="connsiteX10" fmla="*/ 22196 w 907395"/>
                  <a:gd name="connsiteY10" fmla="*/ 253324 h 332219"/>
                  <a:gd name="connsiteX11" fmla="*/ 3333 w 907395"/>
                  <a:gd name="connsiteY11" fmla="*/ 234942 h 332219"/>
                  <a:gd name="connsiteX12" fmla="*/ 1808 w 907395"/>
                  <a:gd name="connsiteY12" fmla="*/ 207268 h 332219"/>
                  <a:gd name="connsiteX13" fmla="*/ 48285 w 907395"/>
                  <a:gd name="connsiteY13" fmla="*/ 59010 h 332219"/>
                  <a:gd name="connsiteX14" fmla="*/ 47877 w 907395"/>
                  <a:gd name="connsiteY14" fmla="*/ 57986 h 332219"/>
                  <a:gd name="connsiteX15" fmla="*/ 225258 w 907395"/>
                  <a:gd name="connsiteY15" fmla="*/ 0 h 332219"/>
                  <a:gd name="connsiteX0" fmla="*/ 225258 w 839064"/>
                  <a:gd name="connsiteY0" fmla="*/ 0 h 300469"/>
                  <a:gd name="connsiteX1" fmla="*/ 350686 w 839064"/>
                  <a:gd name="connsiteY1" fmla="*/ 10380 h 300469"/>
                  <a:gd name="connsiteX2" fmla="*/ 839064 w 839064"/>
                  <a:gd name="connsiteY2" fmla="*/ 125169 h 300469"/>
                  <a:gd name="connsiteX3" fmla="*/ 780395 w 839064"/>
                  <a:gd name="connsiteY3" fmla="*/ 300469 h 300469"/>
                  <a:gd name="connsiteX4" fmla="*/ 303273 w 839064"/>
                  <a:gd name="connsiteY4" fmla="*/ 140087 h 300469"/>
                  <a:gd name="connsiteX5" fmla="*/ 225258 w 839064"/>
                  <a:gd name="connsiteY5" fmla="*/ 147859 h 300469"/>
                  <a:gd name="connsiteX6" fmla="*/ 99830 w 839064"/>
                  <a:gd name="connsiteY6" fmla="*/ 121536 h 300469"/>
                  <a:gd name="connsiteX7" fmla="*/ 98623 w 839064"/>
                  <a:gd name="connsiteY7" fmla="*/ 120627 h 300469"/>
                  <a:gd name="connsiteX8" fmla="*/ 64054 w 839064"/>
                  <a:gd name="connsiteY8" fmla="*/ 230891 h 300469"/>
                  <a:gd name="connsiteX9" fmla="*/ 47347 w 839064"/>
                  <a:gd name="connsiteY9" fmla="*/ 251647 h 300469"/>
                  <a:gd name="connsiteX10" fmla="*/ 22196 w 839064"/>
                  <a:gd name="connsiteY10" fmla="*/ 253324 h 300469"/>
                  <a:gd name="connsiteX11" fmla="*/ 3333 w 839064"/>
                  <a:gd name="connsiteY11" fmla="*/ 234942 h 300469"/>
                  <a:gd name="connsiteX12" fmla="*/ 1808 w 839064"/>
                  <a:gd name="connsiteY12" fmla="*/ 207268 h 300469"/>
                  <a:gd name="connsiteX13" fmla="*/ 48285 w 839064"/>
                  <a:gd name="connsiteY13" fmla="*/ 59010 h 300469"/>
                  <a:gd name="connsiteX14" fmla="*/ 47877 w 839064"/>
                  <a:gd name="connsiteY14" fmla="*/ 57986 h 300469"/>
                  <a:gd name="connsiteX15" fmla="*/ 225258 w 839064"/>
                  <a:gd name="connsiteY15" fmla="*/ 0 h 3004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839064" h="300469">
                    <a:moveTo>
                      <a:pt x="225258" y="0"/>
                    </a:moveTo>
                    <a:cubicBezTo>
                      <a:pt x="274241" y="0"/>
                      <a:pt x="318586" y="2088"/>
                      <a:pt x="350686" y="10380"/>
                    </a:cubicBezTo>
                    <a:lnTo>
                      <a:pt x="839064" y="125169"/>
                    </a:lnTo>
                    <a:lnTo>
                      <a:pt x="780395" y="300469"/>
                    </a:lnTo>
                    <a:lnTo>
                      <a:pt x="303273" y="140087"/>
                    </a:lnTo>
                    <a:lnTo>
                      <a:pt x="225258" y="147859"/>
                    </a:lnTo>
                    <a:cubicBezTo>
                      <a:pt x="176276" y="147859"/>
                      <a:pt x="131930" y="137800"/>
                      <a:pt x="99830" y="121536"/>
                    </a:cubicBezTo>
                    <a:lnTo>
                      <a:pt x="98623" y="120627"/>
                    </a:lnTo>
                    <a:lnTo>
                      <a:pt x="64054" y="230891"/>
                    </a:lnTo>
                    <a:cubicBezTo>
                      <a:pt x="61090" y="240348"/>
                      <a:pt x="54922" y="247587"/>
                      <a:pt x="47347" y="251647"/>
                    </a:cubicBezTo>
                    <a:lnTo>
                      <a:pt x="22196" y="253324"/>
                    </a:lnTo>
                    <a:lnTo>
                      <a:pt x="3333" y="234942"/>
                    </a:lnTo>
                    <a:cubicBezTo>
                      <a:pt x="-357" y="226607"/>
                      <a:pt x="-1156" y="216724"/>
                      <a:pt x="1808" y="207268"/>
                    </a:cubicBezTo>
                    <a:lnTo>
                      <a:pt x="48285" y="59010"/>
                    </a:lnTo>
                    <a:lnTo>
                      <a:pt x="47877" y="57986"/>
                    </a:lnTo>
                    <a:cubicBezTo>
                      <a:pt x="47877" y="8350"/>
                      <a:pt x="127293" y="0"/>
                      <a:pt x="225258" y="0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249" name="グループ化 248">
              <a:extLst>
                <a:ext uri="{FF2B5EF4-FFF2-40B4-BE49-F238E27FC236}">
                  <a16:creationId xmlns:a16="http://schemas.microsoft.com/office/drawing/2014/main" id="{826761FA-EC85-40F1-A7FB-21BEFA6B9F22}"/>
                </a:ext>
              </a:extLst>
            </p:cNvPr>
            <p:cNvGrpSpPr/>
            <p:nvPr/>
          </p:nvGrpSpPr>
          <p:grpSpPr>
            <a:xfrm>
              <a:off x="7395246" y="4938493"/>
              <a:ext cx="950201" cy="1063203"/>
              <a:chOff x="6724517" y="6543214"/>
              <a:chExt cx="950201" cy="1063203"/>
            </a:xfrm>
          </p:grpSpPr>
          <p:grpSp>
            <p:nvGrpSpPr>
              <p:cNvPr id="284" name="グループ化 283">
                <a:extLst>
                  <a:ext uri="{FF2B5EF4-FFF2-40B4-BE49-F238E27FC236}">
                    <a16:creationId xmlns:a16="http://schemas.microsoft.com/office/drawing/2014/main" id="{C967E209-EBAD-4E7B-B34C-A169696F7EFA}"/>
                  </a:ext>
                </a:extLst>
              </p:cNvPr>
              <p:cNvGrpSpPr/>
              <p:nvPr/>
            </p:nvGrpSpPr>
            <p:grpSpPr>
              <a:xfrm rot="18900000">
                <a:off x="6724517" y="6543214"/>
                <a:ext cx="914091" cy="632580"/>
                <a:chOff x="5194255" y="4820583"/>
                <a:chExt cx="914091" cy="632580"/>
              </a:xfrm>
            </p:grpSpPr>
            <p:sp>
              <p:nvSpPr>
                <p:cNvPr id="286" name="フリーフォーム: 図形 285">
                  <a:extLst>
                    <a:ext uri="{FF2B5EF4-FFF2-40B4-BE49-F238E27FC236}">
                      <a16:creationId xmlns:a16="http://schemas.microsoft.com/office/drawing/2014/main" id="{2733D277-CBEC-470C-8835-3D3480DA8BAC}"/>
                    </a:ext>
                  </a:extLst>
                </p:cNvPr>
                <p:cNvSpPr/>
                <p:nvPr/>
              </p:nvSpPr>
              <p:spPr>
                <a:xfrm rot="13500000">
                  <a:off x="5459933" y="4835275"/>
                  <a:ext cx="352210" cy="883565"/>
                </a:xfrm>
                <a:custGeom>
                  <a:avLst/>
                  <a:gdLst>
                    <a:gd name="connsiteX0" fmla="*/ 360501 w 363418"/>
                    <a:gd name="connsiteY0" fmla="*/ 976888 h 1013420"/>
                    <a:gd name="connsiteX1" fmla="*/ 219814 w 363418"/>
                    <a:gd name="connsiteY1" fmla="*/ 1013420 h 1013420"/>
                    <a:gd name="connsiteX2" fmla="*/ 79127 w 363418"/>
                    <a:gd name="connsiteY2" fmla="*/ 976888 h 1013420"/>
                    <a:gd name="connsiteX3" fmla="*/ 76647 w 363418"/>
                    <a:gd name="connsiteY3" fmla="*/ 969053 h 1013420"/>
                    <a:gd name="connsiteX4" fmla="*/ 76462 w 363418"/>
                    <a:gd name="connsiteY4" fmla="*/ 910261 h 1013420"/>
                    <a:gd name="connsiteX5" fmla="*/ 67923 w 363418"/>
                    <a:gd name="connsiteY5" fmla="*/ 916776 h 1013420"/>
                    <a:gd name="connsiteX6" fmla="*/ 23277 w 363418"/>
                    <a:gd name="connsiteY6" fmla="*/ 906376 h 1013420"/>
                    <a:gd name="connsiteX7" fmla="*/ 23277 w 363418"/>
                    <a:gd name="connsiteY7" fmla="*/ 839419 h 1013420"/>
                    <a:gd name="connsiteX8" fmla="*/ 95837 w 363418"/>
                    <a:gd name="connsiteY8" fmla="*/ 756054 h 1013420"/>
                    <a:gd name="connsiteX9" fmla="*/ 99124 w 363418"/>
                    <a:gd name="connsiteY9" fmla="*/ 753545 h 1013420"/>
                    <a:gd name="connsiteX10" fmla="*/ 111554 w 363418"/>
                    <a:gd name="connsiteY10" fmla="*/ 732366 h 1013420"/>
                    <a:gd name="connsiteX11" fmla="*/ 149912 w 363418"/>
                    <a:gd name="connsiteY11" fmla="*/ 702653 h 1013420"/>
                    <a:gd name="connsiteX12" fmla="*/ 178636 w 363418"/>
                    <a:gd name="connsiteY12" fmla="*/ 695990 h 1013420"/>
                    <a:gd name="connsiteX13" fmla="*/ 164812 w 363418"/>
                    <a:gd name="connsiteY13" fmla="*/ 249446 h 1013420"/>
                    <a:gd name="connsiteX14" fmla="*/ 56535 w 363418"/>
                    <a:gd name="connsiteY14" fmla="*/ 278459 h 1013420"/>
                    <a:gd name="connsiteX15" fmla="*/ 0 w 363418"/>
                    <a:gd name="connsiteY15" fmla="*/ 67468 h 1013420"/>
                    <a:gd name="connsiteX16" fmla="*/ 253808 w 363418"/>
                    <a:gd name="connsiteY16" fmla="*/ 0 h 1013420"/>
                    <a:gd name="connsiteX17" fmla="*/ 253806 w 363418"/>
                    <a:gd name="connsiteY17" fmla="*/ 1 h 1013420"/>
                    <a:gd name="connsiteX18" fmla="*/ 347122 w 363418"/>
                    <a:gd name="connsiteY18" fmla="*/ 129855 h 1013420"/>
                    <a:gd name="connsiteX19" fmla="*/ 319617 w 363418"/>
                    <a:gd name="connsiteY19" fmla="*/ 725815 h 1013420"/>
                    <a:gd name="connsiteX20" fmla="*/ 328073 w 363418"/>
                    <a:gd name="connsiteY20" fmla="*/ 732366 h 1013420"/>
                    <a:gd name="connsiteX21" fmla="*/ 363417 w 363418"/>
                    <a:gd name="connsiteY21" fmla="*/ 830405 h 1013420"/>
                    <a:gd name="connsiteX22" fmla="*/ 363417 w 363418"/>
                    <a:gd name="connsiteY22" fmla="*/ 967666 h 1013420"/>
                    <a:gd name="connsiteX23" fmla="*/ 363418 w 363418"/>
                    <a:gd name="connsiteY23" fmla="*/ 967667 h 1013420"/>
                    <a:gd name="connsiteX24" fmla="*/ 363417 w 363418"/>
                    <a:gd name="connsiteY24" fmla="*/ 967669 h 1013420"/>
                    <a:gd name="connsiteX0" fmla="*/ 360501 w 363418"/>
                    <a:gd name="connsiteY0" fmla="*/ 976888 h 1013420"/>
                    <a:gd name="connsiteX1" fmla="*/ 219814 w 363418"/>
                    <a:gd name="connsiteY1" fmla="*/ 1013420 h 1013420"/>
                    <a:gd name="connsiteX2" fmla="*/ 79127 w 363418"/>
                    <a:gd name="connsiteY2" fmla="*/ 976888 h 1013420"/>
                    <a:gd name="connsiteX3" fmla="*/ 76647 w 363418"/>
                    <a:gd name="connsiteY3" fmla="*/ 969053 h 1013420"/>
                    <a:gd name="connsiteX4" fmla="*/ 76462 w 363418"/>
                    <a:gd name="connsiteY4" fmla="*/ 910261 h 1013420"/>
                    <a:gd name="connsiteX5" fmla="*/ 67923 w 363418"/>
                    <a:gd name="connsiteY5" fmla="*/ 916776 h 1013420"/>
                    <a:gd name="connsiteX6" fmla="*/ 23277 w 363418"/>
                    <a:gd name="connsiteY6" fmla="*/ 906376 h 1013420"/>
                    <a:gd name="connsiteX7" fmla="*/ 23277 w 363418"/>
                    <a:gd name="connsiteY7" fmla="*/ 839419 h 1013420"/>
                    <a:gd name="connsiteX8" fmla="*/ 95837 w 363418"/>
                    <a:gd name="connsiteY8" fmla="*/ 756054 h 1013420"/>
                    <a:gd name="connsiteX9" fmla="*/ 99124 w 363418"/>
                    <a:gd name="connsiteY9" fmla="*/ 753545 h 1013420"/>
                    <a:gd name="connsiteX10" fmla="*/ 111554 w 363418"/>
                    <a:gd name="connsiteY10" fmla="*/ 732366 h 1013420"/>
                    <a:gd name="connsiteX11" fmla="*/ 149912 w 363418"/>
                    <a:gd name="connsiteY11" fmla="*/ 702653 h 1013420"/>
                    <a:gd name="connsiteX12" fmla="*/ 178636 w 363418"/>
                    <a:gd name="connsiteY12" fmla="*/ 695990 h 1013420"/>
                    <a:gd name="connsiteX13" fmla="*/ 164812 w 363418"/>
                    <a:gd name="connsiteY13" fmla="*/ 249446 h 1013420"/>
                    <a:gd name="connsiteX14" fmla="*/ 0 w 363418"/>
                    <a:gd name="connsiteY14" fmla="*/ 67468 h 1013420"/>
                    <a:gd name="connsiteX15" fmla="*/ 253808 w 363418"/>
                    <a:gd name="connsiteY15" fmla="*/ 0 h 1013420"/>
                    <a:gd name="connsiteX16" fmla="*/ 253806 w 363418"/>
                    <a:gd name="connsiteY16" fmla="*/ 1 h 1013420"/>
                    <a:gd name="connsiteX17" fmla="*/ 347122 w 363418"/>
                    <a:gd name="connsiteY17" fmla="*/ 129855 h 1013420"/>
                    <a:gd name="connsiteX18" fmla="*/ 319617 w 363418"/>
                    <a:gd name="connsiteY18" fmla="*/ 725815 h 1013420"/>
                    <a:gd name="connsiteX19" fmla="*/ 328073 w 363418"/>
                    <a:gd name="connsiteY19" fmla="*/ 732366 h 1013420"/>
                    <a:gd name="connsiteX20" fmla="*/ 363417 w 363418"/>
                    <a:gd name="connsiteY20" fmla="*/ 830405 h 1013420"/>
                    <a:gd name="connsiteX21" fmla="*/ 363417 w 363418"/>
                    <a:gd name="connsiteY21" fmla="*/ 967666 h 1013420"/>
                    <a:gd name="connsiteX22" fmla="*/ 363418 w 363418"/>
                    <a:gd name="connsiteY22" fmla="*/ 967667 h 1013420"/>
                    <a:gd name="connsiteX23" fmla="*/ 363417 w 363418"/>
                    <a:gd name="connsiteY23" fmla="*/ 967669 h 1013420"/>
                    <a:gd name="connsiteX24" fmla="*/ 360501 w 363418"/>
                    <a:gd name="connsiteY24" fmla="*/ 976888 h 1013420"/>
                    <a:gd name="connsiteX0" fmla="*/ 360501 w 363418"/>
                    <a:gd name="connsiteY0" fmla="*/ 976888 h 1013420"/>
                    <a:gd name="connsiteX1" fmla="*/ 219814 w 363418"/>
                    <a:gd name="connsiteY1" fmla="*/ 1013420 h 1013420"/>
                    <a:gd name="connsiteX2" fmla="*/ 79127 w 363418"/>
                    <a:gd name="connsiteY2" fmla="*/ 976888 h 1013420"/>
                    <a:gd name="connsiteX3" fmla="*/ 76647 w 363418"/>
                    <a:gd name="connsiteY3" fmla="*/ 969053 h 1013420"/>
                    <a:gd name="connsiteX4" fmla="*/ 76462 w 363418"/>
                    <a:gd name="connsiteY4" fmla="*/ 910261 h 1013420"/>
                    <a:gd name="connsiteX5" fmla="*/ 67923 w 363418"/>
                    <a:gd name="connsiteY5" fmla="*/ 916776 h 1013420"/>
                    <a:gd name="connsiteX6" fmla="*/ 23277 w 363418"/>
                    <a:gd name="connsiteY6" fmla="*/ 906376 h 1013420"/>
                    <a:gd name="connsiteX7" fmla="*/ 23277 w 363418"/>
                    <a:gd name="connsiteY7" fmla="*/ 839419 h 1013420"/>
                    <a:gd name="connsiteX8" fmla="*/ 95837 w 363418"/>
                    <a:gd name="connsiteY8" fmla="*/ 756054 h 1013420"/>
                    <a:gd name="connsiteX9" fmla="*/ 99124 w 363418"/>
                    <a:gd name="connsiteY9" fmla="*/ 753545 h 1013420"/>
                    <a:gd name="connsiteX10" fmla="*/ 111554 w 363418"/>
                    <a:gd name="connsiteY10" fmla="*/ 732366 h 1013420"/>
                    <a:gd name="connsiteX11" fmla="*/ 149912 w 363418"/>
                    <a:gd name="connsiteY11" fmla="*/ 702653 h 1013420"/>
                    <a:gd name="connsiteX12" fmla="*/ 178636 w 363418"/>
                    <a:gd name="connsiteY12" fmla="*/ 695990 h 1013420"/>
                    <a:gd name="connsiteX13" fmla="*/ 164812 w 363418"/>
                    <a:gd name="connsiteY13" fmla="*/ 249446 h 1013420"/>
                    <a:gd name="connsiteX14" fmla="*/ 0 w 363418"/>
                    <a:gd name="connsiteY14" fmla="*/ 48418 h 1013420"/>
                    <a:gd name="connsiteX15" fmla="*/ 253808 w 363418"/>
                    <a:gd name="connsiteY15" fmla="*/ 0 h 1013420"/>
                    <a:gd name="connsiteX16" fmla="*/ 253806 w 363418"/>
                    <a:gd name="connsiteY16" fmla="*/ 1 h 1013420"/>
                    <a:gd name="connsiteX17" fmla="*/ 347122 w 363418"/>
                    <a:gd name="connsiteY17" fmla="*/ 129855 h 1013420"/>
                    <a:gd name="connsiteX18" fmla="*/ 319617 w 363418"/>
                    <a:gd name="connsiteY18" fmla="*/ 725815 h 1013420"/>
                    <a:gd name="connsiteX19" fmla="*/ 328073 w 363418"/>
                    <a:gd name="connsiteY19" fmla="*/ 732366 h 1013420"/>
                    <a:gd name="connsiteX20" fmla="*/ 363417 w 363418"/>
                    <a:gd name="connsiteY20" fmla="*/ 830405 h 1013420"/>
                    <a:gd name="connsiteX21" fmla="*/ 363417 w 363418"/>
                    <a:gd name="connsiteY21" fmla="*/ 967666 h 1013420"/>
                    <a:gd name="connsiteX22" fmla="*/ 363418 w 363418"/>
                    <a:gd name="connsiteY22" fmla="*/ 967667 h 1013420"/>
                    <a:gd name="connsiteX23" fmla="*/ 363417 w 363418"/>
                    <a:gd name="connsiteY23" fmla="*/ 967669 h 1013420"/>
                    <a:gd name="connsiteX24" fmla="*/ 360501 w 363418"/>
                    <a:gd name="connsiteY24" fmla="*/ 976888 h 1013420"/>
                    <a:gd name="connsiteX0" fmla="*/ 349293 w 352210"/>
                    <a:gd name="connsiteY0" fmla="*/ 976888 h 1013420"/>
                    <a:gd name="connsiteX1" fmla="*/ 208606 w 352210"/>
                    <a:gd name="connsiteY1" fmla="*/ 1013420 h 1013420"/>
                    <a:gd name="connsiteX2" fmla="*/ 67919 w 352210"/>
                    <a:gd name="connsiteY2" fmla="*/ 976888 h 1013420"/>
                    <a:gd name="connsiteX3" fmla="*/ 65439 w 352210"/>
                    <a:gd name="connsiteY3" fmla="*/ 969053 h 1013420"/>
                    <a:gd name="connsiteX4" fmla="*/ 65254 w 352210"/>
                    <a:gd name="connsiteY4" fmla="*/ 910261 h 1013420"/>
                    <a:gd name="connsiteX5" fmla="*/ 56715 w 352210"/>
                    <a:gd name="connsiteY5" fmla="*/ 916776 h 1013420"/>
                    <a:gd name="connsiteX6" fmla="*/ 12069 w 352210"/>
                    <a:gd name="connsiteY6" fmla="*/ 906376 h 1013420"/>
                    <a:gd name="connsiteX7" fmla="*/ 12069 w 352210"/>
                    <a:gd name="connsiteY7" fmla="*/ 839419 h 1013420"/>
                    <a:gd name="connsiteX8" fmla="*/ 84629 w 352210"/>
                    <a:gd name="connsiteY8" fmla="*/ 756054 h 1013420"/>
                    <a:gd name="connsiteX9" fmla="*/ 87916 w 352210"/>
                    <a:gd name="connsiteY9" fmla="*/ 753545 h 1013420"/>
                    <a:gd name="connsiteX10" fmla="*/ 100346 w 352210"/>
                    <a:gd name="connsiteY10" fmla="*/ 732366 h 1013420"/>
                    <a:gd name="connsiteX11" fmla="*/ 138704 w 352210"/>
                    <a:gd name="connsiteY11" fmla="*/ 702653 h 1013420"/>
                    <a:gd name="connsiteX12" fmla="*/ 167428 w 352210"/>
                    <a:gd name="connsiteY12" fmla="*/ 695990 h 1013420"/>
                    <a:gd name="connsiteX13" fmla="*/ 153604 w 352210"/>
                    <a:gd name="connsiteY13" fmla="*/ 249446 h 1013420"/>
                    <a:gd name="connsiteX14" fmla="*/ 242600 w 352210"/>
                    <a:gd name="connsiteY14" fmla="*/ 0 h 1013420"/>
                    <a:gd name="connsiteX15" fmla="*/ 242598 w 352210"/>
                    <a:gd name="connsiteY15" fmla="*/ 1 h 1013420"/>
                    <a:gd name="connsiteX16" fmla="*/ 335914 w 352210"/>
                    <a:gd name="connsiteY16" fmla="*/ 129855 h 1013420"/>
                    <a:gd name="connsiteX17" fmla="*/ 308409 w 352210"/>
                    <a:gd name="connsiteY17" fmla="*/ 725815 h 1013420"/>
                    <a:gd name="connsiteX18" fmla="*/ 316865 w 352210"/>
                    <a:gd name="connsiteY18" fmla="*/ 732366 h 1013420"/>
                    <a:gd name="connsiteX19" fmla="*/ 352209 w 352210"/>
                    <a:gd name="connsiteY19" fmla="*/ 830405 h 1013420"/>
                    <a:gd name="connsiteX20" fmla="*/ 352209 w 352210"/>
                    <a:gd name="connsiteY20" fmla="*/ 967666 h 1013420"/>
                    <a:gd name="connsiteX21" fmla="*/ 352210 w 352210"/>
                    <a:gd name="connsiteY21" fmla="*/ 967667 h 1013420"/>
                    <a:gd name="connsiteX22" fmla="*/ 352209 w 352210"/>
                    <a:gd name="connsiteY22" fmla="*/ 967669 h 1013420"/>
                    <a:gd name="connsiteX23" fmla="*/ 349293 w 352210"/>
                    <a:gd name="connsiteY23" fmla="*/ 976888 h 1013420"/>
                    <a:gd name="connsiteX0" fmla="*/ 349293 w 352210"/>
                    <a:gd name="connsiteY0" fmla="*/ 982672 h 1019204"/>
                    <a:gd name="connsiteX1" fmla="*/ 208606 w 352210"/>
                    <a:gd name="connsiteY1" fmla="*/ 1019204 h 1019204"/>
                    <a:gd name="connsiteX2" fmla="*/ 67919 w 352210"/>
                    <a:gd name="connsiteY2" fmla="*/ 982672 h 1019204"/>
                    <a:gd name="connsiteX3" fmla="*/ 65439 w 352210"/>
                    <a:gd name="connsiteY3" fmla="*/ 974837 h 1019204"/>
                    <a:gd name="connsiteX4" fmla="*/ 65254 w 352210"/>
                    <a:gd name="connsiteY4" fmla="*/ 916045 h 1019204"/>
                    <a:gd name="connsiteX5" fmla="*/ 56715 w 352210"/>
                    <a:gd name="connsiteY5" fmla="*/ 922560 h 1019204"/>
                    <a:gd name="connsiteX6" fmla="*/ 12069 w 352210"/>
                    <a:gd name="connsiteY6" fmla="*/ 912160 h 1019204"/>
                    <a:gd name="connsiteX7" fmla="*/ 12069 w 352210"/>
                    <a:gd name="connsiteY7" fmla="*/ 845203 h 1019204"/>
                    <a:gd name="connsiteX8" fmla="*/ 84629 w 352210"/>
                    <a:gd name="connsiteY8" fmla="*/ 761838 h 1019204"/>
                    <a:gd name="connsiteX9" fmla="*/ 87916 w 352210"/>
                    <a:gd name="connsiteY9" fmla="*/ 759329 h 1019204"/>
                    <a:gd name="connsiteX10" fmla="*/ 100346 w 352210"/>
                    <a:gd name="connsiteY10" fmla="*/ 738150 h 1019204"/>
                    <a:gd name="connsiteX11" fmla="*/ 138704 w 352210"/>
                    <a:gd name="connsiteY11" fmla="*/ 708437 h 1019204"/>
                    <a:gd name="connsiteX12" fmla="*/ 167428 w 352210"/>
                    <a:gd name="connsiteY12" fmla="*/ 701774 h 1019204"/>
                    <a:gd name="connsiteX13" fmla="*/ 153604 w 352210"/>
                    <a:gd name="connsiteY13" fmla="*/ 255230 h 1019204"/>
                    <a:gd name="connsiteX14" fmla="*/ 242600 w 352210"/>
                    <a:gd name="connsiteY14" fmla="*/ 5784 h 1019204"/>
                    <a:gd name="connsiteX15" fmla="*/ 335914 w 352210"/>
                    <a:gd name="connsiteY15" fmla="*/ 135639 h 1019204"/>
                    <a:gd name="connsiteX16" fmla="*/ 308409 w 352210"/>
                    <a:gd name="connsiteY16" fmla="*/ 731599 h 1019204"/>
                    <a:gd name="connsiteX17" fmla="*/ 316865 w 352210"/>
                    <a:gd name="connsiteY17" fmla="*/ 738150 h 1019204"/>
                    <a:gd name="connsiteX18" fmla="*/ 352209 w 352210"/>
                    <a:gd name="connsiteY18" fmla="*/ 836189 h 1019204"/>
                    <a:gd name="connsiteX19" fmla="*/ 352209 w 352210"/>
                    <a:gd name="connsiteY19" fmla="*/ 973450 h 1019204"/>
                    <a:gd name="connsiteX20" fmla="*/ 352210 w 352210"/>
                    <a:gd name="connsiteY20" fmla="*/ 973451 h 1019204"/>
                    <a:gd name="connsiteX21" fmla="*/ 352209 w 352210"/>
                    <a:gd name="connsiteY21" fmla="*/ 973453 h 1019204"/>
                    <a:gd name="connsiteX22" fmla="*/ 349293 w 352210"/>
                    <a:gd name="connsiteY22" fmla="*/ 982672 h 1019204"/>
                    <a:gd name="connsiteX0" fmla="*/ 349293 w 352210"/>
                    <a:gd name="connsiteY0" fmla="*/ 847033 h 883565"/>
                    <a:gd name="connsiteX1" fmla="*/ 208606 w 352210"/>
                    <a:gd name="connsiteY1" fmla="*/ 883565 h 883565"/>
                    <a:gd name="connsiteX2" fmla="*/ 67919 w 352210"/>
                    <a:gd name="connsiteY2" fmla="*/ 847033 h 883565"/>
                    <a:gd name="connsiteX3" fmla="*/ 65439 w 352210"/>
                    <a:gd name="connsiteY3" fmla="*/ 839198 h 883565"/>
                    <a:gd name="connsiteX4" fmla="*/ 65254 w 352210"/>
                    <a:gd name="connsiteY4" fmla="*/ 780406 h 883565"/>
                    <a:gd name="connsiteX5" fmla="*/ 56715 w 352210"/>
                    <a:gd name="connsiteY5" fmla="*/ 786921 h 883565"/>
                    <a:gd name="connsiteX6" fmla="*/ 12069 w 352210"/>
                    <a:gd name="connsiteY6" fmla="*/ 776521 h 883565"/>
                    <a:gd name="connsiteX7" fmla="*/ 12069 w 352210"/>
                    <a:gd name="connsiteY7" fmla="*/ 709564 h 883565"/>
                    <a:gd name="connsiteX8" fmla="*/ 84629 w 352210"/>
                    <a:gd name="connsiteY8" fmla="*/ 626199 h 883565"/>
                    <a:gd name="connsiteX9" fmla="*/ 87916 w 352210"/>
                    <a:gd name="connsiteY9" fmla="*/ 623690 h 883565"/>
                    <a:gd name="connsiteX10" fmla="*/ 100346 w 352210"/>
                    <a:gd name="connsiteY10" fmla="*/ 602511 h 883565"/>
                    <a:gd name="connsiteX11" fmla="*/ 138704 w 352210"/>
                    <a:gd name="connsiteY11" fmla="*/ 572798 h 883565"/>
                    <a:gd name="connsiteX12" fmla="*/ 167428 w 352210"/>
                    <a:gd name="connsiteY12" fmla="*/ 566135 h 883565"/>
                    <a:gd name="connsiteX13" fmla="*/ 153604 w 352210"/>
                    <a:gd name="connsiteY13" fmla="*/ 119591 h 883565"/>
                    <a:gd name="connsiteX14" fmla="*/ 335914 w 352210"/>
                    <a:gd name="connsiteY14" fmla="*/ 0 h 883565"/>
                    <a:gd name="connsiteX15" fmla="*/ 308409 w 352210"/>
                    <a:gd name="connsiteY15" fmla="*/ 595960 h 883565"/>
                    <a:gd name="connsiteX16" fmla="*/ 316865 w 352210"/>
                    <a:gd name="connsiteY16" fmla="*/ 602511 h 883565"/>
                    <a:gd name="connsiteX17" fmla="*/ 352209 w 352210"/>
                    <a:gd name="connsiteY17" fmla="*/ 700550 h 883565"/>
                    <a:gd name="connsiteX18" fmla="*/ 352209 w 352210"/>
                    <a:gd name="connsiteY18" fmla="*/ 837811 h 883565"/>
                    <a:gd name="connsiteX19" fmla="*/ 352210 w 352210"/>
                    <a:gd name="connsiteY19" fmla="*/ 837812 h 883565"/>
                    <a:gd name="connsiteX20" fmla="*/ 352209 w 352210"/>
                    <a:gd name="connsiteY20" fmla="*/ 837814 h 883565"/>
                    <a:gd name="connsiteX21" fmla="*/ 349293 w 352210"/>
                    <a:gd name="connsiteY21" fmla="*/ 847033 h 883565"/>
                    <a:gd name="connsiteX0" fmla="*/ 349293 w 352210"/>
                    <a:gd name="connsiteY0" fmla="*/ 847033 h 883565"/>
                    <a:gd name="connsiteX1" fmla="*/ 208606 w 352210"/>
                    <a:gd name="connsiteY1" fmla="*/ 883565 h 883565"/>
                    <a:gd name="connsiteX2" fmla="*/ 67919 w 352210"/>
                    <a:gd name="connsiteY2" fmla="*/ 847033 h 883565"/>
                    <a:gd name="connsiteX3" fmla="*/ 65439 w 352210"/>
                    <a:gd name="connsiteY3" fmla="*/ 839198 h 883565"/>
                    <a:gd name="connsiteX4" fmla="*/ 65254 w 352210"/>
                    <a:gd name="connsiteY4" fmla="*/ 780406 h 883565"/>
                    <a:gd name="connsiteX5" fmla="*/ 56715 w 352210"/>
                    <a:gd name="connsiteY5" fmla="*/ 786921 h 883565"/>
                    <a:gd name="connsiteX6" fmla="*/ 12069 w 352210"/>
                    <a:gd name="connsiteY6" fmla="*/ 776521 h 883565"/>
                    <a:gd name="connsiteX7" fmla="*/ 12069 w 352210"/>
                    <a:gd name="connsiteY7" fmla="*/ 709564 h 883565"/>
                    <a:gd name="connsiteX8" fmla="*/ 84629 w 352210"/>
                    <a:gd name="connsiteY8" fmla="*/ 626199 h 883565"/>
                    <a:gd name="connsiteX9" fmla="*/ 87916 w 352210"/>
                    <a:gd name="connsiteY9" fmla="*/ 623690 h 883565"/>
                    <a:gd name="connsiteX10" fmla="*/ 100346 w 352210"/>
                    <a:gd name="connsiteY10" fmla="*/ 602511 h 883565"/>
                    <a:gd name="connsiteX11" fmla="*/ 138704 w 352210"/>
                    <a:gd name="connsiteY11" fmla="*/ 572798 h 883565"/>
                    <a:gd name="connsiteX12" fmla="*/ 167428 w 352210"/>
                    <a:gd name="connsiteY12" fmla="*/ 566135 h 883565"/>
                    <a:gd name="connsiteX13" fmla="*/ 121854 w 352210"/>
                    <a:gd name="connsiteY13" fmla="*/ 56091 h 883565"/>
                    <a:gd name="connsiteX14" fmla="*/ 335914 w 352210"/>
                    <a:gd name="connsiteY14" fmla="*/ 0 h 883565"/>
                    <a:gd name="connsiteX15" fmla="*/ 308409 w 352210"/>
                    <a:gd name="connsiteY15" fmla="*/ 595960 h 883565"/>
                    <a:gd name="connsiteX16" fmla="*/ 316865 w 352210"/>
                    <a:gd name="connsiteY16" fmla="*/ 602511 h 883565"/>
                    <a:gd name="connsiteX17" fmla="*/ 352209 w 352210"/>
                    <a:gd name="connsiteY17" fmla="*/ 700550 h 883565"/>
                    <a:gd name="connsiteX18" fmla="*/ 352209 w 352210"/>
                    <a:gd name="connsiteY18" fmla="*/ 837811 h 883565"/>
                    <a:gd name="connsiteX19" fmla="*/ 352210 w 352210"/>
                    <a:gd name="connsiteY19" fmla="*/ 837812 h 883565"/>
                    <a:gd name="connsiteX20" fmla="*/ 352209 w 352210"/>
                    <a:gd name="connsiteY20" fmla="*/ 837814 h 883565"/>
                    <a:gd name="connsiteX21" fmla="*/ 349293 w 352210"/>
                    <a:gd name="connsiteY21" fmla="*/ 847033 h 8835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352210" h="883565">
                      <a:moveTo>
                        <a:pt x="349293" y="847033"/>
                      </a:moveTo>
                      <a:cubicBezTo>
                        <a:pt x="335902" y="867882"/>
                        <a:pt x="278002" y="883565"/>
                        <a:pt x="208606" y="883565"/>
                      </a:cubicBezTo>
                      <a:cubicBezTo>
                        <a:pt x="139210" y="883565"/>
                        <a:pt x="81309" y="867883"/>
                        <a:pt x="67919" y="847033"/>
                      </a:cubicBezTo>
                      <a:lnTo>
                        <a:pt x="65439" y="839198"/>
                      </a:lnTo>
                      <a:cubicBezTo>
                        <a:pt x="65377" y="819601"/>
                        <a:pt x="65316" y="800003"/>
                        <a:pt x="65254" y="780406"/>
                      </a:cubicBezTo>
                      <a:lnTo>
                        <a:pt x="56715" y="786921"/>
                      </a:lnTo>
                      <a:cubicBezTo>
                        <a:pt x="41832" y="793854"/>
                        <a:pt x="24139" y="790388"/>
                        <a:pt x="12069" y="776521"/>
                      </a:cubicBezTo>
                      <a:cubicBezTo>
                        <a:pt x="-4023" y="758032"/>
                        <a:pt x="-4023" y="728054"/>
                        <a:pt x="12069" y="709564"/>
                      </a:cubicBezTo>
                      <a:lnTo>
                        <a:pt x="84629" y="626199"/>
                      </a:lnTo>
                      <a:lnTo>
                        <a:pt x="87916" y="623690"/>
                      </a:lnTo>
                      <a:lnTo>
                        <a:pt x="100346" y="602511"/>
                      </a:lnTo>
                      <a:cubicBezTo>
                        <a:pt x="111265" y="589966"/>
                        <a:pt x="124266" y="579814"/>
                        <a:pt x="138704" y="572798"/>
                      </a:cubicBezTo>
                      <a:lnTo>
                        <a:pt x="167428" y="566135"/>
                      </a:lnTo>
                      <a:lnTo>
                        <a:pt x="121854" y="56091"/>
                      </a:lnTo>
                      <a:lnTo>
                        <a:pt x="335914" y="0"/>
                      </a:lnTo>
                      <a:lnTo>
                        <a:pt x="308409" y="595960"/>
                      </a:lnTo>
                      <a:lnTo>
                        <a:pt x="316865" y="602511"/>
                      </a:lnTo>
                      <a:cubicBezTo>
                        <a:pt x="338702" y="627601"/>
                        <a:pt x="352209" y="662263"/>
                        <a:pt x="352209" y="700550"/>
                      </a:cubicBezTo>
                      <a:lnTo>
                        <a:pt x="352209" y="837811"/>
                      </a:lnTo>
                      <a:lnTo>
                        <a:pt x="352210" y="837812"/>
                      </a:lnTo>
                      <a:cubicBezTo>
                        <a:pt x="352210" y="837813"/>
                        <a:pt x="352209" y="837813"/>
                        <a:pt x="352209" y="837814"/>
                      </a:cubicBezTo>
                      <a:lnTo>
                        <a:pt x="349293" y="847033"/>
                      </a:ln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7" name="円/楕円 27">
                  <a:extLst>
                    <a:ext uri="{FF2B5EF4-FFF2-40B4-BE49-F238E27FC236}">
                      <a16:creationId xmlns:a16="http://schemas.microsoft.com/office/drawing/2014/main" id="{79A5970A-F45D-41BE-8BF4-84DF6261F6E0}"/>
                    </a:ext>
                  </a:extLst>
                </p:cNvPr>
                <p:cNvSpPr/>
                <p:nvPr/>
              </p:nvSpPr>
              <p:spPr>
                <a:xfrm rot="10348532" flipH="1">
                  <a:off x="5744934" y="5051053"/>
                  <a:ext cx="136214" cy="34914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288" name="グループ化 287">
                  <a:extLst>
                    <a:ext uri="{FF2B5EF4-FFF2-40B4-BE49-F238E27FC236}">
                      <a16:creationId xmlns:a16="http://schemas.microsoft.com/office/drawing/2014/main" id="{FF69594F-7F5A-476F-96D1-C7EF4C35D4EA}"/>
                    </a:ext>
                  </a:extLst>
                </p:cNvPr>
                <p:cNvGrpSpPr/>
                <p:nvPr/>
              </p:nvGrpSpPr>
              <p:grpSpPr>
                <a:xfrm rot="900000">
                  <a:off x="5657350" y="4922147"/>
                  <a:ext cx="450996" cy="246903"/>
                  <a:chOff x="4556773" y="4108449"/>
                  <a:chExt cx="567677" cy="310781"/>
                </a:xfrm>
              </p:grpSpPr>
              <p:sp>
                <p:nvSpPr>
                  <p:cNvPr id="299" name="四角形: 角を丸くする 298">
                    <a:extLst>
                      <a:ext uri="{FF2B5EF4-FFF2-40B4-BE49-F238E27FC236}">
                        <a16:creationId xmlns:a16="http://schemas.microsoft.com/office/drawing/2014/main" id="{F2940D98-19B1-466F-A7B0-07444FC0F36D}"/>
                      </a:ext>
                    </a:extLst>
                  </p:cNvPr>
                  <p:cNvSpPr/>
                  <p:nvPr/>
                </p:nvSpPr>
                <p:spPr>
                  <a:xfrm>
                    <a:off x="4556773" y="4108449"/>
                    <a:ext cx="567677" cy="310781"/>
                  </a:xfrm>
                  <a:prstGeom prst="roundRect">
                    <a:avLst>
                      <a:gd name="adj" fmla="val 7253"/>
                    </a:avLst>
                  </a:prstGeom>
                  <a:solidFill>
                    <a:schemeClr val="tx1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00" name="四角形: 角を丸くする 299">
                    <a:extLst>
                      <a:ext uri="{FF2B5EF4-FFF2-40B4-BE49-F238E27FC236}">
                        <a16:creationId xmlns:a16="http://schemas.microsoft.com/office/drawing/2014/main" id="{26783FCA-F17C-4C64-B0E2-FCDB4499A53B}"/>
                      </a:ext>
                    </a:extLst>
                  </p:cNvPr>
                  <p:cNvSpPr/>
                  <p:nvPr/>
                </p:nvSpPr>
                <p:spPr>
                  <a:xfrm>
                    <a:off x="4589948" y="4126706"/>
                    <a:ext cx="504046" cy="274266"/>
                  </a:xfrm>
                  <a:prstGeom prst="roundRect">
                    <a:avLst>
                      <a:gd name="adj" fmla="val 0"/>
                    </a:avLst>
                  </a:prstGeom>
                  <a:solidFill>
                    <a:srgbClr val="00B0F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289" name="グループ化 288">
                  <a:extLst>
                    <a:ext uri="{FF2B5EF4-FFF2-40B4-BE49-F238E27FC236}">
                      <a16:creationId xmlns:a16="http://schemas.microsoft.com/office/drawing/2014/main" id="{0C7E743F-CF29-47FD-BE25-2C14B2BEECA6}"/>
                    </a:ext>
                  </a:extLst>
                </p:cNvPr>
                <p:cNvGrpSpPr/>
                <p:nvPr/>
              </p:nvGrpSpPr>
              <p:grpSpPr>
                <a:xfrm rot="20694430">
                  <a:off x="5770805" y="4820583"/>
                  <a:ext cx="312819" cy="244707"/>
                  <a:chOff x="5752058" y="4835232"/>
                  <a:chExt cx="312819" cy="244707"/>
                </a:xfrm>
              </p:grpSpPr>
              <p:sp>
                <p:nvSpPr>
                  <p:cNvPr id="291" name="四角形: 角を丸くする 290">
                    <a:extLst>
                      <a:ext uri="{FF2B5EF4-FFF2-40B4-BE49-F238E27FC236}">
                        <a16:creationId xmlns:a16="http://schemas.microsoft.com/office/drawing/2014/main" id="{2837D2C6-A996-4893-AB1D-E8600BF07FC1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5783054" y="4822421"/>
                    <a:ext cx="58690" cy="120681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0000">
                      <a:alpha val="30196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92" name="四角形: 角を丸くする 291">
                    <a:extLst>
                      <a:ext uri="{FF2B5EF4-FFF2-40B4-BE49-F238E27FC236}">
                        <a16:creationId xmlns:a16="http://schemas.microsoft.com/office/drawing/2014/main" id="{F53DEBF2-947B-419C-B28F-9B153A244A42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5843567" y="4852014"/>
                    <a:ext cx="68680" cy="145924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0000">
                      <a:alpha val="30196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93" name="四角形: 角を丸くする 292">
                    <a:extLst>
                      <a:ext uri="{FF2B5EF4-FFF2-40B4-BE49-F238E27FC236}">
                        <a16:creationId xmlns:a16="http://schemas.microsoft.com/office/drawing/2014/main" id="{A1B07759-6D1C-48F7-B0A0-B0C35C8B2D85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5903121" y="4905483"/>
                    <a:ext cx="68680" cy="145924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0000">
                      <a:alpha val="30196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94" name="四角形: 角を丸くする 293">
                    <a:extLst>
                      <a:ext uri="{FF2B5EF4-FFF2-40B4-BE49-F238E27FC236}">
                        <a16:creationId xmlns:a16="http://schemas.microsoft.com/office/drawing/2014/main" id="{BA0074A1-9B24-46AE-80A0-3B23182D194C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5954288" y="4980260"/>
                    <a:ext cx="68680" cy="130677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0000">
                      <a:alpha val="30196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95" name="四角形: 角を丸くする 294">
                    <a:extLst>
                      <a:ext uri="{FF2B5EF4-FFF2-40B4-BE49-F238E27FC236}">
                        <a16:creationId xmlns:a16="http://schemas.microsoft.com/office/drawing/2014/main" id="{4BC32D3A-505E-413C-86B1-AF09D08AFC47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5793964" y="4804236"/>
                    <a:ext cx="58690" cy="120681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96" name="四角形: 角を丸くする 295">
                    <a:extLst>
                      <a:ext uri="{FF2B5EF4-FFF2-40B4-BE49-F238E27FC236}">
                        <a16:creationId xmlns:a16="http://schemas.microsoft.com/office/drawing/2014/main" id="{D65EF67E-8E19-4C90-9E34-0DDA2BC61F5C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5854477" y="4833830"/>
                    <a:ext cx="68680" cy="145924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97" name="四角形: 角を丸くする 296">
                    <a:extLst>
                      <a:ext uri="{FF2B5EF4-FFF2-40B4-BE49-F238E27FC236}">
                        <a16:creationId xmlns:a16="http://schemas.microsoft.com/office/drawing/2014/main" id="{42B4CDEB-C117-466F-B0DE-DB60381CB3EA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5914032" y="4887299"/>
                    <a:ext cx="68680" cy="145924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98" name="四角形: 角を丸くする 297">
                    <a:extLst>
                      <a:ext uri="{FF2B5EF4-FFF2-40B4-BE49-F238E27FC236}">
                        <a16:creationId xmlns:a16="http://schemas.microsoft.com/office/drawing/2014/main" id="{B14FA9A8-FB42-4E59-B7AB-6EECD4F1760F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5965199" y="4962076"/>
                    <a:ext cx="68680" cy="130677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90" name="四角形: 角を丸くする 289">
                  <a:extLst>
                    <a:ext uri="{FF2B5EF4-FFF2-40B4-BE49-F238E27FC236}">
                      <a16:creationId xmlns:a16="http://schemas.microsoft.com/office/drawing/2014/main" id="{3312DB34-89B6-4768-93EC-08456A8208D8}"/>
                    </a:ext>
                  </a:extLst>
                </p:cNvPr>
                <p:cNvSpPr/>
                <p:nvPr/>
              </p:nvSpPr>
              <p:spPr>
                <a:xfrm rot="3600000">
                  <a:off x="5881667" y="5076325"/>
                  <a:ext cx="86520" cy="150803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</p:grpSp>
          <p:sp>
            <p:nvSpPr>
              <p:cNvPr id="285" name="フリーフォーム: 図形 284">
                <a:extLst>
                  <a:ext uri="{FF2B5EF4-FFF2-40B4-BE49-F238E27FC236}">
                    <a16:creationId xmlns:a16="http://schemas.microsoft.com/office/drawing/2014/main" id="{9CFCB82D-7F39-4DDF-94B8-4F69D40667B8}"/>
                  </a:ext>
                </a:extLst>
              </p:cNvPr>
              <p:cNvSpPr/>
              <p:nvPr/>
            </p:nvSpPr>
            <p:spPr>
              <a:xfrm rot="15300000" flipH="1">
                <a:off x="6977584" y="6909283"/>
                <a:ext cx="744715" cy="649553"/>
              </a:xfrm>
              <a:custGeom>
                <a:avLst/>
                <a:gdLst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28746 w 1014326"/>
                  <a:gd name="connsiteY6" fmla="*/ 356466 h 824598"/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52756 w 1014326"/>
                  <a:gd name="connsiteY6" fmla="*/ 359329 h 824598"/>
                  <a:gd name="connsiteX7" fmla="*/ 0 w 1014326"/>
                  <a:gd name="connsiteY7" fmla="*/ 186512 h 824598"/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52756 w 1014326"/>
                  <a:gd name="connsiteY6" fmla="*/ 359329 h 824598"/>
                  <a:gd name="connsiteX7" fmla="*/ 0 w 1014326"/>
                  <a:gd name="connsiteY7" fmla="*/ 186512 h 824598"/>
                  <a:gd name="connsiteX0" fmla="*/ 0 w 1014326"/>
                  <a:gd name="connsiteY0" fmla="*/ 186512 h 827598"/>
                  <a:gd name="connsiteX1" fmla="*/ 858269 w 1014326"/>
                  <a:gd name="connsiteY1" fmla="*/ 0 h 827598"/>
                  <a:gd name="connsiteX2" fmla="*/ 976165 w 1014326"/>
                  <a:gd name="connsiteY2" fmla="*/ 100225 h 827598"/>
                  <a:gd name="connsiteX3" fmla="*/ 1014326 w 1014326"/>
                  <a:gd name="connsiteY3" fmla="*/ 824598 h 827598"/>
                  <a:gd name="connsiteX4" fmla="*/ 819433 w 1014326"/>
                  <a:gd name="connsiteY4" fmla="*/ 827598 h 827598"/>
                  <a:gd name="connsiteX5" fmla="*/ 641381 w 1014326"/>
                  <a:gd name="connsiteY5" fmla="*/ 824598 h 827598"/>
                  <a:gd name="connsiteX6" fmla="*/ 669304 w 1014326"/>
                  <a:gd name="connsiteY6" fmla="*/ 294570 h 827598"/>
                  <a:gd name="connsiteX7" fmla="*/ 52756 w 1014326"/>
                  <a:gd name="connsiteY7" fmla="*/ 359329 h 827598"/>
                  <a:gd name="connsiteX8" fmla="*/ 0 w 1014326"/>
                  <a:gd name="connsiteY8" fmla="*/ 186512 h 827598"/>
                  <a:gd name="connsiteX0" fmla="*/ 819433 w 1014326"/>
                  <a:gd name="connsiteY0" fmla="*/ 827598 h 919038"/>
                  <a:gd name="connsiteX1" fmla="*/ 641381 w 1014326"/>
                  <a:gd name="connsiteY1" fmla="*/ 824598 h 919038"/>
                  <a:gd name="connsiteX2" fmla="*/ 669304 w 1014326"/>
                  <a:gd name="connsiteY2" fmla="*/ 294570 h 919038"/>
                  <a:gd name="connsiteX3" fmla="*/ 52756 w 1014326"/>
                  <a:gd name="connsiteY3" fmla="*/ 359329 h 919038"/>
                  <a:gd name="connsiteX4" fmla="*/ 0 w 1014326"/>
                  <a:gd name="connsiteY4" fmla="*/ 186512 h 919038"/>
                  <a:gd name="connsiteX5" fmla="*/ 858269 w 1014326"/>
                  <a:gd name="connsiteY5" fmla="*/ 0 h 919038"/>
                  <a:gd name="connsiteX6" fmla="*/ 976165 w 1014326"/>
                  <a:gd name="connsiteY6" fmla="*/ 100225 h 919038"/>
                  <a:gd name="connsiteX7" fmla="*/ 1014326 w 1014326"/>
                  <a:gd name="connsiteY7" fmla="*/ 824598 h 919038"/>
                  <a:gd name="connsiteX8" fmla="*/ 910873 w 1014326"/>
                  <a:gd name="connsiteY8" fmla="*/ 919038 h 919038"/>
                  <a:gd name="connsiteX0" fmla="*/ 641381 w 1014326"/>
                  <a:gd name="connsiteY0" fmla="*/ 824598 h 919038"/>
                  <a:gd name="connsiteX1" fmla="*/ 669304 w 1014326"/>
                  <a:gd name="connsiteY1" fmla="*/ 294570 h 919038"/>
                  <a:gd name="connsiteX2" fmla="*/ 52756 w 1014326"/>
                  <a:gd name="connsiteY2" fmla="*/ 359329 h 919038"/>
                  <a:gd name="connsiteX3" fmla="*/ 0 w 1014326"/>
                  <a:gd name="connsiteY3" fmla="*/ 186512 h 919038"/>
                  <a:gd name="connsiteX4" fmla="*/ 858269 w 1014326"/>
                  <a:gd name="connsiteY4" fmla="*/ 0 h 919038"/>
                  <a:gd name="connsiteX5" fmla="*/ 976165 w 1014326"/>
                  <a:gd name="connsiteY5" fmla="*/ 100225 h 919038"/>
                  <a:gd name="connsiteX6" fmla="*/ 1014326 w 1014326"/>
                  <a:gd name="connsiteY6" fmla="*/ 824598 h 919038"/>
                  <a:gd name="connsiteX7" fmla="*/ 910873 w 1014326"/>
                  <a:gd name="connsiteY7" fmla="*/ 919038 h 919038"/>
                  <a:gd name="connsiteX0" fmla="*/ 641381 w 1014326"/>
                  <a:gd name="connsiteY0" fmla="*/ 824598 h 824598"/>
                  <a:gd name="connsiteX1" fmla="*/ 669304 w 1014326"/>
                  <a:gd name="connsiteY1" fmla="*/ 294570 h 824598"/>
                  <a:gd name="connsiteX2" fmla="*/ 52756 w 1014326"/>
                  <a:gd name="connsiteY2" fmla="*/ 359329 h 824598"/>
                  <a:gd name="connsiteX3" fmla="*/ 0 w 1014326"/>
                  <a:gd name="connsiteY3" fmla="*/ 186512 h 824598"/>
                  <a:gd name="connsiteX4" fmla="*/ 858269 w 1014326"/>
                  <a:gd name="connsiteY4" fmla="*/ 0 h 824598"/>
                  <a:gd name="connsiteX5" fmla="*/ 976165 w 1014326"/>
                  <a:gd name="connsiteY5" fmla="*/ 100225 h 824598"/>
                  <a:gd name="connsiteX6" fmla="*/ 1014326 w 1014326"/>
                  <a:gd name="connsiteY6" fmla="*/ 824598 h 824598"/>
                  <a:gd name="connsiteX0" fmla="*/ 641381 w 1014326"/>
                  <a:gd name="connsiteY0" fmla="*/ 824598 h 824598"/>
                  <a:gd name="connsiteX1" fmla="*/ 669304 w 1014326"/>
                  <a:gd name="connsiteY1" fmla="*/ 294570 h 824598"/>
                  <a:gd name="connsiteX2" fmla="*/ 240923 w 1014326"/>
                  <a:gd name="connsiteY2" fmla="*/ 376314 h 824598"/>
                  <a:gd name="connsiteX3" fmla="*/ 0 w 1014326"/>
                  <a:gd name="connsiteY3" fmla="*/ 186512 h 824598"/>
                  <a:gd name="connsiteX4" fmla="*/ 858269 w 1014326"/>
                  <a:gd name="connsiteY4" fmla="*/ 0 h 824598"/>
                  <a:gd name="connsiteX5" fmla="*/ 976165 w 1014326"/>
                  <a:gd name="connsiteY5" fmla="*/ 100225 h 824598"/>
                  <a:gd name="connsiteX6" fmla="*/ 1014326 w 1014326"/>
                  <a:gd name="connsiteY6" fmla="*/ 824598 h 824598"/>
                  <a:gd name="connsiteX0" fmla="*/ 443772 w 816717"/>
                  <a:gd name="connsiteY0" fmla="*/ 824598 h 824598"/>
                  <a:gd name="connsiteX1" fmla="*/ 471695 w 816717"/>
                  <a:gd name="connsiteY1" fmla="*/ 294570 h 824598"/>
                  <a:gd name="connsiteX2" fmla="*/ 43314 w 816717"/>
                  <a:gd name="connsiteY2" fmla="*/ 376314 h 824598"/>
                  <a:gd name="connsiteX3" fmla="*/ 0 w 816717"/>
                  <a:gd name="connsiteY3" fmla="*/ 117293 h 824598"/>
                  <a:gd name="connsiteX4" fmla="*/ 660660 w 816717"/>
                  <a:gd name="connsiteY4" fmla="*/ 0 h 824598"/>
                  <a:gd name="connsiteX5" fmla="*/ 778556 w 816717"/>
                  <a:gd name="connsiteY5" fmla="*/ 100225 h 824598"/>
                  <a:gd name="connsiteX6" fmla="*/ 816717 w 816717"/>
                  <a:gd name="connsiteY6" fmla="*/ 824598 h 824598"/>
                  <a:gd name="connsiteX0" fmla="*/ 443772 w 816717"/>
                  <a:gd name="connsiteY0" fmla="*/ 826528 h 826528"/>
                  <a:gd name="connsiteX1" fmla="*/ 471695 w 816717"/>
                  <a:gd name="connsiteY1" fmla="*/ 296500 h 826528"/>
                  <a:gd name="connsiteX2" fmla="*/ 43314 w 816717"/>
                  <a:gd name="connsiteY2" fmla="*/ 378244 h 826528"/>
                  <a:gd name="connsiteX3" fmla="*/ 0 w 816717"/>
                  <a:gd name="connsiteY3" fmla="*/ 119223 h 826528"/>
                  <a:gd name="connsiteX4" fmla="*/ 660660 w 816717"/>
                  <a:gd name="connsiteY4" fmla="*/ 1930 h 826528"/>
                  <a:gd name="connsiteX5" fmla="*/ 778556 w 816717"/>
                  <a:gd name="connsiteY5" fmla="*/ 102155 h 826528"/>
                  <a:gd name="connsiteX6" fmla="*/ 816717 w 816717"/>
                  <a:gd name="connsiteY6" fmla="*/ 826528 h 826528"/>
                  <a:gd name="connsiteX0" fmla="*/ 443772 w 816717"/>
                  <a:gd name="connsiteY0" fmla="*/ 826528 h 826528"/>
                  <a:gd name="connsiteX1" fmla="*/ 471695 w 816717"/>
                  <a:gd name="connsiteY1" fmla="*/ 296500 h 826528"/>
                  <a:gd name="connsiteX2" fmla="*/ 43314 w 816717"/>
                  <a:gd name="connsiteY2" fmla="*/ 378244 h 826528"/>
                  <a:gd name="connsiteX3" fmla="*/ 0 w 816717"/>
                  <a:gd name="connsiteY3" fmla="*/ 119223 h 826528"/>
                  <a:gd name="connsiteX4" fmla="*/ 660660 w 816717"/>
                  <a:gd name="connsiteY4" fmla="*/ 1930 h 826528"/>
                  <a:gd name="connsiteX5" fmla="*/ 778556 w 816717"/>
                  <a:gd name="connsiteY5" fmla="*/ 102155 h 826528"/>
                  <a:gd name="connsiteX6" fmla="*/ 816717 w 816717"/>
                  <a:gd name="connsiteY6" fmla="*/ 826528 h 826528"/>
                  <a:gd name="connsiteX0" fmla="*/ 443772 w 779224"/>
                  <a:gd name="connsiteY0" fmla="*/ 826528 h 826528"/>
                  <a:gd name="connsiteX1" fmla="*/ 471695 w 779224"/>
                  <a:gd name="connsiteY1" fmla="*/ 296500 h 826528"/>
                  <a:gd name="connsiteX2" fmla="*/ 43314 w 779224"/>
                  <a:gd name="connsiteY2" fmla="*/ 378244 h 826528"/>
                  <a:gd name="connsiteX3" fmla="*/ 0 w 779224"/>
                  <a:gd name="connsiteY3" fmla="*/ 119223 h 826528"/>
                  <a:gd name="connsiteX4" fmla="*/ 660660 w 779224"/>
                  <a:gd name="connsiteY4" fmla="*/ 1930 h 826528"/>
                  <a:gd name="connsiteX5" fmla="*/ 778556 w 779224"/>
                  <a:gd name="connsiteY5" fmla="*/ 102155 h 826528"/>
                  <a:gd name="connsiteX6" fmla="*/ 736127 w 779224"/>
                  <a:gd name="connsiteY6" fmla="*/ 794664 h 826528"/>
                  <a:gd name="connsiteX0" fmla="*/ 443772 w 779224"/>
                  <a:gd name="connsiteY0" fmla="*/ 808748 h 808748"/>
                  <a:gd name="connsiteX1" fmla="*/ 471695 w 779224"/>
                  <a:gd name="connsiteY1" fmla="*/ 278720 h 808748"/>
                  <a:gd name="connsiteX2" fmla="*/ 43314 w 779224"/>
                  <a:gd name="connsiteY2" fmla="*/ 360464 h 808748"/>
                  <a:gd name="connsiteX3" fmla="*/ 0 w 779224"/>
                  <a:gd name="connsiteY3" fmla="*/ 101443 h 808748"/>
                  <a:gd name="connsiteX4" fmla="*/ 584178 w 779224"/>
                  <a:gd name="connsiteY4" fmla="*/ 2319 h 808748"/>
                  <a:gd name="connsiteX5" fmla="*/ 778556 w 779224"/>
                  <a:gd name="connsiteY5" fmla="*/ 84375 h 808748"/>
                  <a:gd name="connsiteX6" fmla="*/ 736127 w 779224"/>
                  <a:gd name="connsiteY6" fmla="*/ 776884 h 808748"/>
                  <a:gd name="connsiteX0" fmla="*/ 443772 w 736127"/>
                  <a:gd name="connsiteY0" fmla="*/ 806430 h 806430"/>
                  <a:gd name="connsiteX1" fmla="*/ 471695 w 736127"/>
                  <a:gd name="connsiteY1" fmla="*/ 276402 h 806430"/>
                  <a:gd name="connsiteX2" fmla="*/ 43314 w 736127"/>
                  <a:gd name="connsiteY2" fmla="*/ 358146 h 806430"/>
                  <a:gd name="connsiteX3" fmla="*/ 0 w 736127"/>
                  <a:gd name="connsiteY3" fmla="*/ 99125 h 806430"/>
                  <a:gd name="connsiteX4" fmla="*/ 584178 w 736127"/>
                  <a:gd name="connsiteY4" fmla="*/ 1 h 806430"/>
                  <a:gd name="connsiteX5" fmla="*/ 724923 w 736127"/>
                  <a:gd name="connsiteY5" fmla="*/ 98752 h 806430"/>
                  <a:gd name="connsiteX6" fmla="*/ 736127 w 736127"/>
                  <a:gd name="connsiteY6" fmla="*/ 774566 h 806430"/>
                  <a:gd name="connsiteX0" fmla="*/ 443772 w 736127"/>
                  <a:gd name="connsiteY0" fmla="*/ 806430 h 806430"/>
                  <a:gd name="connsiteX1" fmla="*/ 471695 w 736127"/>
                  <a:gd name="connsiteY1" fmla="*/ 276402 h 806430"/>
                  <a:gd name="connsiteX2" fmla="*/ 34329 w 736127"/>
                  <a:gd name="connsiteY2" fmla="*/ 341958 h 806430"/>
                  <a:gd name="connsiteX3" fmla="*/ 0 w 736127"/>
                  <a:gd name="connsiteY3" fmla="*/ 99125 h 806430"/>
                  <a:gd name="connsiteX4" fmla="*/ 584178 w 736127"/>
                  <a:gd name="connsiteY4" fmla="*/ 1 h 806430"/>
                  <a:gd name="connsiteX5" fmla="*/ 724923 w 736127"/>
                  <a:gd name="connsiteY5" fmla="*/ 98752 h 806430"/>
                  <a:gd name="connsiteX6" fmla="*/ 736127 w 736127"/>
                  <a:gd name="connsiteY6" fmla="*/ 774566 h 806430"/>
                  <a:gd name="connsiteX0" fmla="*/ 443772 w 736127"/>
                  <a:gd name="connsiteY0" fmla="*/ 806430 h 806430"/>
                  <a:gd name="connsiteX1" fmla="*/ 471695 w 736127"/>
                  <a:gd name="connsiteY1" fmla="*/ 276402 h 806430"/>
                  <a:gd name="connsiteX2" fmla="*/ 40945 w 736127"/>
                  <a:gd name="connsiteY2" fmla="*/ 447801 h 806430"/>
                  <a:gd name="connsiteX3" fmla="*/ 0 w 736127"/>
                  <a:gd name="connsiteY3" fmla="*/ 99125 h 806430"/>
                  <a:gd name="connsiteX4" fmla="*/ 584178 w 736127"/>
                  <a:gd name="connsiteY4" fmla="*/ 1 h 806430"/>
                  <a:gd name="connsiteX5" fmla="*/ 724923 w 736127"/>
                  <a:gd name="connsiteY5" fmla="*/ 98752 h 806430"/>
                  <a:gd name="connsiteX6" fmla="*/ 736127 w 736127"/>
                  <a:gd name="connsiteY6" fmla="*/ 774566 h 806430"/>
                  <a:gd name="connsiteX0" fmla="*/ 496694 w 789049"/>
                  <a:gd name="connsiteY0" fmla="*/ 807991 h 807991"/>
                  <a:gd name="connsiteX1" fmla="*/ 524617 w 789049"/>
                  <a:gd name="connsiteY1" fmla="*/ 277963 h 807991"/>
                  <a:gd name="connsiteX2" fmla="*/ 93867 w 789049"/>
                  <a:gd name="connsiteY2" fmla="*/ 449362 h 807991"/>
                  <a:gd name="connsiteX3" fmla="*/ 0 w 789049"/>
                  <a:gd name="connsiteY3" fmla="*/ 180069 h 807991"/>
                  <a:gd name="connsiteX4" fmla="*/ 637100 w 789049"/>
                  <a:gd name="connsiteY4" fmla="*/ 1562 h 807991"/>
                  <a:gd name="connsiteX5" fmla="*/ 777845 w 789049"/>
                  <a:gd name="connsiteY5" fmla="*/ 100313 h 807991"/>
                  <a:gd name="connsiteX6" fmla="*/ 789049 w 789049"/>
                  <a:gd name="connsiteY6" fmla="*/ 776127 h 807991"/>
                  <a:gd name="connsiteX0" fmla="*/ 496694 w 789049"/>
                  <a:gd name="connsiteY0" fmla="*/ 807991 h 807991"/>
                  <a:gd name="connsiteX1" fmla="*/ 484925 w 789049"/>
                  <a:gd name="connsiteY1" fmla="*/ 357346 h 807991"/>
                  <a:gd name="connsiteX2" fmla="*/ 93867 w 789049"/>
                  <a:gd name="connsiteY2" fmla="*/ 449362 h 807991"/>
                  <a:gd name="connsiteX3" fmla="*/ 0 w 789049"/>
                  <a:gd name="connsiteY3" fmla="*/ 180069 h 807991"/>
                  <a:gd name="connsiteX4" fmla="*/ 637100 w 789049"/>
                  <a:gd name="connsiteY4" fmla="*/ 1562 h 807991"/>
                  <a:gd name="connsiteX5" fmla="*/ 777845 w 789049"/>
                  <a:gd name="connsiteY5" fmla="*/ 100313 h 807991"/>
                  <a:gd name="connsiteX6" fmla="*/ 789049 w 789049"/>
                  <a:gd name="connsiteY6" fmla="*/ 776127 h 807991"/>
                  <a:gd name="connsiteX0" fmla="*/ 457003 w 749358"/>
                  <a:gd name="connsiteY0" fmla="*/ 807774 h 807774"/>
                  <a:gd name="connsiteX1" fmla="*/ 445234 w 749358"/>
                  <a:gd name="connsiteY1" fmla="*/ 357129 h 807774"/>
                  <a:gd name="connsiteX2" fmla="*/ 54176 w 749358"/>
                  <a:gd name="connsiteY2" fmla="*/ 449145 h 807774"/>
                  <a:gd name="connsiteX3" fmla="*/ 0 w 749358"/>
                  <a:gd name="connsiteY3" fmla="*/ 173237 h 807774"/>
                  <a:gd name="connsiteX4" fmla="*/ 597409 w 749358"/>
                  <a:gd name="connsiteY4" fmla="*/ 1345 h 807774"/>
                  <a:gd name="connsiteX5" fmla="*/ 738154 w 749358"/>
                  <a:gd name="connsiteY5" fmla="*/ 100096 h 807774"/>
                  <a:gd name="connsiteX6" fmla="*/ 749358 w 749358"/>
                  <a:gd name="connsiteY6" fmla="*/ 775910 h 807774"/>
                  <a:gd name="connsiteX0" fmla="*/ 457003 w 749358"/>
                  <a:gd name="connsiteY0" fmla="*/ 807774 h 807774"/>
                  <a:gd name="connsiteX1" fmla="*/ 445234 w 749358"/>
                  <a:gd name="connsiteY1" fmla="*/ 357129 h 807774"/>
                  <a:gd name="connsiteX2" fmla="*/ 54176 w 749358"/>
                  <a:gd name="connsiteY2" fmla="*/ 449145 h 807774"/>
                  <a:gd name="connsiteX3" fmla="*/ 0 w 749358"/>
                  <a:gd name="connsiteY3" fmla="*/ 173237 h 807774"/>
                  <a:gd name="connsiteX4" fmla="*/ 597409 w 749358"/>
                  <a:gd name="connsiteY4" fmla="*/ 1345 h 807774"/>
                  <a:gd name="connsiteX5" fmla="*/ 738154 w 749358"/>
                  <a:gd name="connsiteY5" fmla="*/ 100096 h 807774"/>
                  <a:gd name="connsiteX6" fmla="*/ 749358 w 749358"/>
                  <a:gd name="connsiteY6" fmla="*/ 775910 h 807774"/>
                  <a:gd name="connsiteX0" fmla="*/ 457003 w 749358"/>
                  <a:gd name="connsiteY0" fmla="*/ 807774 h 807774"/>
                  <a:gd name="connsiteX1" fmla="*/ 445234 w 749358"/>
                  <a:gd name="connsiteY1" fmla="*/ 310822 h 807774"/>
                  <a:gd name="connsiteX2" fmla="*/ 54176 w 749358"/>
                  <a:gd name="connsiteY2" fmla="*/ 449145 h 807774"/>
                  <a:gd name="connsiteX3" fmla="*/ 0 w 749358"/>
                  <a:gd name="connsiteY3" fmla="*/ 173237 h 807774"/>
                  <a:gd name="connsiteX4" fmla="*/ 597409 w 749358"/>
                  <a:gd name="connsiteY4" fmla="*/ 1345 h 807774"/>
                  <a:gd name="connsiteX5" fmla="*/ 738154 w 749358"/>
                  <a:gd name="connsiteY5" fmla="*/ 100096 h 807774"/>
                  <a:gd name="connsiteX6" fmla="*/ 749358 w 749358"/>
                  <a:gd name="connsiteY6" fmla="*/ 775910 h 807774"/>
                  <a:gd name="connsiteX0" fmla="*/ 457003 w 749358"/>
                  <a:gd name="connsiteY0" fmla="*/ 807774 h 807774"/>
                  <a:gd name="connsiteX1" fmla="*/ 445234 w 749358"/>
                  <a:gd name="connsiteY1" fmla="*/ 310822 h 807774"/>
                  <a:gd name="connsiteX2" fmla="*/ 54176 w 749358"/>
                  <a:gd name="connsiteY2" fmla="*/ 422684 h 807774"/>
                  <a:gd name="connsiteX3" fmla="*/ 0 w 749358"/>
                  <a:gd name="connsiteY3" fmla="*/ 173237 h 807774"/>
                  <a:gd name="connsiteX4" fmla="*/ 597409 w 749358"/>
                  <a:gd name="connsiteY4" fmla="*/ 1345 h 807774"/>
                  <a:gd name="connsiteX5" fmla="*/ 738154 w 749358"/>
                  <a:gd name="connsiteY5" fmla="*/ 100096 h 807774"/>
                  <a:gd name="connsiteX6" fmla="*/ 749358 w 749358"/>
                  <a:gd name="connsiteY6" fmla="*/ 775910 h 807774"/>
                  <a:gd name="connsiteX0" fmla="*/ 457003 w 749358"/>
                  <a:gd name="connsiteY0" fmla="*/ 807774 h 807774"/>
                  <a:gd name="connsiteX1" fmla="*/ 445234 w 749358"/>
                  <a:gd name="connsiteY1" fmla="*/ 357129 h 807774"/>
                  <a:gd name="connsiteX2" fmla="*/ 54176 w 749358"/>
                  <a:gd name="connsiteY2" fmla="*/ 422684 h 807774"/>
                  <a:gd name="connsiteX3" fmla="*/ 0 w 749358"/>
                  <a:gd name="connsiteY3" fmla="*/ 173237 h 807774"/>
                  <a:gd name="connsiteX4" fmla="*/ 597409 w 749358"/>
                  <a:gd name="connsiteY4" fmla="*/ 1345 h 807774"/>
                  <a:gd name="connsiteX5" fmla="*/ 738154 w 749358"/>
                  <a:gd name="connsiteY5" fmla="*/ 100096 h 807774"/>
                  <a:gd name="connsiteX6" fmla="*/ 749358 w 749358"/>
                  <a:gd name="connsiteY6" fmla="*/ 775910 h 807774"/>
                  <a:gd name="connsiteX0" fmla="*/ 457003 w 749358"/>
                  <a:gd name="connsiteY0" fmla="*/ 807774 h 807774"/>
                  <a:gd name="connsiteX1" fmla="*/ 445234 w 749358"/>
                  <a:gd name="connsiteY1" fmla="*/ 324053 h 807774"/>
                  <a:gd name="connsiteX2" fmla="*/ 54176 w 749358"/>
                  <a:gd name="connsiteY2" fmla="*/ 422684 h 807774"/>
                  <a:gd name="connsiteX3" fmla="*/ 0 w 749358"/>
                  <a:gd name="connsiteY3" fmla="*/ 173237 h 807774"/>
                  <a:gd name="connsiteX4" fmla="*/ 597409 w 749358"/>
                  <a:gd name="connsiteY4" fmla="*/ 1345 h 807774"/>
                  <a:gd name="connsiteX5" fmla="*/ 738154 w 749358"/>
                  <a:gd name="connsiteY5" fmla="*/ 100096 h 807774"/>
                  <a:gd name="connsiteX6" fmla="*/ 749358 w 749358"/>
                  <a:gd name="connsiteY6" fmla="*/ 775910 h 807774"/>
                  <a:gd name="connsiteX0" fmla="*/ 463618 w 749358"/>
                  <a:gd name="connsiteY0" fmla="*/ 642394 h 775909"/>
                  <a:gd name="connsiteX1" fmla="*/ 445234 w 749358"/>
                  <a:gd name="connsiteY1" fmla="*/ 324053 h 775909"/>
                  <a:gd name="connsiteX2" fmla="*/ 54176 w 749358"/>
                  <a:gd name="connsiteY2" fmla="*/ 422684 h 775909"/>
                  <a:gd name="connsiteX3" fmla="*/ 0 w 749358"/>
                  <a:gd name="connsiteY3" fmla="*/ 173237 h 775909"/>
                  <a:gd name="connsiteX4" fmla="*/ 597409 w 749358"/>
                  <a:gd name="connsiteY4" fmla="*/ 1345 h 775909"/>
                  <a:gd name="connsiteX5" fmla="*/ 738154 w 749358"/>
                  <a:gd name="connsiteY5" fmla="*/ 100096 h 775909"/>
                  <a:gd name="connsiteX6" fmla="*/ 749358 w 749358"/>
                  <a:gd name="connsiteY6" fmla="*/ 775910 h 775909"/>
                  <a:gd name="connsiteX0" fmla="*/ 463618 w 775819"/>
                  <a:gd name="connsiteY0" fmla="*/ 642394 h 676682"/>
                  <a:gd name="connsiteX1" fmla="*/ 445234 w 775819"/>
                  <a:gd name="connsiteY1" fmla="*/ 324053 h 676682"/>
                  <a:gd name="connsiteX2" fmla="*/ 54176 w 775819"/>
                  <a:gd name="connsiteY2" fmla="*/ 422684 h 676682"/>
                  <a:gd name="connsiteX3" fmla="*/ 0 w 775819"/>
                  <a:gd name="connsiteY3" fmla="*/ 173237 h 676682"/>
                  <a:gd name="connsiteX4" fmla="*/ 597409 w 775819"/>
                  <a:gd name="connsiteY4" fmla="*/ 1345 h 676682"/>
                  <a:gd name="connsiteX5" fmla="*/ 738154 w 775819"/>
                  <a:gd name="connsiteY5" fmla="*/ 100096 h 676682"/>
                  <a:gd name="connsiteX6" fmla="*/ 775819 w 775819"/>
                  <a:gd name="connsiteY6" fmla="*/ 676682 h 6766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775819" h="676682">
                    <a:moveTo>
                      <a:pt x="463618" y="642394"/>
                    </a:moveTo>
                    <a:lnTo>
                      <a:pt x="445234" y="324053"/>
                    </a:lnTo>
                    <a:lnTo>
                      <a:pt x="54176" y="422684"/>
                    </a:lnTo>
                    <a:cubicBezTo>
                      <a:pt x="42733" y="341740"/>
                      <a:pt x="11443" y="254181"/>
                      <a:pt x="0" y="173237"/>
                    </a:cubicBezTo>
                    <a:lnTo>
                      <a:pt x="597409" y="1345"/>
                    </a:lnTo>
                    <a:cubicBezTo>
                      <a:pt x="720435" y="-10845"/>
                      <a:pt x="730378" y="62890"/>
                      <a:pt x="738154" y="100096"/>
                    </a:cubicBezTo>
                    <a:cubicBezTo>
                      <a:pt x="745930" y="137302"/>
                      <a:pt x="763099" y="435224"/>
                      <a:pt x="775819" y="676682"/>
                    </a:cubicBezTo>
                  </a:path>
                </a:pathLst>
              </a:custGeom>
              <a:pattFill prst="trellis">
                <a:fgClr>
                  <a:srgbClr val="0070C0"/>
                </a:fgClr>
                <a:bgClr>
                  <a:schemeClr val="accent1">
                    <a:lumMod val="40000"/>
                    <a:lumOff val="60000"/>
                  </a:scheme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250" name="グループ化 249">
              <a:extLst>
                <a:ext uri="{FF2B5EF4-FFF2-40B4-BE49-F238E27FC236}">
                  <a16:creationId xmlns:a16="http://schemas.microsoft.com/office/drawing/2014/main" id="{7ECD37A3-F57A-4A68-8B3E-5252C12165CF}"/>
                </a:ext>
              </a:extLst>
            </p:cNvPr>
            <p:cNvGrpSpPr/>
            <p:nvPr/>
          </p:nvGrpSpPr>
          <p:grpSpPr>
            <a:xfrm>
              <a:off x="7956104" y="4295032"/>
              <a:ext cx="1064272" cy="2157993"/>
              <a:chOff x="7280820" y="1162347"/>
              <a:chExt cx="1176687" cy="2385933"/>
            </a:xfrm>
          </p:grpSpPr>
          <p:sp>
            <p:nvSpPr>
              <p:cNvPr id="267" name="円/楕円 351">
                <a:extLst>
                  <a:ext uri="{FF2B5EF4-FFF2-40B4-BE49-F238E27FC236}">
                    <a16:creationId xmlns:a16="http://schemas.microsoft.com/office/drawing/2014/main" id="{08AEEABB-535E-41B2-86D0-764159CF259C}"/>
                  </a:ext>
                </a:extLst>
              </p:cNvPr>
              <p:cNvSpPr/>
              <p:nvPr/>
            </p:nvSpPr>
            <p:spPr>
              <a:xfrm>
                <a:off x="7540247" y="1459792"/>
                <a:ext cx="917260" cy="1392339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68" name="円/楕円 351">
                <a:extLst>
                  <a:ext uri="{FF2B5EF4-FFF2-40B4-BE49-F238E27FC236}">
                    <a16:creationId xmlns:a16="http://schemas.microsoft.com/office/drawing/2014/main" id="{892BD3D8-46EC-45E5-93AA-3FBB13A527FF}"/>
                  </a:ext>
                </a:extLst>
              </p:cNvPr>
              <p:cNvSpPr/>
              <p:nvPr/>
            </p:nvSpPr>
            <p:spPr>
              <a:xfrm>
                <a:off x="7359048" y="1272121"/>
                <a:ext cx="1095644" cy="1163550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69" name="フリーフォーム: 図形 268">
                <a:extLst>
                  <a:ext uri="{FF2B5EF4-FFF2-40B4-BE49-F238E27FC236}">
                    <a16:creationId xmlns:a16="http://schemas.microsoft.com/office/drawing/2014/main" id="{ABFB3989-E065-4852-8A2D-605AB68888A8}"/>
                  </a:ext>
                </a:extLst>
              </p:cNvPr>
              <p:cNvSpPr/>
              <p:nvPr/>
            </p:nvSpPr>
            <p:spPr>
              <a:xfrm>
                <a:off x="7396937" y="1408719"/>
                <a:ext cx="897082" cy="1466720"/>
              </a:xfrm>
              <a:custGeom>
                <a:avLst/>
                <a:gdLst>
                  <a:gd name="connsiteX0" fmla="*/ 448541 w 897082"/>
                  <a:gd name="connsiteY0" fmla="*/ 0 h 1466720"/>
                  <a:gd name="connsiteX1" fmla="*/ 897082 w 897082"/>
                  <a:gd name="connsiteY1" fmla="*/ 448541 h 1466720"/>
                  <a:gd name="connsiteX2" fmla="*/ 897082 w 897082"/>
                  <a:gd name="connsiteY2" fmla="*/ 572384 h 1466720"/>
                  <a:gd name="connsiteX3" fmla="*/ 623133 w 897082"/>
                  <a:gd name="connsiteY3" fmla="*/ 985676 h 1466720"/>
                  <a:gd name="connsiteX4" fmla="*/ 564119 w 897082"/>
                  <a:gd name="connsiteY4" fmla="*/ 1003996 h 1466720"/>
                  <a:gd name="connsiteX5" fmla="*/ 575827 w 897082"/>
                  <a:gd name="connsiteY5" fmla="*/ 1118635 h 1466720"/>
                  <a:gd name="connsiteX6" fmla="*/ 603105 w 897082"/>
                  <a:gd name="connsiteY6" fmla="*/ 1118635 h 1466720"/>
                  <a:gd name="connsiteX7" fmla="*/ 786798 w 897082"/>
                  <a:gd name="connsiteY7" fmla="*/ 1292678 h 1466720"/>
                  <a:gd name="connsiteX8" fmla="*/ 786797 w 897082"/>
                  <a:gd name="connsiteY8" fmla="*/ 1466720 h 1466720"/>
                  <a:gd name="connsiteX9" fmla="*/ 188668 w 897082"/>
                  <a:gd name="connsiteY9" fmla="*/ 1466720 h 1466720"/>
                  <a:gd name="connsiteX10" fmla="*/ 188668 w 897082"/>
                  <a:gd name="connsiteY10" fmla="*/ 1292678 h 1466720"/>
                  <a:gd name="connsiteX11" fmla="*/ 300860 w 897082"/>
                  <a:gd name="connsiteY11" fmla="*/ 1132312 h 1466720"/>
                  <a:gd name="connsiteX12" fmla="*/ 352270 w 897082"/>
                  <a:gd name="connsiteY12" fmla="*/ 1122478 h 1466720"/>
                  <a:gd name="connsiteX13" fmla="*/ 363516 w 897082"/>
                  <a:gd name="connsiteY13" fmla="*/ 1012354 h 1466720"/>
                  <a:gd name="connsiteX14" fmla="*/ 358144 w 897082"/>
                  <a:gd name="connsiteY14" fmla="*/ 1011812 h 1466720"/>
                  <a:gd name="connsiteX15" fmla="*/ 0 w 897082"/>
                  <a:gd name="connsiteY15" fmla="*/ 572384 h 1466720"/>
                  <a:gd name="connsiteX16" fmla="*/ 0 w 897082"/>
                  <a:gd name="connsiteY16" fmla="*/ 448541 h 1466720"/>
                  <a:gd name="connsiteX17" fmla="*/ 448541 w 897082"/>
                  <a:gd name="connsiteY17" fmla="*/ 0 h 14667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897082" h="1466720">
                    <a:moveTo>
                      <a:pt x="448541" y="0"/>
                    </a:moveTo>
                    <a:cubicBezTo>
                      <a:pt x="696263" y="0"/>
                      <a:pt x="897082" y="200819"/>
                      <a:pt x="897082" y="448541"/>
                    </a:cubicBezTo>
                    <a:lnTo>
                      <a:pt x="897082" y="572384"/>
                    </a:lnTo>
                    <a:cubicBezTo>
                      <a:pt x="897082" y="758175"/>
                      <a:pt x="784121" y="917584"/>
                      <a:pt x="623133" y="985676"/>
                    </a:cubicBezTo>
                    <a:lnTo>
                      <a:pt x="564119" y="1003996"/>
                    </a:lnTo>
                    <a:lnTo>
                      <a:pt x="575827" y="1118635"/>
                    </a:lnTo>
                    <a:lnTo>
                      <a:pt x="603105" y="1118635"/>
                    </a:lnTo>
                    <a:cubicBezTo>
                      <a:pt x="704556" y="1118635"/>
                      <a:pt x="786798" y="1196557"/>
                      <a:pt x="786798" y="1292678"/>
                    </a:cubicBezTo>
                    <a:cubicBezTo>
                      <a:pt x="786798" y="1350692"/>
                      <a:pt x="786797" y="1408706"/>
                      <a:pt x="786797" y="1466720"/>
                    </a:cubicBezTo>
                    <a:lnTo>
                      <a:pt x="188668" y="1466720"/>
                    </a:lnTo>
                    <a:lnTo>
                      <a:pt x="188668" y="1292678"/>
                    </a:lnTo>
                    <a:cubicBezTo>
                      <a:pt x="188668" y="1220587"/>
                      <a:pt x="234929" y="1158734"/>
                      <a:pt x="300860" y="1132312"/>
                    </a:cubicBezTo>
                    <a:lnTo>
                      <a:pt x="352270" y="1122478"/>
                    </a:lnTo>
                    <a:lnTo>
                      <a:pt x="363516" y="1012354"/>
                    </a:lnTo>
                    <a:lnTo>
                      <a:pt x="358144" y="1011812"/>
                    </a:lnTo>
                    <a:cubicBezTo>
                      <a:pt x="153752" y="969988"/>
                      <a:pt x="0" y="789141"/>
                      <a:pt x="0" y="572384"/>
                    </a:cubicBezTo>
                    <a:lnTo>
                      <a:pt x="0" y="448541"/>
                    </a:lnTo>
                    <a:cubicBezTo>
                      <a:pt x="0" y="200819"/>
                      <a:pt x="200819" y="0"/>
                      <a:pt x="448541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70" name="フリーフォーム: 図形 269">
                <a:extLst>
                  <a:ext uri="{FF2B5EF4-FFF2-40B4-BE49-F238E27FC236}">
                    <a16:creationId xmlns:a16="http://schemas.microsoft.com/office/drawing/2014/main" id="{D86E7199-08DF-45AF-8914-C81220D60AA6}"/>
                  </a:ext>
                </a:extLst>
              </p:cNvPr>
              <p:cNvSpPr/>
              <p:nvPr/>
            </p:nvSpPr>
            <p:spPr>
              <a:xfrm>
                <a:off x="7749935" y="2412716"/>
                <a:ext cx="180209" cy="92359"/>
              </a:xfrm>
              <a:custGeom>
                <a:avLst/>
                <a:gdLst>
                  <a:gd name="connsiteX0" fmla="*/ 209318 w 211408"/>
                  <a:gd name="connsiteY0" fmla="*/ 0 h 93697"/>
                  <a:gd name="connsiteX1" fmla="*/ 211408 w 211408"/>
                  <a:gd name="connsiteY1" fmla="*/ 20463 h 93697"/>
                  <a:gd name="connsiteX2" fmla="*/ 206348 w 211408"/>
                  <a:gd name="connsiteY2" fmla="*/ 24396 h 93697"/>
                  <a:gd name="connsiteX3" fmla="*/ 7260 w 211408"/>
                  <a:gd name="connsiteY3" fmla="*/ 93228 h 93697"/>
                  <a:gd name="connsiteX4" fmla="*/ 0 w 211408"/>
                  <a:gd name="connsiteY4" fmla="*/ 93697 h 93697"/>
                  <a:gd name="connsiteX5" fmla="*/ 8715 w 211408"/>
                  <a:gd name="connsiteY5" fmla="*/ 8358 h 93697"/>
                  <a:gd name="connsiteX6" fmla="*/ 93740 w 211408"/>
                  <a:gd name="connsiteY6" fmla="*/ 16929 h 93697"/>
                  <a:gd name="connsiteX7" fmla="*/ 184137 w 211408"/>
                  <a:gd name="connsiteY7" fmla="*/ 7816 h 93697"/>
                  <a:gd name="connsiteX0" fmla="*/ 209318 w 211408"/>
                  <a:gd name="connsiteY0" fmla="*/ 0 h 93697"/>
                  <a:gd name="connsiteX1" fmla="*/ 211408 w 211408"/>
                  <a:gd name="connsiteY1" fmla="*/ 20463 h 93697"/>
                  <a:gd name="connsiteX2" fmla="*/ 7260 w 211408"/>
                  <a:gd name="connsiteY2" fmla="*/ 93228 h 93697"/>
                  <a:gd name="connsiteX3" fmla="*/ 0 w 211408"/>
                  <a:gd name="connsiteY3" fmla="*/ 93697 h 93697"/>
                  <a:gd name="connsiteX4" fmla="*/ 8715 w 211408"/>
                  <a:gd name="connsiteY4" fmla="*/ 8358 h 93697"/>
                  <a:gd name="connsiteX5" fmla="*/ 93740 w 211408"/>
                  <a:gd name="connsiteY5" fmla="*/ 16929 h 93697"/>
                  <a:gd name="connsiteX6" fmla="*/ 184137 w 211408"/>
                  <a:gd name="connsiteY6" fmla="*/ 7816 h 93697"/>
                  <a:gd name="connsiteX7" fmla="*/ 209318 w 211408"/>
                  <a:gd name="connsiteY7" fmla="*/ 0 h 93697"/>
                  <a:gd name="connsiteX0" fmla="*/ 209318 w 209318"/>
                  <a:gd name="connsiteY0" fmla="*/ 0 h 93697"/>
                  <a:gd name="connsiteX1" fmla="*/ 7260 w 209318"/>
                  <a:gd name="connsiteY1" fmla="*/ 93228 h 93697"/>
                  <a:gd name="connsiteX2" fmla="*/ 0 w 209318"/>
                  <a:gd name="connsiteY2" fmla="*/ 93697 h 93697"/>
                  <a:gd name="connsiteX3" fmla="*/ 8715 w 209318"/>
                  <a:gd name="connsiteY3" fmla="*/ 8358 h 93697"/>
                  <a:gd name="connsiteX4" fmla="*/ 93740 w 209318"/>
                  <a:gd name="connsiteY4" fmla="*/ 16929 h 93697"/>
                  <a:gd name="connsiteX5" fmla="*/ 184137 w 209318"/>
                  <a:gd name="connsiteY5" fmla="*/ 7816 h 93697"/>
                  <a:gd name="connsiteX6" fmla="*/ 209318 w 209318"/>
                  <a:gd name="connsiteY6" fmla="*/ 0 h 93697"/>
                  <a:gd name="connsiteX0" fmla="*/ 209318 w 209318"/>
                  <a:gd name="connsiteY0" fmla="*/ 0 h 93697"/>
                  <a:gd name="connsiteX1" fmla="*/ 7260 w 209318"/>
                  <a:gd name="connsiteY1" fmla="*/ 93228 h 93697"/>
                  <a:gd name="connsiteX2" fmla="*/ 0 w 209318"/>
                  <a:gd name="connsiteY2" fmla="*/ 93697 h 93697"/>
                  <a:gd name="connsiteX3" fmla="*/ 8715 w 209318"/>
                  <a:gd name="connsiteY3" fmla="*/ 8358 h 93697"/>
                  <a:gd name="connsiteX4" fmla="*/ 93740 w 209318"/>
                  <a:gd name="connsiteY4" fmla="*/ 16929 h 93697"/>
                  <a:gd name="connsiteX5" fmla="*/ 184137 w 209318"/>
                  <a:gd name="connsiteY5" fmla="*/ 7816 h 93697"/>
                  <a:gd name="connsiteX6" fmla="*/ 209318 w 209318"/>
                  <a:gd name="connsiteY6" fmla="*/ 0 h 93697"/>
                  <a:gd name="connsiteX0" fmla="*/ 209318 w 209318"/>
                  <a:gd name="connsiteY0" fmla="*/ 0 h 93697"/>
                  <a:gd name="connsiteX1" fmla="*/ 0 w 209318"/>
                  <a:gd name="connsiteY1" fmla="*/ 93697 h 93697"/>
                  <a:gd name="connsiteX2" fmla="*/ 8715 w 209318"/>
                  <a:gd name="connsiteY2" fmla="*/ 8358 h 93697"/>
                  <a:gd name="connsiteX3" fmla="*/ 93740 w 209318"/>
                  <a:gd name="connsiteY3" fmla="*/ 16929 h 93697"/>
                  <a:gd name="connsiteX4" fmla="*/ 184137 w 209318"/>
                  <a:gd name="connsiteY4" fmla="*/ 7816 h 93697"/>
                  <a:gd name="connsiteX5" fmla="*/ 209318 w 209318"/>
                  <a:gd name="connsiteY5" fmla="*/ 0 h 93697"/>
                  <a:gd name="connsiteX0" fmla="*/ 209318 w 209318"/>
                  <a:gd name="connsiteY0" fmla="*/ 0 h 93697"/>
                  <a:gd name="connsiteX1" fmla="*/ 0 w 209318"/>
                  <a:gd name="connsiteY1" fmla="*/ 93697 h 93697"/>
                  <a:gd name="connsiteX2" fmla="*/ 8715 w 209318"/>
                  <a:gd name="connsiteY2" fmla="*/ 8358 h 93697"/>
                  <a:gd name="connsiteX3" fmla="*/ 93740 w 209318"/>
                  <a:gd name="connsiteY3" fmla="*/ 16929 h 93697"/>
                  <a:gd name="connsiteX4" fmla="*/ 184137 w 209318"/>
                  <a:gd name="connsiteY4" fmla="*/ 7816 h 93697"/>
                  <a:gd name="connsiteX5" fmla="*/ 209318 w 209318"/>
                  <a:gd name="connsiteY5" fmla="*/ 0 h 936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9318" h="93697">
                    <a:moveTo>
                      <a:pt x="209318" y="0"/>
                    </a:moveTo>
                    <a:cubicBezTo>
                      <a:pt x="148204" y="60213"/>
                      <a:pt x="33434" y="92304"/>
                      <a:pt x="0" y="93697"/>
                    </a:cubicBezTo>
                    <a:lnTo>
                      <a:pt x="8715" y="8358"/>
                    </a:lnTo>
                    <a:lnTo>
                      <a:pt x="93740" y="16929"/>
                    </a:lnTo>
                    <a:cubicBezTo>
                      <a:pt x="124705" y="16929"/>
                      <a:pt x="154938" y="13791"/>
                      <a:pt x="184137" y="7816"/>
                    </a:cubicBezTo>
                    <a:lnTo>
                      <a:pt x="209318" y="0"/>
                    </a:lnTo>
                    <a:close/>
                  </a:path>
                </a:pathLst>
              </a:custGeom>
              <a:solidFill>
                <a:srgbClr val="000000">
                  <a:alpha val="50196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71" name="円/楕円 355">
                <a:extLst>
                  <a:ext uri="{FF2B5EF4-FFF2-40B4-BE49-F238E27FC236}">
                    <a16:creationId xmlns:a16="http://schemas.microsoft.com/office/drawing/2014/main" id="{E1D10000-AF1D-4FF0-97E0-4F659F8C2759}"/>
                  </a:ext>
                </a:extLst>
              </p:cNvPr>
              <p:cNvSpPr/>
              <p:nvPr/>
            </p:nvSpPr>
            <p:spPr>
              <a:xfrm>
                <a:off x="7473660" y="1874624"/>
                <a:ext cx="63831" cy="175270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72" name="月 271">
                <a:extLst>
                  <a:ext uri="{FF2B5EF4-FFF2-40B4-BE49-F238E27FC236}">
                    <a16:creationId xmlns:a16="http://schemas.microsoft.com/office/drawing/2014/main" id="{7E699730-17FF-4FA9-A0DF-CE11A88FB1E2}"/>
                  </a:ext>
                </a:extLst>
              </p:cNvPr>
              <p:cNvSpPr/>
              <p:nvPr/>
            </p:nvSpPr>
            <p:spPr>
              <a:xfrm rot="5400000">
                <a:off x="7480158" y="1673712"/>
                <a:ext cx="60540" cy="121887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73" name="円/楕円 355">
                <a:extLst>
                  <a:ext uri="{FF2B5EF4-FFF2-40B4-BE49-F238E27FC236}">
                    <a16:creationId xmlns:a16="http://schemas.microsoft.com/office/drawing/2014/main" id="{14D8A424-A792-42CF-BBE6-21ACA3FB5862}"/>
                  </a:ext>
                </a:extLst>
              </p:cNvPr>
              <p:cNvSpPr/>
              <p:nvPr/>
            </p:nvSpPr>
            <p:spPr>
              <a:xfrm>
                <a:off x="7804963" y="1874624"/>
                <a:ext cx="107799" cy="175270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74" name="月 273">
                <a:extLst>
                  <a:ext uri="{FF2B5EF4-FFF2-40B4-BE49-F238E27FC236}">
                    <a16:creationId xmlns:a16="http://schemas.microsoft.com/office/drawing/2014/main" id="{7023647E-FD22-4B4E-AE0F-D5E8B1C0ED78}"/>
                  </a:ext>
                </a:extLst>
              </p:cNvPr>
              <p:cNvSpPr/>
              <p:nvPr/>
            </p:nvSpPr>
            <p:spPr>
              <a:xfrm rot="5400000">
                <a:off x="7832103" y="1651451"/>
                <a:ext cx="60540" cy="166408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75" name="円/楕円 355">
                <a:extLst>
                  <a:ext uri="{FF2B5EF4-FFF2-40B4-BE49-F238E27FC236}">
                    <a16:creationId xmlns:a16="http://schemas.microsoft.com/office/drawing/2014/main" id="{BB492BA2-B5B9-410E-A194-49FAA142C8A7}"/>
                  </a:ext>
                </a:extLst>
              </p:cNvPr>
              <p:cNvSpPr/>
              <p:nvPr/>
            </p:nvSpPr>
            <p:spPr>
              <a:xfrm>
                <a:off x="7481998" y="1905163"/>
                <a:ext cx="45719" cy="48829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76" name="円/楕円 355">
                <a:extLst>
                  <a:ext uri="{FF2B5EF4-FFF2-40B4-BE49-F238E27FC236}">
                    <a16:creationId xmlns:a16="http://schemas.microsoft.com/office/drawing/2014/main" id="{B18C45F6-B0D6-48B5-A107-504A173BBD92}"/>
                  </a:ext>
                </a:extLst>
              </p:cNvPr>
              <p:cNvSpPr/>
              <p:nvPr/>
            </p:nvSpPr>
            <p:spPr>
              <a:xfrm>
                <a:off x="7839318" y="1905163"/>
                <a:ext cx="48829" cy="48829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77" name="円/楕円 368">
                <a:extLst>
                  <a:ext uri="{FF2B5EF4-FFF2-40B4-BE49-F238E27FC236}">
                    <a16:creationId xmlns:a16="http://schemas.microsoft.com/office/drawing/2014/main" id="{46C4B1FC-5154-45D6-AB65-FF84C803257D}"/>
                  </a:ext>
                </a:extLst>
              </p:cNvPr>
              <p:cNvSpPr/>
              <p:nvPr/>
            </p:nvSpPr>
            <p:spPr>
              <a:xfrm rot="900000" flipH="1">
                <a:off x="8157049" y="1838852"/>
                <a:ext cx="203820" cy="337309"/>
              </a:xfrm>
              <a:custGeom>
                <a:avLst/>
                <a:gdLst>
                  <a:gd name="connsiteX0" fmla="*/ 0 w 216246"/>
                  <a:gd name="connsiteY0" fmla="*/ 168522 h 337044"/>
                  <a:gd name="connsiteX1" fmla="*/ 108123 w 216246"/>
                  <a:gd name="connsiteY1" fmla="*/ 0 h 337044"/>
                  <a:gd name="connsiteX2" fmla="*/ 216246 w 216246"/>
                  <a:gd name="connsiteY2" fmla="*/ 168522 h 337044"/>
                  <a:gd name="connsiteX3" fmla="*/ 108123 w 216246"/>
                  <a:gd name="connsiteY3" fmla="*/ 337044 h 337044"/>
                  <a:gd name="connsiteX4" fmla="*/ 0 w 216246"/>
                  <a:gd name="connsiteY4" fmla="*/ 168522 h 337044"/>
                  <a:gd name="connsiteX0" fmla="*/ 0 w 227371"/>
                  <a:gd name="connsiteY0" fmla="*/ 170508 h 339030"/>
                  <a:gd name="connsiteX1" fmla="*/ 108123 w 227371"/>
                  <a:gd name="connsiteY1" fmla="*/ 1986 h 339030"/>
                  <a:gd name="connsiteX2" fmla="*/ 211667 w 227371"/>
                  <a:gd name="connsiteY2" fmla="*/ 83801 h 339030"/>
                  <a:gd name="connsiteX3" fmla="*/ 216246 w 227371"/>
                  <a:gd name="connsiteY3" fmla="*/ 170508 h 339030"/>
                  <a:gd name="connsiteX4" fmla="*/ 108123 w 227371"/>
                  <a:gd name="connsiteY4" fmla="*/ 339030 h 339030"/>
                  <a:gd name="connsiteX5" fmla="*/ 0 w 227371"/>
                  <a:gd name="connsiteY5" fmla="*/ 170508 h 339030"/>
                  <a:gd name="connsiteX0" fmla="*/ 216246 w 307686"/>
                  <a:gd name="connsiteY0" fmla="*/ 170508 h 339030"/>
                  <a:gd name="connsiteX1" fmla="*/ 108123 w 307686"/>
                  <a:gd name="connsiteY1" fmla="*/ 339030 h 339030"/>
                  <a:gd name="connsiteX2" fmla="*/ 0 w 307686"/>
                  <a:gd name="connsiteY2" fmla="*/ 170508 h 339030"/>
                  <a:gd name="connsiteX3" fmla="*/ 108123 w 307686"/>
                  <a:gd name="connsiteY3" fmla="*/ 1986 h 339030"/>
                  <a:gd name="connsiteX4" fmla="*/ 211667 w 307686"/>
                  <a:gd name="connsiteY4" fmla="*/ 83801 h 339030"/>
                  <a:gd name="connsiteX5" fmla="*/ 307686 w 307686"/>
                  <a:gd name="connsiteY5" fmla="*/ 261948 h 339030"/>
                  <a:gd name="connsiteX0" fmla="*/ 216246 w 216246"/>
                  <a:gd name="connsiteY0" fmla="*/ 170508 h 339030"/>
                  <a:gd name="connsiteX1" fmla="*/ 108123 w 216246"/>
                  <a:gd name="connsiteY1" fmla="*/ 339030 h 339030"/>
                  <a:gd name="connsiteX2" fmla="*/ 0 w 216246"/>
                  <a:gd name="connsiteY2" fmla="*/ 170508 h 339030"/>
                  <a:gd name="connsiteX3" fmla="*/ 108123 w 216246"/>
                  <a:gd name="connsiteY3" fmla="*/ 1986 h 339030"/>
                  <a:gd name="connsiteX4" fmla="*/ 211667 w 216246"/>
                  <a:gd name="connsiteY4" fmla="*/ 83801 h 339030"/>
                  <a:gd name="connsiteX0" fmla="*/ 108123 w 211667"/>
                  <a:gd name="connsiteY0" fmla="*/ 339030 h 339030"/>
                  <a:gd name="connsiteX1" fmla="*/ 0 w 211667"/>
                  <a:gd name="connsiteY1" fmla="*/ 170508 h 339030"/>
                  <a:gd name="connsiteX2" fmla="*/ 108123 w 211667"/>
                  <a:gd name="connsiteY2" fmla="*/ 1986 h 339030"/>
                  <a:gd name="connsiteX3" fmla="*/ 211667 w 211667"/>
                  <a:gd name="connsiteY3" fmla="*/ 83801 h 339030"/>
                  <a:gd name="connsiteX0" fmla="*/ 108123 w 211667"/>
                  <a:gd name="connsiteY0" fmla="*/ 340366 h 340366"/>
                  <a:gd name="connsiteX1" fmla="*/ 0 w 211667"/>
                  <a:gd name="connsiteY1" fmla="*/ 171844 h 340366"/>
                  <a:gd name="connsiteX2" fmla="*/ 108123 w 211667"/>
                  <a:gd name="connsiteY2" fmla="*/ 3322 h 340366"/>
                  <a:gd name="connsiteX3" fmla="*/ 211667 w 211667"/>
                  <a:gd name="connsiteY3" fmla="*/ 85137 h 340366"/>
                  <a:gd name="connsiteX0" fmla="*/ 108123 w 203820"/>
                  <a:gd name="connsiteY0" fmla="*/ 338586 h 338586"/>
                  <a:gd name="connsiteX1" fmla="*/ 0 w 203820"/>
                  <a:gd name="connsiteY1" fmla="*/ 170064 h 338586"/>
                  <a:gd name="connsiteX2" fmla="*/ 108123 w 203820"/>
                  <a:gd name="connsiteY2" fmla="*/ 1542 h 338586"/>
                  <a:gd name="connsiteX3" fmla="*/ 203820 w 203820"/>
                  <a:gd name="connsiteY3" fmla="*/ 103441 h 338586"/>
                  <a:gd name="connsiteX0" fmla="*/ 108123 w 203820"/>
                  <a:gd name="connsiteY0" fmla="*/ 337309 h 337309"/>
                  <a:gd name="connsiteX1" fmla="*/ 0 w 203820"/>
                  <a:gd name="connsiteY1" fmla="*/ 168787 h 337309"/>
                  <a:gd name="connsiteX2" fmla="*/ 108123 w 203820"/>
                  <a:gd name="connsiteY2" fmla="*/ 265 h 337309"/>
                  <a:gd name="connsiteX3" fmla="*/ 203820 w 203820"/>
                  <a:gd name="connsiteY3" fmla="*/ 102164 h 337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3820" h="337309">
                    <a:moveTo>
                      <a:pt x="108123" y="337309"/>
                    </a:moveTo>
                    <a:cubicBezTo>
                      <a:pt x="48408" y="337309"/>
                      <a:pt x="0" y="261859"/>
                      <a:pt x="0" y="168787"/>
                    </a:cubicBezTo>
                    <a:cubicBezTo>
                      <a:pt x="0" y="75715"/>
                      <a:pt x="49017" y="-5227"/>
                      <a:pt x="108123" y="265"/>
                    </a:cubicBezTo>
                    <a:cubicBezTo>
                      <a:pt x="167229" y="5757"/>
                      <a:pt x="195044" y="39575"/>
                      <a:pt x="203820" y="102164"/>
                    </a:cubicBezTo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78" name="円/楕円 369">
                <a:extLst>
                  <a:ext uri="{FF2B5EF4-FFF2-40B4-BE49-F238E27FC236}">
                    <a16:creationId xmlns:a16="http://schemas.microsoft.com/office/drawing/2014/main" id="{FC254A1E-8013-499A-BE14-0BCEE638DF55}"/>
                  </a:ext>
                </a:extLst>
              </p:cNvPr>
              <p:cNvSpPr/>
              <p:nvPr/>
            </p:nvSpPr>
            <p:spPr>
              <a:xfrm rot="900000" flipH="1">
                <a:off x="8201024" y="1897406"/>
                <a:ext cx="120663" cy="221097"/>
              </a:xfrm>
              <a:custGeom>
                <a:avLst/>
                <a:gdLst>
                  <a:gd name="connsiteX0" fmla="*/ 0 w 137951"/>
                  <a:gd name="connsiteY0" fmla="*/ 109765 h 219530"/>
                  <a:gd name="connsiteX1" fmla="*/ 68976 w 137951"/>
                  <a:gd name="connsiteY1" fmla="*/ 0 h 219530"/>
                  <a:gd name="connsiteX2" fmla="*/ 137952 w 137951"/>
                  <a:gd name="connsiteY2" fmla="*/ 109765 h 219530"/>
                  <a:gd name="connsiteX3" fmla="*/ 68976 w 137951"/>
                  <a:gd name="connsiteY3" fmla="*/ 219530 h 219530"/>
                  <a:gd name="connsiteX4" fmla="*/ 0 w 137951"/>
                  <a:gd name="connsiteY4" fmla="*/ 109765 h 219530"/>
                  <a:gd name="connsiteX0" fmla="*/ 0 w 137952"/>
                  <a:gd name="connsiteY0" fmla="*/ 109765 h 219530"/>
                  <a:gd name="connsiteX1" fmla="*/ 68976 w 137952"/>
                  <a:gd name="connsiteY1" fmla="*/ 0 h 219530"/>
                  <a:gd name="connsiteX2" fmla="*/ 137952 w 137952"/>
                  <a:gd name="connsiteY2" fmla="*/ 109765 h 219530"/>
                  <a:gd name="connsiteX3" fmla="*/ 68976 w 137952"/>
                  <a:gd name="connsiteY3" fmla="*/ 219530 h 219530"/>
                  <a:gd name="connsiteX4" fmla="*/ 0 w 137952"/>
                  <a:gd name="connsiteY4" fmla="*/ 109765 h 219530"/>
                  <a:gd name="connsiteX0" fmla="*/ 0 w 120663"/>
                  <a:gd name="connsiteY0" fmla="*/ 110869 h 221097"/>
                  <a:gd name="connsiteX1" fmla="*/ 68976 w 120663"/>
                  <a:gd name="connsiteY1" fmla="*/ 1104 h 221097"/>
                  <a:gd name="connsiteX2" fmla="*/ 120663 w 120663"/>
                  <a:gd name="connsiteY2" fmla="*/ 74187 h 221097"/>
                  <a:gd name="connsiteX3" fmla="*/ 68976 w 120663"/>
                  <a:gd name="connsiteY3" fmla="*/ 220634 h 221097"/>
                  <a:gd name="connsiteX4" fmla="*/ 0 w 120663"/>
                  <a:gd name="connsiteY4" fmla="*/ 110869 h 221097"/>
                  <a:gd name="connsiteX0" fmla="*/ 0 w 120663"/>
                  <a:gd name="connsiteY0" fmla="*/ 110869 h 221097"/>
                  <a:gd name="connsiteX1" fmla="*/ 68976 w 120663"/>
                  <a:gd name="connsiteY1" fmla="*/ 1104 h 221097"/>
                  <a:gd name="connsiteX2" fmla="*/ 120663 w 120663"/>
                  <a:gd name="connsiteY2" fmla="*/ 74187 h 221097"/>
                  <a:gd name="connsiteX3" fmla="*/ 68976 w 120663"/>
                  <a:gd name="connsiteY3" fmla="*/ 220634 h 221097"/>
                  <a:gd name="connsiteX4" fmla="*/ 0 w 120663"/>
                  <a:gd name="connsiteY4" fmla="*/ 110869 h 221097"/>
                  <a:gd name="connsiteX0" fmla="*/ 0 w 120663"/>
                  <a:gd name="connsiteY0" fmla="*/ 110869 h 221097"/>
                  <a:gd name="connsiteX1" fmla="*/ 68976 w 120663"/>
                  <a:gd name="connsiteY1" fmla="*/ 1104 h 221097"/>
                  <a:gd name="connsiteX2" fmla="*/ 120663 w 120663"/>
                  <a:gd name="connsiteY2" fmla="*/ 74187 h 221097"/>
                  <a:gd name="connsiteX3" fmla="*/ 68976 w 120663"/>
                  <a:gd name="connsiteY3" fmla="*/ 220634 h 221097"/>
                  <a:gd name="connsiteX4" fmla="*/ 0 w 120663"/>
                  <a:gd name="connsiteY4" fmla="*/ 110869 h 2210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0663" h="221097">
                    <a:moveTo>
                      <a:pt x="0" y="110869"/>
                    </a:moveTo>
                    <a:cubicBezTo>
                      <a:pt x="0" y="50247"/>
                      <a:pt x="48866" y="7218"/>
                      <a:pt x="68976" y="1104"/>
                    </a:cubicBezTo>
                    <a:cubicBezTo>
                      <a:pt x="89086" y="-5010"/>
                      <a:pt x="120663" y="13565"/>
                      <a:pt x="120663" y="74187"/>
                    </a:cubicBezTo>
                    <a:cubicBezTo>
                      <a:pt x="77082" y="150249"/>
                      <a:pt x="71181" y="180139"/>
                      <a:pt x="68976" y="220634"/>
                    </a:cubicBezTo>
                    <a:cubicBezTo>
                      <a:pt x="48866" y="226748"/>
                      <a:pt x="0" y="171491"/>
                      <a:pt x="0" y="110869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79" name="フリーフォーム: 図形 278">
                <a:extLst>
                  <a:ext uri="{FF2B5EF4-FFF2-40B4-BE49-F238E27FC236}">
                    <a16:creationId xmlns:a16="http://schemas.microsoft.com/office/drawing/2014/main" id="{4AD0739E-490B-4B9C-845D-F4B4296E4DC3}"/>
                  </a:ext>
                </a:extLst>
              </p:cNvPr>
              <p:cNvSpPr/>
              <p:nvPr/>
            </p:nvSpPr>
            <p:spPr>
              <a:xfrm>
                <a:off x="7334535" y="2527355"/>
                <a:ext cx="1068476" cy="1020925"/>
              </a:xfrm>
              <a:custGeom>
                <a:avLst/>
                <a:gdLst>
                  <a:gd name="connsiteX0" fmla="*/ 702404 w 1068476"/>
                  <a:gd name="connsiteY0" fmla="*/ 0 h 1020925"/>
                  <a:gd name="connsiteX1" fmla="*/ 763059 w 1068476"/>
                  <a:gd name="connsiteY1" fmla="*/ 0 h 1020925"/>
                  <a:gd name="connsiteX2" fmla="*/ 1068476 w 1068476"/>
                  <a:gd name="connsiteY2" fmla="*/ 320391 h 1020925"/>
                  <a:gd name="connsiteX3" fmla="*/ 1068476 w 1068476"/>
                  <a:gd name="connsiteY3" fmla="*/ 1020925 h 1020925"/>
                  <a:gd name="connsiteX4" fmla="*/ 139988 w 1068476"/>
                  <a:gd name="connsiteY4" fmla="*/ 1020925 h 1020925"/>
                  <a:gd name="connsiteX5" fmla="*/ 55941 w 1068476"/>
                  <a:gd name="connsiteY5" fmla="*/ 706710 h 1020925"/>
                  <a:gd name="connsiteX6" fmla="*/ 55941 w 1068476"/>
                  <a:gd name="connsiteY6" fmla="*/ 285753 h 1020925"/>
                  <a:gd name="connsiteX7" fmla="*/ 189768 w 1068476"/>
                  <a:gd name="connsiteY7" fmla="*/ 138877 h 1020925"/>
                  <a:gd name="connsiteX8" fmla="*/ 371719 w 1068476"/>
                  <a:gd name="connsiteY8" fmla="*/ 10385 h 1020925"/>
                  <a:gd name="connsiteX9" fmla="*/ 390924 w 1068476"/>
                  <a:gd name="connsiteY9" fmla="*/ 7678 h 1020925"/>
                  <a:gd name="connsiteX10" fmla="*/ 356988 w 1068476"/>
                  <a:gd name="connsiteY10" fmla="*/ 72107 h 1020925"/>
                  <a:gd name="connsiteX11" fmla="*/ 362948 w 1068476"/>
                  <a:gd name="connsiteY11" fmla="*/ 186423 h 1020925"/>
                  <a:gd name="connsiteX12" fmla="*/ 632972 w 1068476"/>
                  <a:gd name="connsiteY12" fmla="*/ 86497 h 1020925"/>
                  <a:gd name="connsiteX13" fmla="*/ 698289 w 1068476"/>
                  <a:gd name="connsiteY13" fmla="*/ 7813 h 1020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068476" h="1020925">
                    <a:moveTo>
                      <a:pt x="702404" y="0"/>
                    </a:moveTo>
                    <a:lnTo>
                      <a:pt x="763059" y="0"/>
                    </a:lnTo>
                    <a:cubicBezTo>
                      <a:pt x="931736" y="0"/>
                      <a:pt x="1068476" y="143444"/>
                      <a:pt x="1068476" y="320391"/>
                    </a:cubicBezTo>
                    <a:lnTo>
                      <a:pt x="1068476" y="1020925"/>
                    </a:lnTo>
                    <a:lnTo>
                      <a:pt x="139988" y="1020925"/>
                    </a:lnTo>
                    <a:cubicBezTo>
                      <a:pt x="111972" y="916187"/>
                      <a:pt x="83408" y="813429"/>
                      <a:pt x="55941" y="706710"/>
                    </a:cubicBezTo>
                    <a:cubicBezTo>
                      <a:pt x="28473" y="599991"/>
                      <a:pt x="-54871" y="401997"/>
                      <a:pt x="55941" y="285753"/>
                    </a:cubicBezTo>
                    <a:cubicBezTo>
                      <a:pt x="101344" y="237588"/>
                      <a:pt x="113452" y="219340"/>
                      <a:pt x="189768" y="138877"/>
                    </a:cubicBezTo>
                    <a:cubicBezTo>
                      <a:pt x="247006" y="78530"/>
                      <a:pt x="302882" y="30585"/>
                      <a:pt x="371719" y="10385"/>
                    </a:cubicBezTo>
                    <a:lnTo>
                      <a:pt x="390924" y="7678"/>
                    </a:lnTo>
                    <a:lnTo>
                      <a:pt x="356988" y="72107"/>
                    </a:lnTo>
                    <a:cubicBezTo>
                      <a:pt x="338905" y="120971"/>
                      <a:pt x="339463" y="162938"/>
                      <a:pt x="362948" y="186423"/>
                    </a:cubicBezTo>
                    <a:cubicBezTo>
                      <a:pt x="409919" y="233394"/>
                      <a:pt x="530813" y="188655"/>
                      <a:pt x="632972" y="86497"/>
                    </a:cubicBezTo>
                    <a:cubicBezTo>
                      <a:pt x="658511" y="60957"/>
                      <a:pt x="680462" y="34247"/>
                      <a:pt x="698289" y="7813"/>
                    </a:cubicBezTo>
                    <a:close/>
                  </a:path>
                </a:pathLst>
              </a:custGeom>
              <a:pattFill prst="trellis">
                <a:fgClr>
                  <a:srgbClr val="0070C0"/>
                </a:fgClr>
                <a:bgClr>
                  <a:schemeClr val="accent1">
                    <a:lumMod val="40000"/>
                    <a:lumOff val="60000"/>
                  </a:scheme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80" name="月 279">
                <a:extLst>
                  <a:ext uri="{FF2B5EF4-FFF2-40B4-BE49-F238E27FC236}">
                    <a16:creationId xmlns:a16="http://schemas.microsoft.com/office/drawing/2014/main" id="{188077DE-9CF9-4E89-90D7-D064F6240000}"/>
                  </a:ext>
                </a:extLst>
              </p:cNvPr>
              <p:cNvSpPr/>
              <p:nvPr/>
            </p:nvSpPr>
            <p:spPr>
              <a:xfrm rot="18900000" flipH="1">
                <a:off x="7859872" y="1162347"/>
                <a:ext cx="394009" cy="801721"/>
              </a:xfrm>
              <a:prstGeom prst="moon">
                <a:avLst>
                  <a:gd name="adj" fmla="val 87500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81" name="楕円 280">
                <a:extLst>
                  <a:ext uri="{FF2B5EF4-FFF2-40B4-BE49-F238E27FC236}">
                    <a16:creationId xmlns:a16="http://schemas.microsoft.com/office/drawing/2014/main" id="{F3DBC253-A068-458C-8CCA-DC1E546FBBD2}"/>
                  </a:ext>
                </a:extLst>
              </p:cNvPr>
              <p:cNvSpPr/>
              <p:nvPr/>
            </p:nvSpPr>
            <p:spPr>
              <a:xfrm rot="19800000">
                <a:off x="7541601" y="2119316"/>
                <a:ext cx="45719" cy="92869"/>
              </a:xfrm>
              <a:prstGeom prst="ellipse">
                <a:avLst/>
              </a:pr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82" name="円/楕円 27">
                <a:extLst>
                  <a:ext uri="{FF2B5EF4-FFF2-40B4-BE49-F238E27FC236}">
                    <a16:creationId xmlns:a16="http://schemas.microsoft.com/office/drawing/2014/main" id="{2755C0E1-85E8-4929-BA57-4E19D3A1D9F9}"/>
                  </a:ext>
                </a:extLst>
              </p:cNvPr>
              <p:cNvSpPr/>
              <p:nvPr/>
            </p:nvSpPr>
            <p:spPr>
              <a:xfrm>
                <a:off x="7593937" y="2245785"/>
                <a:ext cx="182630" cy="88891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  <a:gd name="connsiteX0" fmla="*/ 29 w 3210447"/>
                  <a:gd name="connsiteY0" fmla="*/ 25850 h 372135"/>
                  <a:gd name="connsiteX1" fmla="*/ 1639885 w 3210447"/>
                  <a:gd name="connsiteY1" fmla="*/ 114252 h 372135"/>
                  <a:gd name="connsiteX2" fmla="*/ 3210447 w 3210447"/>
                  <a:gd name="connsiteY2" fmla="*/ 25850 h 372135"/>
                  <a:gd name="connsiteX3" fmla="*/ 1605238 w 3210447"/>
                  <a:gd name="connsiteY3" fmla="*/ 372135 h 372135"/>
                  <a:gd name="connsiteX4" fmla="*/ 29 w 3210447"/>
                  <a:gd name="connsiteY4" fmla="*/ 25850 h 372135"/>
                  <a:gd name="connsiteX0" fmla="*/ 771 w 3211189"/>
                  <a:gd name="connsiteY0" fmla="*/ 25850 h 528393"/>
                  <a:gd name="connsiteX1" fmla="*/ 1640627 w 3211189"/>
                  <a:gd name="connsiteY1" fmla="*/ 114252 h 528393"/>
                  <a:gd name="connsiteX2" fmla="*/ 3211189 w 3211189"/>
                  <a:gd name="connsiteY2" fmla="*/ 25850 h 528393"/>
                  <a:gd name="connsiteX3" fmla="*/ 1813891 w 3211189"/>
                  <a:gd name="connsiteY3" fmla="*/ 528393 h 528393"/>
                  <a:gd name="connsiteX4" fmla="*/ 771 w 3211189"/>
                  <a:gd name="connsiteY4" fmla="*/ 25850 h 528393"/>
                  <a:gd name="connsiteX0" fmla="*/ 6810 w 3217228"/>
                  <a:gd name="connsiteY0" fmla="*/ 25850 h 528393"/>
                  <a:gd name="connsiteX1" fmla="*/ 1369462 w 3217228"/>
                  <a:gd name="connsiteY1" fmla="*/ 114252 h 528393"/>
                  <a:gd name="connsiteX2" fmla="*/ 3217228 w 3217228"/>
                  <a:gd name="connsiteY2" fmla="*/ 25850 h 528393"/>
                  <a:gd name="connsiteX3" fmla="*/ 1819930 w 3217228"/>
                  <a:gd name="connsiteY3" fmla="*/ 528393 h 528393"/>
                  <a:gd name="connsiteX4" fmla="*/ 6810 w 3217228"/>
                  <a:gd name="connsiteY4" fmla="*/ 25850 h 528393"/>
                  <a:gd name="connsiteX0" fmla="*/ 5791 w 2939005"/>
                  <a:gd name="connsiteY0" fmla="*/ 71235 h 529237"/>
                  <a:gd name="connsiteX1" fmla="*/ 1091239 w 2939005"/>
                  <a:gd name="connsiteY1" fmla="*/ 114993 h 529237"/>
                  <a:gd name="connsiteX2" fmla="*/ 2939005 w 2939005"/>
                  <a:gd name="connsiteY2" fmla="*/ 26591 h 529237"/>
                  <a:gd name="connsiteX3" fmla="*/ 1541707 w 2939005"/>
                  <a:gd name="connsiteY3" fmla="*/ 529134 h 529237"/>
                  <a:gd name="connsiteX4" fmla="*/ 5791 w 2939005"/>
                  <a:gd name="connsiteY4" fmla="*/ 71235 h 529237"/>
                  <a:gd name="connsiteX0" fmla="*/ 1833 w 2935047"/>
                  <a:gd name="connsiteY0" fmla="*/ 78781 h 536830"/>
                  <a:gd name="connsiteX1" fmla="*/ 1087281 w 2935047"/>
                  <a:gd name="connsiteY1" fmla="*/ 122539 h 536830"/>
                  <a:gd name="connsiteX2" fmla="*/ 2935047 w 2935047"/>
                  <a:gd name="connsiteY2" fmla="*/ 34137 h 536830"/>
                  <a:gd name="connsiteX3" fmla="*/ 1537749 w 2935047"/>
                  <a:gd name="connsiteY3" fmla="*/ 536680 h 536830"/>
                  <a:gd name="connsiteX4" fmla="*/ 1833 w 2935047"/>
                  <a:gd name="connsiteY4" fmla="*/ 78781 h 536830"/>
                  <a:gd name="connsiteX0" fmla="*/ 3885 w 2937099"/>
                  <a:gd name="connsiteY0" fmla="*/ 77403 h 535405"/>
                  <a:gd name="connsiteX1" fmla="*/ 1158641 w 2937099"/>
                  <a:gd name="connsiteY1" fmla="*/ 76512 h 535405"/>
                  <a:gd name="connsiteX2" fmla="*/ 2937099 w 2937099"/>
                  <a:gd name="connsiteY2" fmla="*/ 32759 h 535405"/>
                  <a:gd name="connsiteX3" fmla="*/ 1539801 w 2937099"/>
                  <a:gd name="connsiteY3" fmla="*/ 535302 h 535405"/>
                  <a:gd name="connsiteX4" fmla="*/ 3885 w 2937099"/>
                  <a:gd name="connsiteY4" fmla="*/ 77403 h 535405"/>
                  <a:gd name="connsiteX0" fmla="*/ 3492 w 3040661"/>
                  <a:gd name="connsiteY0" fmla="*/ 100284 h 536108"/>
                  <a:gd name="connsiteX1" fmla="*/ 1262203 w 3040661"/>
                  <a:gd name="connsiteY1" fmla="*/ 77074 h 536108"/>
                  <a:gd name="connsiteX2" fmla="*/ 3040661 w 3040661"/>
                  <a:gd name="connsiteY2" fmla="*/ 33321 h 536108"/>
                  <a:gd name="connsiteX3" fmla="*/ 1643363 w 3040661"/>
                  <a:gd name="connsiteY3" fmla="*/ 535864 h 536108"/>
                  <a:gd name="connsiteX4" fmla="*/ 3492 w 3040661"/>
                  <a:gd name="connsiteY4" fmla="*/ 100284 h 536108"/>
                  <a:gd name="connsiteX0" fmla="*/ 3754 w 2971629"/>
                  <a:gd name="connsiteY0" fmla="*/ 77403 h 535405"/>
                  <a:gd name="connsiteX1" fmla="*/ 1193171 w 2971629"/>
                  <a:gd name="connsiteY1" fmla="*/ 76512 h 535405"/>
                  <a:gd name="connsiteX2" fmla="*/ 2971629 w 2971629"/>
                  <a:gd name="connsiteY2" fmla="*/ 32759 h 535405"/>
                  <a:gd name="connsiteX3" fmla="*/ 1574331 w 2971629"/>
                  <a:gd name="connsiteY3" fmla="*/ 535302 h 535405"/>
                  <a:gd name="connsiteX4" fmla="*/ 3754 w 2971629"/>
                  <a:gd name="connsiteY4" fmla="*/ 77403 h 535405"/>
                  <a:gd name="connsiteX0" fmla="*/ 3492 w 3040675"/>
                  <a:gd name="connsiteY0" fmla="*/ 77402 h 535405"/>
                  <a:gd name="connsiteX1" fmla="*/ 1262217 w 3040675"/>
                  <a:gd name="connsiteY1" fmla="*/ 76512 h 535405"/>
                  <a:gd name="connsiteX2" fmla="*/ 3040675 w 3040675"/>
                  <a:gd name="connsiteY2" fmla="*/ 32759 h 535405"/>
                  <a:gd name="connsiteX3" fmla="*/ 1643377 w 3040675"/>
                  <a:gd name="connsiteY3" fmla="*/ 535302 h 535405"/>
                  <a:gd name="connsiteX4" fmla="*/ 3492 w 3040675"/>
                  <a:gd name="connsiteY4" fmla="*/ 77402 h 535405"/>
                  <a:gd name="connsiteX0" fmla="*/ 0 w 3078174"/>
                  <a:gd name="connsiteY0" fmla="*/ 86139 h 544142"/>
                  <a:gd name="connsiteX1" fmla="*/ 3037183 w 3078174"/>
                  <a:gd name="connsiteY1" fmla="*/ 41496 h 544142"/>
                  <a:gd name="connsiteX2" fmla="*/ 1639885 w 3078174"/>
                  <a:gd name="connsiteY2" fmla="*/ 544039 h 544142"/>
                  <a:gd name="connsiteX3" fmla="*/ 0 w 3078174"/>
                  <a:gd name="connsiteY3" fmla="*/ 86139 h 544142"/>
                  <a:gd name="connsiteX0" fmla="*/ 16268 w 3103071"/>
                  <a:gd name="connsiteY0" fmla="*/ 89232 h 614195"/>
                  <a:gd name="connsiteX1" fmla="*/ 3053451 w 3103071"/>
                  <a:gd name="connsiteY1" fmla="*/ 44589 h 614195"/>
                  <a:gd name="connsiteX2" fmla="*/ 1898710 w 3103071"/>
                  <a:gd name="connsiteY2" fmla="*/ 614101 h 614195"/>
                  <a:gd name="connsiteX3" fmla="*/ 16268 w 3103071"/>
                  <a:gd name="connsiteY3" fmla="*/ 89232 h 614195"/>
                  <a:gd name="connsiteX0" fmla="*/ 8177 w 2765042"/>
                  <a:gd name="connsiteY0" fmla="*/ 89232 h 614195"/>
                  <a:gd name="connsiteX1" fmla="*/ 2698862 w 2765042"/>
                  <a:gd name="connsiteY1" fmla="*/ 44593 h 614195"/>
                  <a:gd name="connsiteX2" fmla="*/ 1890619 w 2765042"/>
                  <a:gd name="connsiteY2" fmla="*/ 614101 h 614195"/>
                  <a:gd name="connsiteX3" fmla="*/ 8177 w 2765042"/>
                  <a:gd name="connsiteY3" fmla="*/ 89232 h 614195"/>
                  <a:gd name="connsiteX0" fmla="*/ 18101 w 2757533"/>
                  <a:gd name="connsiteY0" fmla="*/ 83279 h 474342"/>
                  <a:gd name="connsiteX1" fmla="*/ 2708786 w 2757533"/>
                  <a:gd name="connsiteY1" fmla="*/ 38640 h 474342"/>
                  <a:gd name="connsiteX2" fmla="*/ 1588692 w 2757533"/>
                  <a:gd name="connsiteY2" fmla="*/ 474220 h 474342"/>
                  <a:gd name="connsiteX3" fmla="*/ 18101 w 2757533"/>
                  <a:gd name="connsiteY3" fmla="*/ 83279 h 474342"/>
                  <a:gd name="connsiteX0" fmla="*/ 15031 w 2654422"/>
                  <a:gd name="connsiteY0" fmla="*/ 157888 h 549926"/>
                  <a:gd name="connsiteX1" fmla="*/ 2601761 w 2654422"/>
                  <a:gd name="connsiteY1" fmla="*/ 23960 h 549926"/>
                  <a:gd name="connsiteX2" fmla="*/ 1585622 w 2654422"/>
                  <a:gd name="connsiteY2" fmla="*/ 548829 h 549926"/>
                  <a:gd name="connsiteX3" fmla="*/ 15031 w 2654422"/>
                  <a:gd name="connsiteY3" fmla="*/ 157888 h 549926"/>
                  <a:gd name="connsiteX0" fmla="*/ 10491 w 2657521"/>
                  <a:gd name="connsiteY0" fmla="*/ 158750 h 595325"/>
                  <a:gd name="connsiteX1" fmla="*/ 2597221 w 2657521"/>
                  <a:gd name="connsiteY1" fmla="*/ 24822 h 595325"/>
                  <a:gd name="connsiteX2" fmla="*/ 1719684 w 2657521"/>
                  <a:gd name="connsiteY2" fmla="*/ 594340 h 595325"/>
                  <a:gd name="connsiteX3" fmla="*/ 10491 w 2657521"/>
                  <a:gd name="connsiteY3" fmla="*/ 158750 h 595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57521" h="595325">
                    <a:moveTo>
                      <a:pt x="10491" y="158750"/>
                    </a:moveTo>
                    <a:cubicBezTo>
                      <a:pt x="156747" y="63830"/>
                      <a:pt x="2323907" y="-51495"/>
                      <a:pt x="2597221" y="24822"/>
                    </a:cubicBezTo>
                    <a:cubicBezTo>
                      <a:pt x="2870535" y="101139"/>
                      <a:pt x="2150806" y="572019"/>
                      <a:pt x="1719684" y="594340"/>
                    </a:cubicBezTo>
                    <a:cubicBezTo>
                      <a:pt x="1288562" y="616661"/>
                      <a:pt x="-135765" y="253670"/>
                      <a:pt x="10491" y="15875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83" name="月 282">
                <a:extLst>
                  <a:ext uri="{FF2B5EF4-FFF2-40B4-BE49-F238E27FC236}">
                    <a16:creationId xmlns:a16="http://schemas.microsoft.com/office/drawing/2014/main" id="{2797E436-4FB7-4FA8-8C67-07B0CD266495}"/>
                  </a:ext>
                </a:extLst>
              </p:cNvPr>
              <p:cNvSpPr/>
              <p:nvPr/>
            </p:nvSpPr>
            <p:spPr>
              <a:xfrm rot="2700000">
                <a:off x="7442545" y="1285377"/>
                <a:ext cx="181975" cy="505426"/>
              </a:xfrm>
              <a:prstGeom prst="moon">
                <a:avLst>
                  <a:gd name="adj" fmla="val 59968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251" name="フリーフォーム: 図形 250">
              <a:extLst>
                <a:ext uri="{FF2B5EF4-FFF2-40B4-BE49-F238E27FC236}">
                  <a16:creationId xmlns:a16="http://schemas.microsoft.com/office/drawing/2014/main" id="{BD629FC3-EE27-4D0C-BBC6-47E704F8F8DC}"/>
                </a:ext>
              </a:extLst>
            </p:cNvPr>
            <p:cNvSpPr/>
            <p:nvPr/>
          </p:nvSpPr>
          <p:spPr>
            <a:xfrm rot="10800000" flipH="1">
              <a:off x="8220287" y="5802500"/>
              <a:ext cx="729664" cy="636425"/>
            </a:xfrm>
            <a:custGeom>
              <a:avLst/>
              <a:gdLst>
                <a:gd name="connsiteX0" fmla="*/ 0 w 1014326"/>
                <a:gd name="connsiteY0" fmla="*/ 186512 h 824598"/>
                <a:gd name="connsiteX1" fmla="*/ 858269 w 1014326"/>
                <a:gd name="connsiteY1" fmla="*/ 0 h 824598"/>
                <a:gd name="connsiteX2" fmla="*/ 976165 w 1014326"/>
                <a:gd name="connsiteY2" fmla="*/ 100225 h 824598"/>
                <a:gd name="connsiteX3" fmla="*/ 1014326 w 1014326"/>
                <a:gd name="connsiteY3" fmla="*/ 824598 h 824598"/>
                <a:gd name="connsiteX4" fmla="*/ 641381 w 1014326"/>
                <a:gd name="connsiteY4" fmla="*/ 824598 h 824598"/>
                <a:gd name="connsiteX5" fmla="*/ 669304 w 1014326"/>
                <a:gd name="connsiteY5" fmla="*/ 294570 h 824598"/>
                <a:gd name="connsiteX6" fmla="*/ 28746 w 1014326"/>
                <a:gd name="connsiteY6" fmla="*/ 356466 h 824598"/>
                <a:gd name="connsiteX0" fmla="*/ 0 w 1014326"/>
                <a:gd name="connsiteY0" fmla="*/ 186512 h 824598"/>
                <a:gd name="connsiteX1" fmla="*/ 858269 w 1014326"/>
                <a:gd name="connsiteY1" fmla="*/ 0 h 824598"/>
                <a:gd name="connsiteX2" fmla="*/ 976165 w 1014326"/>
                <a:gd name="connsiteY2" fmla="*/ 100225 h 824598"/>
                <a:gd name="connsiteX3" fmla="*/ 1014326 w 1014326"/>
                <a:gd name="connsiteY3" fmla="*/ 824598 h 824598"/>
                <a:gd name="connsiteX4" fmla="*/ 641381 w 1014326"/>
                <a:gd name="connsiteY4" fmla="*/ 824598 h 824598"/>
                <a:gd name="connsiteX5" fmla="*/ 669304 w 1014326"/>
                <a:gd name="connsiteY5" fmla="*/ 294570 h 824598"/>
                <a:gd name="connsiteX6" fmla="*/ 52756 w 1014326"/>
                <a:gd name="connsiteY6" fmla="*/ 359329 h 824598"/>
                <a:gd name="connsiteX7" fmla="*/ 0 w 1014326"/>
                <a:gd name="connsiteY7" fmla="*/ 186512 h 824598"/>
                <a:gd name="connsiteX0" fmla="*/ 0 w 1014326"/>
                <a:gd name="connsiteY0" fmla="*/ 186512 h 824598"/>
                <a:gd name="connsiteX1" fmla="*/ 858269 w 1014326"/>
                <a:gd name="connsiteY1" fmla="*/ 0 h 824598"/>
                <a:gd name="connsiteX2" fmla="*/ 976165 w 1014326"/>
                <a:gd name="connsiteY2" fmla="*/ 100225 h 824598"/>
                <a:gd name="connsiteX3" fmla="*/ 1014326 w 1014326"/>
                <a:gd name="connsiteY3" fmla="*/ 824598 h 824598"/>
                <a:gd name="connsiteX4" fmla="*/ 641381 w 1014326"/>
                <a:gd name="connsiteY4" fmla="*/ 824598 h 824598"/>
                <a:gd name="connsiteX5" fmla="*/ 669304 w 1014326"/>
                <a:gd name="connsiteY5" fmla="*/ 294570 h 824598"/>
                <a:gd name="connsiteX6" fmla="*/ 52756 w 1014326"/>
                <a:gd name="connsiteY6" fmla="*/ 359329 h 824598"/>
                <a:gd name="connsiteX7" fmla="*/ 0 w 1014326"/>
                <a:gd name="connsiteY7" fmla="*/ 186512 h 824598"/>
                <a:gd name="connsiteX0" fmla="*/ 0 w 1014326"/>
                <a:gd name="connsiteY0" fmla="*/ 186512 h 827598"/>
                <a:gd name="connsiteX1" fmla="*/ 858269 w 1014326"/>
                <a:gd name="connsiteY1" fmla="*/ 0 h 827598"/>
                <a:gd name="connsiteX2" fmla="*/ 976165 w 1014326"/>
                <a:gd name="connsiteY2" fmla="*/ 100225 h 827598"/>
                <a:gd name="connsiteX3" fmla="*/ 1014326 w 1014326"/>
                <a:gd name="connsiteY3" fmla="*/ 824598 h 827598"/>
                <a:gd name="connsiteX4" fmla="*/ 819433 w 1014326"/>
                <a:gd name="connsiteY4" fmla="*/ 827598 h 827598"/>
                <a:gd name="connsiteX5" fmla="*/ 641381 w 1014326"/>
                <a:gd name="connsiteY5" fmla="*/ 824598 h 827598"/>
                <a:gd name="connsiteX6" fmla="*/ 669304 w 1014326"/>
                <a:gd name="connsiteY6" fmla="*/ 294570 h 827598"/>
                <a:gd name="connsiteX7" fmla="*/ 52756 w 1014326"/>
                <a:gd name="connsiteY7" fmla="*/ 359329 h 827598"/>
                <a:gd name="connsiteX8" fmla="*/ 0 w 1014326"/>
                <a:gd name="connsiteY8" fmla="*/ 186512 h 827598"/>
                <a:gd name="connsiteX0" fmla="*/ 819433 w 1014326"/>
                <a:gd name="connsiteY0" fmla="*/ 827598 h 919038"/>
                <a:gd name="connsiteX1" fmla="*/ 641381 w 1014326"/>
                <a:gd name="connsiteY1" fmla="*/ 824598 h 919038"/>
                <a:gd name="connsiteX2" fmla="*/ 669304 w 1014326"/>
                <a:gd name="connsiteY2" fmla="*/ 294570 h 919038"/>
                <a:gd name="connsiteX3" fmla="*/ 52756 w 1014326"/>
                <a:gd name="connsiteY3" fmla="*/ 359329 h 919038"/>
                <a:gd name="connsiteX4" fmla="*/ 0 w 1014326"/>
                <a:gd name="connsiteY4" fmla="*/ 186512 h 919038"/>
                <a:gd name="connsiteX5" fmla="*/ 858269 w 1014326"/>
                <a:gd name="connsiteY5" fmla="*/ 0 h 919038"/>
                <a:gd name="connsiteX6" fmla="*/ 976165 w 1014326"/>
                <a:gd name="connsiteY6" fmla="*/ 100225 h 919038"/>
                <a:gd name="connsiteX7" fmla="*/ 1014326 w 1014326"/>
                <a:gd name="connsiteY7" fmla="*/ 824598 h 919038"/>
                <a:gd name="connsiteX8" fmla="*/ 910873 w 1014326"/>
                <a:gd name="connsiteY8" fmla="*/ 919038 h 919038"/>
                <a:gd name="connsiteX0" fmla="*/ 641381 w 1014326"/>
                <a:gd name="connsiteY0" fmla="*/ 824598 h 919038"/>
                <a:gd name="connsiteX1" fmla="*/ 669304 w 1014326"/>
                <a:gd name="connsiteY1" fmla="*/ 294570 h 919038"/>
                <a:gd name="connsiteX2" fmla="*/ 52756 w 1014326"/>
                <a:gd name="connsiteY2" fmla="*/ 359329 h 919038"/>
                <a:gd name="connsiteX3" fmla="*/ 0 w 1014326"/>
                <a:gd name="connsiteY3" fmla="*/ 186512 h 919038"/>
                <a:gd name="connsiteX4" fmla="*/ 858269 w 1014326"/>
                <a:gd name="connsiteY4" fmla="*/ 0 h 919038"/>
                <a:gd name="connsiteX5" fmla="*/ 976165 w 1014326"/>
                <a:gd name="connsiteY5" fmla="*/ 100225 h 919038"/>
                <a:gd name="connsiteX6" fmla="*/ 1014326 w 1014326"/>
                <a:gd name="connsiteY6" fmla="*/ 824598 h 919038"/>
                <a:gd name="connsiteX7" fmla="*/ 910873 w 1014326"/>
                <a:gd name="connsiteY7" fmla="*/ 919038 h 919038"/>
                <a:gd name="connsiteX0" fmla="*/ 641381 w 1014326"/>
                <a:gd name="connsiteY0" fmla="*/ 824598 h 824598"/>
                <a:gd name="connsiteX1" fmla="*/ 669304 w 1014326"/>
                <a:gd name="connsiteY1" fmla="*/ 294570 h 824598"/>
                <a:gd name="connsiteX2" fmla="*/ 52756 w 1014326"/>
                <a:gd name="connsiteY2" fmla="*/ 359329 h 824598"/>
                <a:gd name="connsiteX3" fmla="*/ 0 w 1014326"/>
                <a:gd name="connsiteY3" fmla="*/ 186512 h 824598"/>
                <a:gd name="connsiteX4" fmla="*/ 858269 w 1014326"/>
                <a:gd name="connsiteY4" fmla="*/ 0 h 824598"/>
                <a:gd name="connsiteX5" fmla="*/ 976165 w 1014326"/>
                <a:gd name="connsiteY5" fmla="*/ 100225 h 824598"/>
                <a:gd name="connsiteX6" fmla="*/ 1014326 w 1014326"/>
                <a:gd name="connsiteY6" fmla="*/ 824598 h 824598"/>
                <a:gd name="connsiteX0" fmla="*/ 641381 w 1014326"/>
                <a:gd name="connsiteY0" fmla="*/ 824598 h 824598"/>
                <a:gd name="connsiteX1" fmla="*/ 669304 w 1014326"/>
                <a:gd name="connsiteY1" fmla="*/ 294570 h 824598"/>
                <a:gd name="connsiteX2" fmla="*/ 240923 w 1014326"/>
                <a:gd name="connsiteY2" fmla="*/ 376314 h 824598"/>
                <a:gd name="connsiteX3" fmla="*/ 0 w 1014326"/>
                <a:gd name="connsiteY3" fmla="*/ 186512 h 824598"/>
                <a:gd name="connsiteX4" fmla="*/ 858269 w 1014326"/>
                <a:gd name="connsiteY4" fmla="*/ 0 h 824598"/>
                <a:gd name="connsiteX5" fmla="*/ 976165 w 1014326"/>
                <a:gd name="connsiteY5" fmla="*/ 100225 h 824598"/>
                <a:gd name="connsiteX6" fmla="*/ 1014326 w 1014326"/>
                <a:gd name="connsiteY6" fmla="*/ 824598 h 824598"/>
                <a:gd name="connsiteX0" fmla="*/ 443772 w 816717"/>
                <a:gd name="connsiteY0" fmla="*/ 824598 h 824598"/>
                <a:gd name="connsiteX1" fmla="*/ 471695 w 816717"/>
                <a:gd name="connsiteY1" fmla="*/ 294570 h 824598"/>
                <a:gd name="connsiteX2" fmla="*/ 43314 w 816717"/>
                <a:gd name="connsiteY2" fmla="*/ 376314 h 824598"/>
                <a:gd name="connsiteX3" fmla="*/ 0 w 816717"/>
                <a:gd name="connsiteY3" fmla="*/ 117293 h 824598"/>
                <a:gd name="connsiteX4" fmla="*/ 660660 w 816717"/>
                <a:gd name="connsiteY4" fmla="*/ 0 h 824598"/>
                <a:gd name="connsiteX5" fmla="*/ 778556 w 816717"/>
                <a:gd name="connsiteY5" fmla="*/ 100225 h 824598"/>
                <a:gd name="connsiteX6" fmla="*/ 816717 w 816717"/>
                <a:gd name="connsiteY6" fmla="*/ 824598 h 824598"/>
                <a:gd name="connsiteX0" fmla="*/ 443772 w 816717"/>
                <a:gd name="connsiteY0" fmla="*/ 826528 h 826528"/>
                <a:gd name="connsiteX1" fmla="*/ 471695 w 816717"/>
                <a:gd name="connsiteY1" fmla="*/ 296500 h 826528"/>
                <a:gd name="connsiteX2" fmla="*/ 43314 w 816717"/>
                <a:gd name="connsiteY2" fmla="*/ 378244 h 826528"/>
                <a:gd name="connsiteX3" fmla="*/ 0 w 816717"/>
                <a:gd name="connsiteY3" fmla="*/ 119223 h 826528"/>
                <a:gd name="connsiteX4" fmla="*/ 660660 w 816717"/>
                <a:gd name="connsiteY4" fmla="*/ 1930 h 826528"/>
                <a:gd name="connsiteX5" fmla="*/ 778556 w 816717"/>
                <a:gd name="connsiteY5" fmla="*/ 102155 h 826528"/>
                <a:gd name="connsiteX6" fmla="*/ 816717 w 816717"/>
                <a:gd name="connsiteY6" fmla="*/ 826528 h 826528"/>
                <a:gd name="connsiteX0" fmla="*/ 443772 w 816717"/>
                <a:gd name="connsiteY0" fmla="*/ 826528 h 826528"/>
                <a:gd name="connsiteX1" fmla="*/ 471695 w 816717"/>
                <a:gd name="connsiteY1" fmla="*/ 296500 h 826528"/>
                <a:gd name="connsiteX2" fmla="*/ 43314 w 816717"/>
                <a:gd name="connsiteY2" fmla="*/ 378244 h 826528"/>
                <a:gd name="connsiteX3" fmla="*/ 0 w 816717"/>
                <a:gd name="connsiteY3" fmla="*/ 119223 h 826528"/>
                <a:gd name="connsiteX4" fmla="*/ 660660 w 816717"/>
                <a:gd name="connsiteY4" fmla="*/ 1930 h 826528"/>
                <a:gd name="connsiteX5" fmla="*/ 778556 w 816717"/>
                <a:gd name="connsiteY5" fmla="*/ 102155 h 826528"/>
                <a:gd name="connsiteX6" fmla="*/ 816717 w 816717"/>
                <a:gd name="connsiteY6" fmla="*/ 826528 h 826528"/>
                <a:gd name="connsiteX0" fmla="*/ 443772 w 779224"/>
                <a:gd name="connsiteY0" fmla="*/ 826528 h 826528"/>
                <a:gd name="connsiteX1" fmla="*/ 471695 w 779224"/>
                <a:gd name="connsiteY1" fmla="*/ 296500 h 826528"/>
                <a:gd name="connsiteX2" fmla="*/ 43314 w 779224"/>
                <a:gd name="connsiteY2" fmla="*/ 378244 h 826528"/>
                <a:gd name="connsiteX3" fmla="*/ 0 w 779224"/>
                <a:gd name="connsiteY3" fmla="*/ 119223 h 826528"/>
                <a:gd name="connsiteX4" fmla="*/ 660660 w 779224"/>
                <a:gd name="connsiteY4" fmla="*/ 1930 h 826528"/>
                <a:gd name="connsiteX5" fmla="*/ 778556 w 779224"/>
                <a:gd name="connsiteY5" fmla="*/ 102155 h 826528"/>
                <a:gd name="connsiteX6" fmla="*/ 736127 w 779224"/>
                <a:gd name="connsiteY6" fmla="*/ 794664 h 826528"/>
                <a:gd name="connsiteX0" fmla="*/ 443772 w 779224"/>
                <a:gd name="connsiteY0" fmla="*/ 808748 h 808748"/>
                <a:gd name="connsiteX1" fmla="*/ 471695 w 779224"/>
                <a:gd name="connsiteY1" fmla="*/ 278720 h 808748"/>
                <a:gd name="connsiteX2" fmla="*/ 43314 w 779224"/>
                <a:gd name="connsiteY2" fmla="*/ 360464 h 808748"/>
                <a:gd name="connsiteX3" fmla="*/ 0 w 779224"/>
                <a:gd name="connsiteY3" fmla="*/ 101443 h 808748"/>
                <a:gd name="connsiteX4" fmla="*/ 584178 w 779224"/>
                <a:gd name="connsiteY4" fmla="*/ 2319 h 808748"/>
                <a:gd name="connsiteX5" fmla="*/ 778556 w 779224"/>
                <a:gd name="connsiteY5" fmla="*/ 84375 h 808748"/>
                <a:gd name="connsiteX6" fmla="*/ 736127 w 779224"/>
                <a:gd name="connsiteY6" fmla="*/ 776884 h 808748"/>
                <a:gd name="connsiteX0" fmla="*/ 443772 w 736127"/>
                <a:gd name="connsiteY0" fmla="*/ 806430 h 806430"/>
                <a:gd name="connsiteX1" fmla="*/ 471695 w 736127"/>
                <a:gd name="connsiteY1" fmla="*/ 276402 h 806430"/>
                <a:gd name="connsiteX2" fmla="*/ 43314 w 736127"/>
                <a:gd name="connsiteY2" fmla="*/ 358146 h 806430"/>
                <a:gd name="connsiteX3" fmla="*/ 0 w 736127"/>
                <a:gd name="connsiteY3" fmla="*/ 99125 h 806430"/>
                <a:gd name="connsiteX4" fmla="*/ 584178 w 736127"/>
                <a:gd name="connsiteY4" fmla="*/ 1 h 806430"/>
                <a:gd name="connsiteX5" fmla="*/ 724923 w 736127"/>
                <a:gd name="connsiteY5" fmla="*/ 98752 h 806430"/>
                <a:gd name="connsiteX6" fmla="*/ 736127 w 736127"/>
                <a:gd name="connsiteY6" fmla="*/ 774566 h 806430"/>
                <a:gd name="connsiteX0" fmla="*/ 443772 w 736127"/>
                <a:gd name="connsiteY0" fmla="*/ 806430 h 806430"/>
                <a:gd name="connsiteX1" fmla="*/ 471695 w 736127"/>
                <a:gd name="connsiteY1" fmla="*/ 276402 h 806430"/>
                <a:gd name="connsiteX2" fmla="*/ 34329 w 736127"/>
                <a:gd name="connsiteY2" fmla="*/ 341958 h 806430"/>
                <a:gd name="connsiteX3" fmla="*/ 0 w 736127"/>
                <a:gd name="connsiteY3" fmla="*/ 99125 h 806430"/>
                <a:gd name="connsiteX4" fmla="*/ 584178 w 736127"/>
                <a:gd name="connsiteY4" fmla="*/ 1 h 806430"/>
                <a:gd name="connsiteX5" fmla="*/ 724923 w 736127"/>
                <a:gd name="connsiteY5" fmla="*/ 98752 h 806430"/>
                <a:gd name="connsiteX6" fmla="*/ 736127 w 736127"/>
                <a:gd name="connsiteY6" fmla="*/ 774566 h 806430"/>
                <a:gd name="connsiteX0" fmla="*/ 443772 w 736127"/>
                <a:gd name="connsiteY0" fmla="*/ 806430 h 806430"/>
                <a:gd name="connsiteX1" fmla="*/ 471695 w 736127"/>
                <a:gd name="connsiteY1" fmla="*/ 276402 h 806430"/>
                <a:gd name="connsiteX2" fmla="*/ 40945 w 736127"/>
                <a:gd name="connsiteY2" fmla="*/ 447801 h 806430"/>
                <a:gd name="connsiteX3" fmla="*/ 0 w 736127"/>
                <a:gd name="connsiteY3" fmla="*/ 99125 h 806430"/>
                <a:gd name="connsiteX4" fmla="*/ 584178 w 736127"/>
                <a:gd name="connsiteY4" fmla="*/ 1 h 806430"/>
                <a:gd name="connsiteX5" fmla="*/ 724923 w 736127"/>
                <a:gd name="connsiteY5" fmla="*/ 98752 h 806430"/>
                <a:gd name="connsiteX6" fmla="*/ 736127 w 736127"/>
                <a:gd name="connsiteY6" fmla="*/ 774566 h 806430"/>
                <a:gd name="connsiteX0" fmla="*/ 496694 w 789049"/>
                <a:gd name="connsiteY0" fmla="*/ 807991 h 807991"/>
                <a:gd name="connsiteX1" fmla="*/ 524617 w 789049"/>
                <a:gd name="connsiteY1" fmla="*/ 277963 h 807991"/>
                <a:gd name="connsiteX2" fmla="*/ 93867 w 789049"/>
                <a:gd name="connsiteY2" fmla="*/ 449362 h 807991"/>
                <a:gd name="connsiteX3" fmla="*/ 0 w 789049"/>
                <a:gd name="connsiteY3" fmla="*/ 180069 h 807991"/>
                <a:gd name="connsiteX4" fmla="*/ 637100 w 789049"/>
                <a:gd name="connsiteY4" fmla="*/ 1562 h 807991"/>
                <a:gd name="connsiteX5" fmla="*/ 777845 w 789049"/>
                <a:gd name="connsiteY5" fmla="*/ 100313 h 807991"/>
                <a:gd name="connsiteX6" fmla="*/ 789049 w 789049"/>
                <a:gd name="connsiteY6" fmla="*/ 776127 h 807991"/>
                <a:gd name="connsiteX0" fmla="*/ 496694 w 789049"/>
                <a:gd name="connsiteY0" fmla="*/ 807991 h 807991"/>
                <a:gd name="connsiteX1" fmla="*/ 484925 w 789049"/>
                <a:gd name="connsiteY1" fmla="*/ 357346 h 807991"/>
                <a:gd name="connsiteX2" fmla="*/ 93867 w 789049"/>
                <a:gd name="connsiteY2" fmla="*/ 449362 h 807991"/>
                <a:gd name="connsiteX3" fmla="*/ 0 w 789049"/>
                <a:gd name="connsiteY3" fmla="*/ 180069 h 807991"/>
                <a:gd name="connsiteX4" fmla="*/ 637100 w 789049"/>
                <a:gd name="connsiteY4" fmla="*/ 1562 h 807991"/>
                <a:gd name="connsiteX5" fmla="*/ 777845 w 789049"/>
                <a:gd name="connsiteY5" fmla="*/ 100313 h 807991"/>
                <a:gd name="connsiteX6" fmla="*/ 789049 w 789049"/>
                <a:gd name="connsiteY6" fmla="*/ 776127 h 807991"/>
                <a:gd name="connsiteX0" fmla="*/ 457003 w 749358"/>
                <a:gd name="connsiteY0" fmla="*/ 807774 h 807774"/>
                <a:gd name="connsiteX1" fmla="*/ 445234 w 749358"/>
                <a:gd name="connsiteY1" fmla="*/ 357129 h 807774"/>
                <a:gd name="connsiteX2" fmla="*/ 54176 w 749358"/>
                <a:gd name="connsiteY2" fmla="*/ 449145 h 807774"/>
                <a:gd name="connsiteX3" fmla="*/ 0 w 749358"/>
                <a:gd name="connsiteY3" fmla="*/ 173237 h 807774"/>
                <a:gd name="connsiteX4" fmla="*/ 597409 w 749358"/>
                <a:gd name="connsiteY4" fmla="*/ 1345 h 807774"/>
                <a:gd name="connsiteX5" fmla="*/ 738154 w 749358"/>
                <a:gd name="connsiteY5" fmla="*/ 100096 h 807774"/>
                <a:gd name="connsiteX6" fmla="*/ 749358 w 749358"/>
                <a:gd name="connsiteY6" fmla="*/ 775910 h 807774"/>
                <a:gd name="connsiteX0" fmla="*/ 457003 w 749358"/>
                <a:gd name="connsiteY0" fmla="*/ 807774 h 807774"/>
                <a:gd name="connsiteX1" fmla="*/ 445234 w 749358"/>
                <a:gd name="connsiteY1" fmla="*/ 357129 h 807774"/>
                <a:gd name="connsiteX2" fmla="*/ 54176 w 749358"/>
                <a:gd name="connsiteY2" fmla="*/ 449145 h 807774"/>
                <a:gd name="connsiteX3" fmla="*/ 0 w 749358"/>
                <a:gd name="connsiteY3" fmla="*/ 173237 h 807774"/>
                <a:gd name="connsiteX4" fmla="*/ 597409 w 749358"/>
                <a:gd name="connsiteY4" fmla="*/ 1345 h 807774"/>
                <a:gd name="connsiteX5" fmla="*/ 738154 w 749358"/>
                <a:gd name="connsiteY5" fmla="*/ 100096 h 807774"/>
                <a:gd name="connsiteX6" fmla="*/ 749358 w 749358"/>
                <a:gd name="connsiteY6" fmla="*/ 775910 h 807774"/>
                <a:gd name="connsiteX0" fmla="*/ 457003 w 749358"/>
                <a:gd name="connsiteY0" fmla="*/ 807774 h 807774"/>
                <a:gd name="connsiteX1" fmla="*/ 445234 w 749358"/>
                <a:gd name="connsiteY1" fmla="*/ 310822 h 807774"/>
                <a:gd name="connsiteX2" fmla="*/ 54176 w 749358"/>
                <a:gd name="connsiteY2" fmla="*/ 449145 h 807774"/>
                <a:gd name="connsiteX3" fmla="*/ 0 w 749358"/>
                <a:gd name="connsiteY3" fmla="*/ 173237 h 807774"/>
                <a:gd name="connsiteX4" fmla="*/ 597409 w 749358"/>
                <a:gd name="connsiteY4" fmla="*/ 1345 h 807774"/>
                <a:gd name="connsiteX5" fmla="*/ 738154 w 749358"/>
                <a:gd name="connsiteY5" fmla="*/ 100096 h 807774"/>
                <a:gd name="connsiteX6" fmla="*/ 749358 w 749358"/>
                <a:gd name="connsiteY6" fmla="*/ 775910 h 807774"/>
                <a:gd name="connsiteX0" fmla="*/ 457003 w 749358"/>
                <a:gd name="connsiteY0" fmla="*/ 807774 h 807774"/>
                <a:gd name="connsiteX1" fmla="*/ 445234 w 749358"/>
                <a:gd name="connsiteY1" fmla="*/ 310822 h 807774"/>
                <a:gd name="connsiteX2" fmla="*/ 54176 w 749358"/>
                <a:gd name="connsiteY2" fmla="*/ 422684 h 807774"/>
                <a:gd name="connsiteX3" fmla="*/ 0 w 749358"/>
                <a:gd name="connsiteY3" fmla="*/ 173237 h 807774"/>
                <a:gd name="connsiteX4" fmla="*/ 597409 w 749358"/>
                <a:gd name="connsiteY4" fmla="*/ 1345 h 807774"/>
                <a:gd name="connsiteX5" fmla="*/ 738154 w 749358"/>
                <a:gd name="connsiteY5" fmla="*/ 100096 h 807774"/>
                <a:gd name="connsiteX6" fmla="*/ 749358 w 749358"/>
                <a:gd name="connsiteY6" fmla="*/ 775910 h 807774"/>
                <a:gd name="connsiteX0" fmla="*/ 457003 w 749358"/>
                <a:gd name="connsiteY0" fmla="*/ 807774 h 807774"/>
                <a:gd name="connsiteX1" fmla="*/ 445234 w 749358"/>
                <a:gd name="connsiteY1" fmla="*/ 357129 h 807774"/>
                <a:gd name="connsiteX2" fmla="*/ 54176 w 749358"/>
                <a:gd name="connsiteY2" fmla="*/ 422684 h 807774"/>
                <a:gd name="connsiteX3" fmla="*/ 0 w 749358"/>
                <a:gd name="connsiteY3" fmla="*/ 173237 h 807774"/>
                <a:gd name="connsiteX4" fmla="*/ 597409 w 749358"/>
                <a:gd name="connsiteY4" fmla="*/ 1345 h 807774"/>
                <a:gd name="connsiteX5" fmla="*/ 738154 w 749358"/>
                <a:gd name="connsiteY5" fmla="*/ 100096 h 807774"/>
                <a:gd name="connsiteX6" fmla="*/ 749358 w 749358"/>
                <a:gd name="connsiteY6" fmla="*/ 775910 h 807774"/>
                <a:gd name="connsiteX0" fmla="*/ 457003 w 749358"/>
                <a:gd name="connsiteY0" fmla="*/ 807774 h 807774"/>
                <a:gd name="connsiteX1" fmla="*/ 445234 w 749358"/>
                <a:gd name="connsiteY1" fmla="*/ 324053 h 807774"/>
                <a:gd name="connsiteX2" fmla="*/ 54176 w 749358"/>
                <a:gd name="connsiteY2" fmla="*/ 422684 h 807774"/>
                <a:gd name="connsiteX3" fmla="*/ 0 w 749358"/>
                <a:gd name="connsiteY3" fmla="*/ 173237 h 807774"/>
                <a:gd name="connsiteX4" fmla="*/ 597409 w 749358"/>
                <a:gd name="connsiteY4" fmla="*/ 1345 h 807774"/>
                <a:gd name="connsiteX5" fmla="*/ 738154 w 749358"/>
                <a:gd name="connsiteY5" fmla="*/ 100096 h 807774"/>
                <a:gd name="connsiteX6" fmla="*/ 749358 w 749358"/>
                <a:gd name="connsiteY6" fmla="*/ 775910 h 807774"/>
                <a:gd name="connsiteX0" fmla="*/ 463618 w 749358"/>
                <a:gd name="connsiteY0" fmla="*/ 642394 h 775909"/>
                <a:gd name="connsiteX1" fmla="*/ 445234 w 749358"/>
                <a:gd name="connsiteY1" fmla="*/ 324053 h 775909"/>
                <a:gd name="connsiteX2" fmla="*/ 54176 w 749358"/>
                <a:gd name="connsiteY2" fmla="*/ 422684 h 775909"/>
                <a:gd name="connsiteX3" fmla="*/ 0 w 749358"/>
                <a:gd name="connsiteY3" fmla="*/ 173237 h 775909"/>
                <a:gd name="connsiteX4" fmla="*/ 597409 w 749358"/>
                <a:gd name="connsiteY4" fmla="*/ 1345 h 775909"/>
                <a:gd name="connsiteX5" fmla="*/ 738154 w 749358"/>
                <a:gd name="connsiteY5" fmla="*/ 100096 h 775909"/>
                <a:gd name="connsiteX6" fmla="*/ 749358 w 749358"/>
                <a:gd name="connsiteY6" fmla="*/ 775910 h 775909"/>
                <a:gd name="connsiteX0" fmla="*/ 463618 w 775819"/>
                <a:gd name="connsiteY0" fmla="*/ 642394 h 676682"/>
                <a:gd name="connsiteX1" fmla="*/ 445234 w 775819"/>
                <a:gd name="connsiteY1" fmla="*/ 324053 h 676682"/>
                <a:gd name="connsiteX2" fmla="*/ 54176 w 775819"/>
                <a:gd name="connsiteY2" fmla="*/ 422684 h 676682"/>
                <a:gd name="connsiteX3" fmla="*/ 0 w 775819"/>
                <a:gd name="connsiteY3" fmla="*/ 173237 h 676682"/>
                <a:gd name="connsiteX4" fmla="*/ 597409 w 775819"/>
                <a:gd name="connsiteY4" fmla="*/ 1345 h 676682"/>
                <a:gd name="connsiteX5" fmla="*/ 738154 w 775819"/>
                <a:gd name="connsiteY5" fmla="*/ 100096 h 676682"/>
                <a:gd name="connsiteX6" fmla="*/ 775819 w 775819"/>
                <a:gd name="connsiteY6" fmla="*/ 676682 h 6766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75819" h="676682">
                  <a:moveTo>
                    <a:pt x="463618" y="642394"/>
                  </a:moveTo>
                  <a:lnTo>
                    <a:pt x="445234" y="324053"/>
                  </a:lnTo>
                  <a:lnTo>
                    <a:pt x="54176" y="422684"/>
                  </a:lnTo>
                  <a:cubicBezTo>
                    <a:pt x="42733" y="341740"/>
                    <a:pt x="11443" y="254181"/>
                    <a:pt x="0" y="173237"/>
                  </a:cubicBezTo>
                  <a:lnTo>
                    <a:pt x="597409" y="1345"/>
                  </a:lnTo>
                  <a:cubicBezTo>
                    <a:pt x="720435" y="-10845"/>
                    <a:pt x="730378" y="62890"/>
                    <a:pt x="738154" y="100096"/>
                  </a:cubicBezTo>
                  <a:cubicBezTo>
                    <a:pt x="745930" y="137302"/>
                    <a:pt x="763099" y="435224"/>
                    <a:pt x="775819" y="676682"/>
                  </a:cubicBezTo>
                </a:path>
              </a:pathLst>
            </a:custGeom>
            <a:pattFill prst="trellis">
              <a:fgClr>
                <a:srgbClr val="0070C0"/>
              </a:fgClr>
              <a:bgClr>
                <a:schemeClr val="accent1">
                  <a:lumMod val="40000"/>
                  <a:lumOff val="60000"/>
                </a:schemeClr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 kern="0" dirty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252" name="グループ化 251">
              <a:extLst>
                <a:ext uri="{FF2B5EF4-FFF2-40B4-BE49-F238E27FC236}">
                  <a16:creationId xmlns:a16="http://schemas.microsoft.com/office/drawing/2014/main" id="{DE52C820-BC2A-4FA3-9712-093C53090367}"/>
                </a:ext>
              </a:extLst>
            </p:cNvPr>
            <p:cNvGrpSpPr/>
            <p:nvPr/>
          </p:nvGrpSpPr>
          <p:grpSpPr>
            <a:xfrm>
              <a:off x="6572252" y="5308524"/>
              <a:ext cx="2103289" cy="1144501"/>
              <a:chOff x="621763" y="2391964"/>
              <a:chExt cx="2103289" cy="1144501"/>
            </a:xfrm>
          </p:grpSpPr>
          <p:grpSp>
            <p:nvGrpSpPr>
              <p:cNvPr id="253" name="グループ化 252">
                <a:extLst>
                  <a:ext uri="{FF2B5EF4-FFF2-40B4-BE49-F238E27FC236}">
                    <a16:creationId xmlns:a16="http://schemas.microsoft.com/office/drawing/2014/main" id="{508C55D7-F423-4F3E-8AE7-39C52F5F83ED}"/>
                  </a:ext>
                </a:extLst>
              </p:cNvPr>
              <p:cNvGrpSpPr/>
              <p:nvPr/>
            </p:nvGrpSpPr>
            <p:grpSpPr>
              <a:xfrm>
                <a:off x="652785" y="3384587"/>
                <a:ext cx="2072267" cy="151878"/>
                <a:chOff x="652785" y="3384587"/>
                <a:chExt cx="2072267" cy="151878"/>
              </a:xfrm>
            </p:grpSpPr>
            <p:sp>
              <p:nvSpPr>
                <p:cNvPr id="265" name="正方形/長方形 264">
                  <a:extLst>
                    <a:ext uri="{FF2B5EF4-FFF2-40B4-BE49-F238E27FC236}">
                      <a16:creationId xmlns:a16="http://schemas.microsoft.com/office/drawing/2014/main" id="{78808823-743C-4655-8F3B-8A9AEA408757}"/>
                    </a:ext>
                  </a:extLst>
                </p:cNvPr>
                <p:cNvSpPr/>
                <p:nvPr/>
              </p:nvSpPr>
              <p:spPr>
                <a:xfrm>
                  <a:off x="652785" y="3384587"/>
                  <a:ext cx="771778" cy="151878"/>
                </a:xfrm>
                <a:prstGeom prst="rect">
                  <a:avLst/>
                </a:prstGeom>
                <a:solidFill>
                  <a:schemeClr val="tx1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66" name="正方形/長方形 265">
                  <a:extLst>
                    <a:ext uri="{FF2B5EF4-FFF2-40B4-BE49-F238E27FC236}">
                      <a16:creationId xmlns:a16="http://schemas.microsoft.com/office/drawing/2014/main" id="{4BAEDD6B-A12C-41DF-B932-046A51476A89}"/>
                    </a:ext>
                  </a:extLst>
                </p:cNvPr>
                <p:cNvSpPr/>
                <p:nvPr/>
              </p:nvSpPr>
              <p:spPr>
                <a:xfrm>
                  <a:off x="1424562" y="3384587"/>
                  <a:ext cx="1300490" cy="151878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254" name="グループ化 253">
                <a:extLst>
                  <a:ext uri="{FF2B5EF4-FFF2-40B4-BE49-F238E27FC236}">
                    <a16:creationId xmlns:a16="http://schemas.microsoft.com/office/drawing/2014/main" id="{8EC0DED9-4A92-4D03-9494-D8713D20470E}"/>
                  </a:ext>
                </a:extLst>
              </p:cNvPr>
              <p:cNvGrpSpPr/>
              <p:nvPr/>
            </p:nvGrpSpPr>
            <p:grpSpPr>
              <a:xfrm>
                <a:off x="621763" y="2391964"/>
                <a:ext cx="1775106" cy="984718"/>
                <a:chOff x="743345" y="2545926"/>
                <a:chExt cx="1497565" cy="830756"/>
              </a:xfrm>
              <a:solidFill>
                <a:schemeClr val="bg1">
                  <a:lumMod val="65000"/>
                </a:schemeClr>
              </a:solidFill>
            </p:grpSpPr>
            <p:sp>
              <p:nvSpPr>
                <p:cNvPr id="255" name="四角形: 上の 2 つの角を丸める 254">
                  <a:extLst>
                    <a:ext uri="{FF2B5EF4-FFF2-40B4-BE49-F238E27FC236}">
                      <a16:creationId xmlns:a16="http://schemas.microsoft.com/office/drawing/2014/main" id="{4F6E90B2-12B9-4844-86E5-5B6A2C12DB9F}"/>
                    </a:ext>
                  </a:extLst>
                </p:cNvPr>
                <p:cNvSpPr/>
                <p:nvPr/>
              </p:nvSpPr>
              <p:spPr>
                <a:xfrm>
                  <a:off x="1719638" y="3282951"/>
                  <a:ext cx="415526" cy="74682"/>
                </a:xfrm>
                <a:prstGeom prst="round2SameRect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56" name="四角形: 上の 2 つの角を丸める 255">
                  <a:extLst>
                    <a:ext uri="{FF2B5EF4-FFF2-40B4-BE49-F238E27FC236}">
                      <a16:creationId xmlns:a16="http://schemas.microsoft.com/office/drawing/2014/main" id="{E1BB2DAF-4CFD-44EE-BB1C-61535DFCEB44}"/>
                    </a:ext>
                  </a:extLst>
                </p:cNvPr>
                <p:cNvSpPr/>
                <p:nvPr/>
              </p:nvSpPr>
              <p:spPr>
                <a:xfrm>
                  <a:off x="1703703" y="3302000"/>
                  <a:ext cx="537207" cy="74682"/>
                </a:xfrm>
                <a:prstGeom prst="round2SameRect">
                  <a:avLst/>
                </a:prstGeom>
                <a:solidFill>
                  <a:schemeClr val="bg1">
                    <a:lumMod val="5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57" name="四角形: 上の 2 つの角を丸める 256">
                  <a:extLst>
                    <a:ext uri="{FF2B5EF4-FFF2-40B4-BE49-F238E27FC236}">
                      <a16:creationId xmlns:a16="http://schemas.microsoft.com/office/drawing/2014/main" id="{8F5C9DA4-18A0-4C24-BB56-88DD7EF166FB}"/>
                    </a:ext>
                  </a:extLst>
                </p:cNvPr>
                <p:cNvSpPr/>
                <p:nvPr/>
              </p:nvSpPr>
              <p:spPr>
                <a:xfrm>
                  <a:off x="933041" y="3302000"/>
                  <a:ext cx="822734" cy="74682"/>
                </a:xfrm>
                <a:prstGeom prst="round2SameRect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58" name="四角形: 角を丸くする 257">
                  <a:extLst>
                    <a:ext uri="{FF2B5EF4-FFF2-40B4-BE49-F238E27FC236}">
                      <a16:creationId xmlns:a16="http://schemas.microsoft.com/office/drawing/2014/main" id="{03DEF26E-240F-4114-80DE-9A06AAA15ACD}"/>
                    </a:ext>
                  </a:extLst>
                </p:cNvPr>
                <p:cNvSpPr/>
                <p:nvPr/>
              </p:nvSpPr>
              <p:spPr>
                <a:xfrm>
                  <a:off x="929208" y="3256281"/>
                  <a:ext cx="822734" cy="45719"/>
                </a:xfrm>
                <a:prstGeom prst="roundRect">
                  <a:avLst>
                    <a:gd name="adj" fmla="val 50000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59" name="四角形: 角を丸くする 258">
                  <a:extLst>
                    <a:ext uri="{FF2B5EF4-FFF2-40B4-BE49-F238E27FC236}">
                      <a16:creationId xmlns:a16="http://schemas.microsoft.com/office/drawing/2014/main" id="{8D9DCCDC-F87F-484C-802B-385982C854C2}"/>
                    </a:ext>
                  </a:extLst>
                </p:cNvPr>
                <p:cNvSpPr/>
                <p:nvPr/>
              </p:nvSpPr>
              <p:spPr>
                <a:xfrm>
                  <a:off x="1720493" y="3256281"/>
                  <a:ext cx="45719" cy="45719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5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60" name="フリーフォーム: 図形 259">
                  <a:extLst>
                    <a:ext uri="{FF2B5EF4-FFF2-40B4-BE49-F238E27FC236}">
                      <a16:creationId xmlns:a16="http://schemas.microsoft.com/office/drawing/2014/main" id="{D350FB99-D27D-4DD0-92C0-AD0774DDBB9C}"/>
                    </a:ext>
                  </a:extLst>
                </p:cNvPr>
                <p:cNvSpPr/>
                <p:nvPr/>
              </p:nvSpPr>
              <p:spPr>
                <a:xfrm flipV="1">
                  <a:off x="744200" y="2545927"/>
                  <a:ext cx="1012097" cy="711207"/>
                </a:xfrm>
                <a:custGeom>
                  <a:avLst/>
                  <a:gdLst>
                    <a:gd name="connsiteX0" fmla="*/ 40482 w 1012097"/>
                    <a:gd name="connsiteY0" fmla="*/ 711207 h 711207"/>
                    <a:gd name="connsiteX1" fmla="*/ 838118 w 1012097"/>
                    <a:gd name="connsiteY1" fmla="*/ 711207 h 711207"/>
                    <a:gd name="connsiteX2" fmla="*/ 1012097 w 1012097"/>
                    <a:gd name="connsiteY2" fmla="*/ 15293 h 711207"/>
                    <a:gd name="connsiteX3" fmla="*/ 996804 w 1012097"/>
                    <a:gd name="connsiteY3" fmla="*/ 0 h 711207"/>
                    <a:gd name="connsiteX4" fmla="*/ 218284 w 1012097"/>
                    <a:gd name="connsiteY4" fmla="*/ 0 h 711207"/>
                    <a:gd name="connsiteX5" fmla="*/ 218284 w 1012097"/>
                    <a:gd name="connsiteY5" fmla="*/ 1 h 711207"/>
                    <a:gd name="connsiteX6" fmla="*/ 170155 w 1012097"/>
                    <a:gd name="connsiteY6" fmla="*/ 1 h 711207"/>
                    <a:gd name="connsiteX7" fmla="*/ 0 w 1012097"/>
                    <a:gd name="connsiteY7" fmla="*/ 680622 h 711207"/>
                    <a:gd name="connsiteX8" fmla="*/ 48128 w 1012097"/>
                    <a:gd name="connsiteY8" fmla="*/ 680622 h 711207"/>
                    <a:gd name="connsiteX0" fmla="*/ 40482 w 1012097"/>
                    <a:gd name="connsiteY0" fmla="*/ 711207 h 711207"/>
                    <a:gd name="connsiteX1" fmla="*/ 838118 w 1012097"/>
                    <a:gd name="connsiteY1" fmla="*/ 711207 h 711207"/>
                    <a:gd name="connsiteX2" fmla="*/ 1012097 w 1012097"/>
                    <a:gd name="connsiteY2" fmla="*/ 15293 h 711207"/>
                    <a:gd name="connsiteX3" fmla="*/ 996804 w 1012097"/>
                    <a:gd name="connsiteY3" fmla="*/ 0 h 711207"/>
                    <a:gd name="connsiteX4" fmla="*/ 218284 w 1012097"/>
                    <a:gd name="connsiteY4" fmla="*/ 0 h 711207"/>
                    <a:gd name="connsiteX5" fmla="*/ 218284 w 1012097"/>
                    <a:gd name="connsiteY5" fmla="*/ 1 h 711207"/>
                    <a:gd name="connsiteX6" fmla="*/ 170155 w 1012097"/>
                    <a:gd name="connsiteY6" fmla="*/ 1 h 711207"/>
                    <a:gd name="connsiteX7" fmla="*/ 0 w 1012097"/>
                    <a:gd name="connsiteY7" fmla="*/ 680622 h 711207"/>
                    <a:gd name="connsiteX8" fmla="*/ 40482 w 1012097"/>
                    <a:gd name="connsiteY8" fmla="*/ 711207 h 7112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012097" h="711207">
                      <a:moveTo>
                        <a:pt x="40482" y="711207"/>
                      </a:moveTo>
                      <a:lnTo>
                        <a:pt x="838118" y="711207"/>
                      </a:lnTo>
                      <a:lnTo>
                        <a:pt x="1012097" y="15293"/>
                      </a:lnTo>
                      <a:lnTo>
                        <a:pt x="996804" y="0"/>
                      </a:lnTo>
                      <a:lnTo>
                        <a:pt x="218284" y="0"/>
                      </a:lnTo>
                      <a:lnTo>
                        <a:pt x="218284" y="1"/>
                      </a:lnTo>
                      <a:lnTo>
                        <a:pt x="170155" y="1"/>
                      </a:lnTo>
                      <a:lnTo>
                        <a:pt x="0" y="680622"/>
                      </a:lnTo>
                      <a:lnTo>
                        <a:pt x="40482" y="711207"/>
                      </a:lnTo>
                      <a:close/>
                    </a:path>
                  </a:pathLst>
                </a:custGeom>
                <a:solidFill>
                  <a:schemeClr val="bg1">
                    <a:lumMod val="5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61" name="平行四辺形 260">
                  <a:extLst>
                    <a:ext uri="{FF2B5EF4-FFF2-40B4-BE49-F238E27FC236}">
                      <a16:creationId xmlns:a16="http://schemas.microsoft.com/office/drawing/2014/main" id="{89843B79-9A64-4F23-8419-A49588322B54}"/>
                    </a:ext>
                  </a:extLst>
                </p:cNvPr>
                <p:cNvSpPr/>
                <p:nvPr/>
              </p:nvSpPr>
              <p:spPr>
                <a:xfrm flipV="1">
                  <a:off x="744200" y="2576512"/>
                  <a:ext cx="975438" cy="680621"/>
                </a:xfrm>
                <a:prstGeom prst="parallelogram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62" name="フリーフォーム: 図形 261">
                  <a:extLst>
                    <a:ext uri="{FF2B5EF4-FFF2-40B4-BE49-F238E27FC236}">
                      <a16:creationId xmlns:a16="http://schemas.microsoft.com/office/drawing/2014/main" id="{3E2C7B45-ACBF-4E19-9564-F3F5012DCD31}"/>
                    </a:ext>
                  </a:extLst>
                </p:cNvPr>
                <p:cNvSpPr/>
                <p:nvPr/>
              </p:nvSpPr>
              <p:spPr>
                <a:xfrm flipV="1">
                  <a:off x="743345" y="2545926"/>
                  <a:ext cx="838118" cy="30585"/>
                </a:xfrm>
                <a:custGeom>
                  <a:avLst/>
                  <a:gdLst>
                    <a:gd name="connsiteX0" fmla="*/ 40482 w 1012097"/>
                    <a:gd name="connsiteY0" fmla="*/ 711207 h 711207"/>
                    <a:gd name="connsiteX1" fmla="*/ 838118 w 1012097"/>
                    <a:gd name="connsiteY1" fmla="*/ 711207 h 711207"/>
                    <a:gd name="connsiteX2" fmla="*/ 1012097 w 1012097"/>
                    <a:gd name="connsiteY2" fmla="*/ 15293 h 711207"/>
                    <a:gd name="connsiteX3" fmla="*/ 996804 w 1012097"/>
                    <a:gd name="connsiteY3" fmla="*/ 0 h 711207"/>
                    <a:gd name="connsiteX4" fmla="*/ 218284 w 1012097"/>
                    <a:gd name="connsiteY4" fmla="*/ 0 h 711207"/>
                    <a:gd name="connsiteX5" fmla="*/ 218284 w 1012097"/>
                    <a:gd name="connsiteY5" fmla="*/ 1 h 711207"/>
                    <a:gd name="connsiteX6" fmla="*/ 975438 w 1012097"/>
                    <a:gd name="connsiteY6" fmla="*/ 1 h 711207"/>
                    <a:gd name="connsiteX7" fmla="*/ 805283 w 1012097"/>
                    <a:gd name="connsiteY7" fmla="*/ 680622 h 711207"/>
                    <a:gd name="connsiteX8" fmla="*/ 0 w 1012097"/>
                    <a:gd name="connsiteY8" fmla="*/ 680622 h 711207"/>
                    <a:gd name="connsiteX0" fmla="*/ 40482 w 1012097"/>
                    <a:gd name="connsiteY0" fmla="*/ 711207 h 711207"/>
                    <a:gd name="connsiteX1" fmla="*/ 838118 w 1012097"/>
                    <a:gd name="connsiteY1" fmla="*/ 711207 h 711207"/>
                    <a:gd name="connsiteX2" fmla="*/ 1012097 w 1012097"/>
                    <a:gd name="connsiteY2" fmla="*/ 15293 h 711207"/>
                    <a:gd name="connsiteX3" fmla="*/ 996804 w 1012097"/>
                    <a:gd name="connsiteY3" fmla="*/ 0 h 711207"/>
                    <a:gd name="connsiteX4" fmla="*/ 218284 w 1012097"/>
                    <a:gd name="connsiteY4" fmla="*/ 0 h 711207"/>
                    <a:gd name="connsiteX5" fmla="*/ 975438 w 1012097"/>
                    <a:gd name="connsiteY5" fmla="*/ 1 h 711207"/>
                    <a:gd name="connsiteX6" fmla="*/ 805283 w 1012097"/>
                    <a:gd name="connsiteY6" fmla="*/ 680622 h 711207"/>
                    <a:gd name="connsiteX7" fmla="*/ 0 w 1012097"/>
                    <a:gd name="connsiteY7" fmla="*/ 680622 h 711207"/>
                    <a:gd name="connsiteX8" fmla="*/ 40482 w 1012097"/>
                    <a:gd name="connsiteY8" fmla="*/ 711207 h 711207"/>
                    <a:gd name="connsiteX0" fmla="*/ 40482 w 1012097"/>
                    <a:gd name="connsiteY0" fmla="*/ 711207 h 711207"/>
                    <a:gd name="connsiteX1" fmla="*/ 838118 w 1012097"/>
                    <a:gd name="connsiteY1" fmla="*/ 711207 h 711207"/>
                    <a:gd name="connsiteX2" fmla="*/ 1012097 w 1012097"/>
                    <a:gd name="connsiteY2" fmla="*/ 15293 h 711207"/>
                    <a:gd name="connsiteX3" fmla="*/ 996804 w 1012097"/>
                    <a:gd name="connsiteY3" fmla="*/ 0 h 711207"/>
                    <a:gd name="connsiteX4" fmla="*/ 975438 w 1012097"/>
                    <a:gd name="connsiteY4" fmla="*/ 1 h 711207"/>
                    <a:gd name="connsiteX5" fmla="*/ 805283 w 1012097"/>
                    <a:gd name="connsiteY5" fmla="*/ 680622 h 711207"/>
                    <a:gd name="connsiteX6" fmla="*/ 0 w 1012097"/>
                    <a:gd name="connsiteY6" fmla="*/ 680622 h 711207"/>
                    <a:gd name="connsiteX7" fmla="*/ 40482 w 1012097"/>
                    <a:gd name="connsiteY7" fmla="*/ 711207 h 711207"/>
                    <a:gd name="connsiteX0" fmla="*/ 40482 w 1012097"/>
                    <a:gd name="connsiteY0" fmla="*/ 711206 h 711206"/>
                    <a:gd name="connsiteX1" fmla="*/ 838118 w 1012097"/>
                    <a:gd name="connsiteY1" fmla="*/ 711206 h 711206"/>
                    <a:gd name="connsiteX2" fmla="*/ 1012097 w 1012097"/>
                    <a:gd name="connsiteY2" fmla="*/ 15292 h 711206"/>
                    <a:gd name="connsiteX3" fmla="*/ 975438 w 1012097"/>
                    <a:gd name="connsiteY3" fmla="*/ 0 h 711206"/>
                    <a:gd name="connsiteX4" fmla="*/ 805283 w 1012097"/>
                    <a:gd name="connsiteY4" fmla="*/ 680621 h 711206"/>
                    <a:gd name="connsiteX5" fmla="*/ 0 w 1012097"/>
                    <a:gd name="connsiteY5" fmla="*/ 680621 h 711206"/>
                    <a:gd name="connsiteX6" fmla="*/ 40482 w 1012097"/>
                    <a:gd name="connsiteY6" fmla="*/ 711206 h 711206"/>
                    <a:gd name="connsiteX0" fmla="*/ 40482 w 1012097"/>
                    <a:gd name="connsiteY0" fmla="*/ 695914 h 695914"/>
                    <a:gd name="connsiteX1" fmla="*/ 838118 w 1012097"/>
                    <a:gd name="connsiteY1" fmla="*/ 695914 h 695914"/>
                    <a:gd name="connsiteX2" fmla="*/ 1012097 w 1012097"/>
                    <a:gd name="connsiteY2" fmla="*/ 0 h 695914"/>
                    <a:gd name="connsiteX3" fmla="*/ 805283 w 1012097"/>
                    <a:gd name="connsiteY3" fmla="*/ 665329 h 695914"/>
                    <a:gd name="connsiteX4" fmla="*/ 0 w 1012097"/>
                    <a:gd name="connsiteY4" fmla="*/ 665329 h 695914"/>
                    <a:gd name="connsiteX5" fmla="*/ 40482 w 1012097"/>
                    <a:gd name="connsiteY5" fmla="*/ 695914 h 695914"/>
                    <a:gd name="connsiteX0" fmla="*/ 40482 w 838118"/>
                    <a:gd name="connsiteY0" fmla="*/ 30585 h 30585"/>
                    <a:gd name="connsiteX1" fmla="*/ 838118 w 838118"/>
                    <a:gd name="connsiteY1" fmla="*/ 30585 h 30585"/>
                    <a:gd name="connsiteX2" fmla="*/ 805283 w 838118"/>
                    <a:gd name="connsiteY2" fmla="*/ 0 h 30585"/>
                    <a:gd name="connsiteX3" fmla="*/ 0 w 838118"/>
                    <a:gd name="connsiteY3" fmla="*/ 0 h 30585"/>
                    <a:gd name="connsiteX4" fmla="*/ 40482 w 838118"/>
                    <a:gd name="connsiteY4" fmla="*/ 30585 h 305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38118" h="30585">
                      <a:moveTo>
                        <a:pt x="40482" y="30585"/>
                      </a:moveTo>
                      <a:lnTo>
                        <a:pt x="838118" y="30585"/>
                      </a:lnTo>
                      <a:lnTo>
                        <a:pt x="805283" y="0"/>
                      </a:lnTo>
                      <a:lnTo>
                        <a:pt x="0" y="0"/>
                      </a:lnTo>
                      <a:lnTo>
                        <a:pt x="40482" y="30585"/>
                      </a:ln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63" name="四角形: 上の 2 つの角を丸める 262">
                  <a:extLst>
                    <a:ext uri="{FF2B5EF4-FFF2-40B4-BE49-F238E27FC236}">
                      <a16:creationId xmlns:a16="http://schemas.microsoft.com/office/drawing/2014/main" id="{B574144D-CDC0-4D70-9BF4-192EDBFEBC37}"/>
                    </a:ext>
                  </a:extLst>
                </p:cNvPr>
                <p:cNvSpPr/>
                <p:nvPr/>
              </p:nvSpPr>
              <p:spPr>
                <a:xfrm>
                  <a:off x="968172" y="3329167"/>
                  <a:ext cx="702387" cy="45719"/>
                </a:xfrm>
                <a:prstGeom prst="round2SameRect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64" name="四角形: 上の 2 つの角を丸める 263">
                  <a:extLst>
                    <a:ext uri="{FF2B5EF4-FFF2-40B4-BE49-F238E27FC236}">
                      <a16:creationId xmlns:a16="http://schemas.microsoft.com/office/drawing/2014/main" id="{C6D2EC70-0416-4F0A-8070-E61C0DCC3296}"/>
                    </a:ext>
                  </a:extLst>
                </p:cNvPr>
                <p:cNvSpPr/>
                <p:nvPr/>
              </p:nvSpPr>
              <p:spPr>
                <a:xfrm>
                  <a:off x="1971622" y="3329167"/>
                  <a:ext cx="214050" cy="45719"/>
                </a:xfrm>
                <a:prstGeom prst="round2SameRect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</p:grpSp>
      <p:grpSp>
        <p:nvGrpSpPr>
          <p:cNvPr id="329" name="グループ化 328">
            <a:extLst>
              <a:ext uri="{FF2B5EF4-FFF2-40B4-BE49-F238E27FC236}">
                <a16:creationId xmlns:a16="http://schemas.microsoft.com/office/drawing/2014/main" id="{19AB52C9-2038-4F47-9732-891B54ED12DD}"/>
              </a:ext>
            </a:extLst>
          </p:cNvPr>
          <p:cNvGrpSpPr/>
          <p:nvPr/>
        </p:nvGrpSpPr>
        <p:grpSpPr>
          <a:xfrm>
            <a:off x="3587513" y="3929282"/>
            <a:ext cx="2723212" cy="2523743"/>
            <a:chOff x="3587513" y="3929282"/>
            <a:chExt cx="2723212" cy="2523743"/>
          </a:xfrm>
        </p:grpSpPr>
        <p:grpSp>
          <p:nvGrpSpPr>
            <p:cNvPr id="330" name="グループ化 329">
              <a:extLst>
                <a:ext uri="{FF2B5EF4-FFF2-40B4-BE49-F238E27FC236}">
                  <a16:creationId xmlns:a16="http://schemas.microsoft.com/office/drawing/2014/main" id="{CAE4F075-4478-475F-9A62-E0A8CD046BA9}"/>
                </a:ext>
              </a:extLst>
            </p:cNvPr>
            <p:cNvGrpSpPr/>
            <p:nvPr/>
          </p:nvGrpSpPr>
          <p:grpSpPr>
            <a:xfrm>
              <a:off x="3727642" y="3929282"/>
              <a:ext cx="2118923" cy="1712853"/>
              <a:chOff x="751288" y="4215607"/>
              <a:chExt cx="2118923" cy="1712853"/>
            </a:xfrm>
          </p:grpSpPr>
          <p:grpSp>
            <p:nvGrpSpPr>
              <p:cNvPr id="409" name="グループ化 408">
                <a:extLst>
                  <a:ext uri="{FF2B5EF4-FFF2-40B4-BE49-F238E27FC236}">
                    <a16:creationId xmlns:a16="http://schemas.microsoft.com/office/drawing/2014/main" id="{371B5472-3C63-4353-B8C0-7F2A175AD21C}"/>
                  </a:ext>
                </a:extLst>
              </p:cNvPr>
              <p:cNvGrpSpPr/>
              <p:nvPr/>
            </p:nvGrpSpPr>
            <p:grpSpPr>
              <a:xfrm>
                <a:off x="757000" y="4228307"/>
                <a:ext cx="2098135" cy="1678237"/>
                <a:chOff x="680692" y="1191044"/>
                <a:chExt cx="2098135" cy="1678237"/>
              </a:xfrm>
            </p:grpSpPr>
            <p:grpSp>
              <p:nvGrpSpPr>
                <p:cNvPr id="418" name="グループ化 417">
                  <a:extLst>
                    <a:ext uri="{FF2B5EF4-FFF2-40B4-BE49-F238E27FC236}">
                      <a16:creationId xmlns:a16="http://schemas.microsoft.com/office/drawing/2014/main" id="{D38D3BDA-A758-43E1-9608-BD45D4CBE5DA}"/>
                    </a:ext>
                  </a:extLst>
                </p:cNvPr>
                <p:cNvGrpSpPr/>
                <p:nvPr/>
              </p:nvGrpSpPr>
              <p:grpSpPr>
                <a:xfrm>
                  <a:off x="680692" y="1191044"/>
                  <a:ext cx="2098135" cy="1678237"/>
                  <a:chOff x="781020" y="990601"/>
                  <a:chExt cx="2419739" cy="1935479"/>
                </a:xfrm>
              </p:grpSpPr>
              <p:grpSp>
                <p:nvGrpSpPr>
                  <p:cNvPr id="422" name="グループ化 421">
                    <a:extLst>
                      <a:ext uri="{FF2B5EF4-FFF2-40B4-BE49-F238E27FC236}">
                        <a16:creationId xmlns:a16="http://schemas.microsoft.com/office/drawing/2014/main" id="{5F595CA3-0F88-41D1-9607-1E42FCEEF72B}"/>
                      </a:ext>
                    </a:extLst>
                  </p:cNvPr>
                  <p:cNvGrpSpPr/>
                  <p:nvPr/>
                </p:nvGrpSpPr>
                <p:grpSpPr>
                  <a:xfrm>
                    <a:off x="781020" y="990601"/>
                    <a:ext cx="1307219" cy="1935479"/>
                    <a:chOff x="781020" y="990601"/>
                    <a:chExt cx="1307219" cy="1935479"/>
                  </a:xfrm>
                </p:grpSpPr>
                <p:sp>
                  <p:nvSpPr>
                    <p:cNvPr id="426" name="正方形/長方形 425">
                      <a:extLst>
                        <a:ext uri="{FF2B5EF4-FFF2-40B4-BE49-F238E27FC236}">
                          <a16:creationId xmlns:a16="http://schemas.microsoft.com/office/drawing/2014/main" id="{50DA03B6-2195-453A-AE12-BD2F4195F1B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81020" y="990601"/>
                      <a:ext cx="1307219" cy="1935479"/>
                    </a:xfrm>
                    <a:prstGeom prst="rect">
                      <a:avLst/>
                    </a:prstGeom>
                    <a:solidFill>
                      <a:schemeClr val="bg1">
                        <a:lumMod val="85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27" name="正方形/長方形 426">
                      <a:extLst>
                        <a:ext uri="{FF2B5EF4-FFF2-40B4-BE49-F238E27FC236}">
                          <a16:creationId xmlns:a16="http://schemas.microsoft.com/office/drawing/2014/main" id="{0F5EB493-F3C8-44C8-8B52-6125C9673D7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72787" y="1082500"/>
                      <a:ext cx="1123685" cy="1751681"/>
                    </a:xfrm>
                    <a:prstGeom prst="rect">
                      <a:avLst/>
                    </a:prstGeom>
                    <a:solidFill>
                      <a:schemeClr val="accent5">
                        <a:lumMod val="60000"/>
                        <a:lumOff val="40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423" name="グループ化 422">
                    <a:extLst>
                      <a:ext uri="{FF2B5EF4-FFF2-40B4-BE49-F238E27FC236}">
                        <a16:creationId xmlns:a16="http://schemas.microsoft.com/office/drawing/2014/main" id="{A8E4EBFC-48A0-48BF-B2E6-FC72100E8C82}"/>
                      </a:ext>
                    </a:extLst>
                  </p:cNvPr>
                  <p:cNvGrpSpPr/>
                  <p:nvPr/>
                </p:nvGrpSpPr>
                <p:grpSpPr>
                  <a:xfrm>
                    <a:off x="1893540" y="990601"/>
                    <a:ext cx="1307219" cy="1935479"/>
                    <a:chOff x="781020" y="990601"/>
                    <a:chExt cx="1307219" cy="1935479"/>
                  </a:xfrm>
                </p:grpSpPr>
                <p:sp>
                  <p:nvSpPr>
                    <p:cNvPr id="424" name="正方形/長方形 423">
                      <a:extLst>
                        <a:ext uri="{FF2B5EF4-FFF2-40B4-BE49-F238E27FC236}">
                          <a16:creationId xmlns:a16="http://schemas.microsoft.com/office/drawing/2014/main" id="{C50FAE4E-9A18-4C85-BBBC-8814F44E786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81020" y="990601"/>
                      <a:ext cx="1307219" cy="1935479"/>
                    </a:xfrm>
                    <a:prstGeom prst="rect">
                      <a:avLst/>
                    </a:prstGeom>
                    <a:solidFill>
                      <a:schemeClr val="bg1">
                        <a:lumMod val="85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25" name="正方形/長方形 424">
                      <a:extLst>
                        <a:ext uri="{FF2B5EF4-FFF2-40B4-BE49-F238E27FC236}">
                          <a16:creationId xmlns:a16="http://schemas.microsoft.com/office/drawing/2014/main" id="{4AB70603-7135-4A9A-AE0C-0FC165001C9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72787" y="1082500"/>
                      <a:ext cx="1123685" cy="1751681"/>
                    </a:xfrm>
                    <a:prstGeom prst="rect">
                      <a:avLst/>
                    </a:prstGeom>
                    <a:solidFill>
                      <a:schemeClr val="accent5">
                        <a:lumMod val="60000"/>
                        <a:lumOff val="40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  <p:grpSp>
              <p:nvGrpSpPr>
                <p:cNvPr id="419" name="グループ化 418">
                  <a:extLst>
                    <a:ext uri="{FF2B5EF4-FFF2-40B4-BE49-F238E27FC236}">
                      <a16:creationId xmlns:a16="http://schemas.microsoft.com/office/drawing/2014/main" id="{2166ADC0-5D83-4105-8448-29933619A7E2}"/>
                    </a:ext>
                  </a:extLst>
                </p:cNvPr>
                <p:cNvGrpSpPr/>
                <p:nvPr/>
              </p:nvGrpSpPr>
              <p:grpSpPr>
                <a:xfrm>
                  <a:off x="1556679" y="1884641"/>
                  <a:ext cx="89489" cy="215862"/>
                  <a:chOff x="1551833" y="1883733"/>
                  <a:chExt cx="89489" cy="215862"/>
                </a:xfrm>
              </p:grpSpPr>
              <p:sp>
                <p:nvSpPr>
                  <p:cNvPr id="420" name="四角形: 角を丸くする 419">
                    <a:extLst>
                      <a:ext uri="{FF2B5EF4-FFF2-40B4-BE49-F238E27FC236}">
                        <a16:creationId xmlns:a16="http://schemas.microsoft.com/office/drawing/2014/main" id="{EA0452F5-52BE-4BF5-B0CF-A63D5EA80713}"/>
                      </a:ext>
                    </a:extLst>
                  </p:cNvPr>
                  <p:cNvSpPr/>
                  <p:nvPr/>
                </p:nvSpPr>
                <p:spPr>
                  <a:xfrm>
                    <a:off x="1576552" y="1962565"/>
                    <a:ext cx="45720" cy="137030"/>
                  </a:xfrm>
                  <a:prstGeom prst="roundRect">
                    <a:avLst/>
                  </a:prstGeom>
                  <a:solidFill>
                    <a:schemeClr val="bg1">
                      <a:lumMod val="8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21" name="四角形: 角を丸くする 420">
                    <a:extLst>
                      <a:ext uri="{FF2B5EF4-FFF2-40B4-BE49-F238E27FC236}">
                        <a16:creationId xmlns:a16="http://schemas.microsoft.com/office/drawing/2014/main" id="{93E5A1C8-96EE-4DE3-831F-8F1F8B1F9A46}"/>
                      </a:ext>
                    </a:extLst>
                  </p:cNvPr>
                  <p:cNvSpPr/>
                  <p:nvPr/>
                </p:nvSpPr>
                <p:spPr>
                  <a:xfrm>
                    <a:off x="1551833" y="1883733"/>
                    <a:ext cx="89489" cy="132266"/>
                  </a:xfrm>
                  <a:prstGeom prst="roundRect">
                    <a:avLst/>
                  </a:prstGeom>
                  <a:solidFill>
                    <a:schemeClr val="bg1">
                      <a:lumMod val="8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410" name="グループ化 409">
                <a:extLst>
                  <a:ext uri="{FF2B5EF4-FFF2-40B4-BE49-F238E27FC236}">
                    <a16:creationId xmlns:a16="http://schemas.microsoft.com/office/drawing/2014/main" id="{B65D9BA9-6093-4A77-846C-D499D8905535}"/>
                  </a:ext>
                </a:extLst>
              </p:cNvPr>
              <p:cNvGrpSpPr/>
              <p:nvPr/>
            </p:nvGrpSpPr>
            <p:grpSpPr>
              <a:xfrm>
                <a:off x="751288" y="4215607"/>
                <a:ext cx="431375" cy="1712853"/>
                <a:chOff x="3644899" y="4362450"/>
                <a:chExt cx="414091" cy="1860550"/>
              </a:xfrm>
            </p:grpSpPr>
            <p:sp>
              <p:nvSpPr>
                <p:cNvPr id="415" name="フリーフォーム: 図形 414">
                  <a:extLst>
                    <a:ext uri="{FF2B5EF4-FFF2-40B4-BE49-F238E27FC236}">
                      <a16:creationId xmlns:a16="http://schemas.microsoft.com/office/drawing/2014/main" id="{8F1B3071-9429-47A9-BA84-1638B18927B0}"/>
                    </a:ext>
                  </a:extLst>
                </p:cNvPr>
                <p:cNvSpPr/>
                <p:nvPr/>
              </p:nvSpPr>
              <p:spPr>
                <a:xfrm flipH="1">
                  <a:off x="3644900" y="4362450"/>
                  <a:ext cx="414090" cy="1860550"/>
                </a:xfrm>
                <a:custGeom>
                  <a:avLst/>
                  <a:gdLst>
                    <a:gd name="connsiteX0" fmla="*/ 84405 w 414090"/>
                    <a:gd name="connsiteY0" fmla="*/ 0 h 1860550"/>
                    <a:gd name="connsiteX1" fmla="*/ 414090 w 414090"/>
                    <a:gd name="connsiteY1" fmla="*/ 0 h 1860550"/>
                    <a:gd name="connsiteX2" fmla="*/ 414090 w 414090"/>
                    <a:gd name="connsiteY2" fmla="*/ 1860550 h 1860550"/>
                    <a:gd name="connsiteX3" fmla="*/ 110989 w 414090"/>
                    <a:gd name="connsiteY3" fmla="*/ 1860550 h 1860550"/>
                    <a:gd name="connsiteX4" fmla="*/ 74287 w 414090"/>
                    <a:gd name="connsiteY4" fmla="*/ 1799183 h 1860550"/>
                    <a:gd name="connsiteX5" fmla="*/ 0 w 414090"/>
                    <a:gd name="connsiteY5" fmla="*/ 1463675 h 1860550"/>
                    <a:gd name="connsiteX6" fmla="*/ 265663 w 414090"/>
                    <a:gd name="connsiteY6" fmla="*/ 910757 h 1860550"/>
                    <a:gd name="connsiteX7" fmla="*/ 271984 w 414090"/>
                    <a:gd name="connsiteY7" fmla="*/ 908050 h 1860550"/>
                    <a:gd name="connsiteX8" fmla="*/ 265663 w 414090"/>
                    <a:gd name="connsiteY8" fmla="*/ 905343 h 1860550"/>
                    <a:gd name="connsiteX9" fmla="*/ 0 w 414090"/>
                    <a:gd name="connsiteY9" fmla="*/ 352425 h 1860550"/>
                    <a:gd name="connsiteX10" fmla="*/ 74287 w 414090"/>
                    <a:gd name="connsiteY10" fmla="*/ 16918 h 1860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14090" h="1860550">
                      <a:moveTo>
                        <a:pt x="84405" y="0"/>
                      </a:moveTo>
                      <a:lnTo>
                        <a:pt x="414090" y="0"/>
                      </a:lnTo>
                      <a:lnTo>
                        <a:pt x="414090" y="1860550"/>
                      </a:lnTo>
                      <a:lnTo>
                        <a:pt x="110989" y="1860550"/>
                      </a:lnTo>
                      <a:lnTo>
                        <a:pt x="74287" y="1799183"/>
                      </a:lnTo>
                      <a:cubicBezTo>
                        <a:pt x="27386" y="1703410"/>
                        <a:pt x="0" y="1587955"/>
                        <a:pt x="0" y="1463675"/>
                      </a:cubicBezTo>
                      <a:cubicBezTo>
                        <a:pt x="0" y="1215116"/>
                        <a:pt x="109544" y="1001854"/>
                        <a:pt x="265663" y="910757"/>
                      </a:cubicBezTo>
                      <a:lnTo>
                        <a:pt x="271984" y="908050"/>
                      </a:lnTo>
                      <a:lnTo>
                        <a:pt x="265663" y="905343"/>
                      </a:lnTo>
                      <a:cubicBezTo>
                        <a:pt x="109544" y="814246"/>
                        <a:pt x="0" y="600984"/>
                        <a:pt x="0" y="352425"/>
                      </a:cubicBezTo>
                      <a:cubicBezTo>
                        <a:pt x="0" y="228146"/>
                        <a:pt x="27386" y="112690"/>
                        <a:pt x="74287" y="16918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6" name="フリーフォーム: 図形 415">
                  <a:extLst>
                    <a:ext uri="{FF2B5EF4-FFF2-40B4-BE49-F238E27FC236}">
                      <a16:creationId xmlns:a16="http://schemas.microsoft.com/office/drawing/2014/main" id="{851F50BF-7A47-4C38-9C5C-78F493299517}"/>
                    </a:ext>
                  </a:extLst>
                </p:cNvPr>
                <p:cNvSpPr/>
                <p:nvPr/>
              </p:nvSpPr>
              <p:spPr>
                <a:xfrm>
                  <a:off x="3734152" y="4362450"/>
                  <a:ext cx="139700" cy="1860550"/>
                </a:xfrm>
                <a:custGeom>
                  <a:avLst/>
                  <a:gdLst>
                    <a:gd name="connsiteX0" fmla="*/ 84405 w 725240"/>
                    <a:gd name="connsiteY0" fmla="*/ 0 h 1860550"/>
                    <a:gd name="connsiteX1" fmla="*/ 311150 w 725240"/>
                    <a:gd name="connsiteY1" fmla="*/ 0 h 1860550"/>
                    <a:gd name="connsiteX2" fmla="*/ 414090 w 725240"/>
                    <a:gd name="connsiteY2" fmla="*/ 0 h 1860550"/>
                    <a:gd name="connsiteX3" fmla="*/ 640835 w 725240"/>
                    <a:gd name="connsiteY3" fmla="*/ 0 h 1860550"/>
                    <a:gd name="connsiteX4" fmla="*/ 650953 w 725240"/>
                    <a:gd name="connsiteY4" fmla="*/ 16918 h 1860550"/>
                    <a:gd name="connsiteX5" fmla="*/ 725240 w 725240"/>
                    <a:gd name="connsiteY5" fmla="*/ 352425 h 1860550"/>
                    <a:gd name="connsiteX6" fmla="*/ 459577 w 725240"/>
                    <a:gd name="connsiteY6" fmla="*/ 905343 h 1860550"/>
                    <a:gd name="connsiteX7" fmla="*/ 453256 w 725240"/>
                    <a:gd name="connsiteY7" fmla="*/ 908050 h 1860550"/>
                    <a:gd name="connsiteX8" fmla="*/ 459577 w 725240"/>
                    <a:gd name="connsiteY8" fmla="*/ 910757 h 1860550"/>
                    <a:gd name="connsiteX9" fmla="*/ 725240 w 725240"/>
                    <a:gd name="connsiteY9" fmla="*/ 1463675 h 1860550"/>
                    <a:gd name="connsiteX10" fmla="*/ 650953 w 725240"/>
                    <a:gd name="connsiteY10" fmla="*/ 1799183 h 1860550"/>
                    <a:gd name="connsiteX11" fmla="*/ 614251 w 725240"/>
                    <a:gd name="connsiteY11" fmla="*/ 1860550 h 1860550"/>
                    <a:gd name="connsiteX12" fmla="*/ 414090 w 725240"/>
                    <a:gd name="connsiteY12" fmla="*/ 1860550 h 1860550"/>
                    <a:gd name="connsiteX13" fmla="*/ 311150 w 725240"/>
                    <a:gd name="connsiteY13" fmla="*/ 1860550 h 1860550"/>
                    <a:gd name="connsiteX14" fmla="*/ 110989 w 725240"/>
                    <a:gd name="connsiteY14" fmla="*/ 1860550 h 1860550"/>
                    <a:gd name="connsiteX15" fmla="*/ 74287 w 725240"/>
                    <a:gd name="connsiteY15" fmla="*/ 1799183 h 1860550"/>
                    <a:gd name="connsiteX16" fmla="*/ 0 w 725240"/>
                    <a:gd name="connsiteY16" fmla="*/ 1463675 h 1860550"/>
                    <a:gd name="connsiteX17" fmla="*/ 265663 w 725240"/>
                    <a:gd name="connsiteY17" fmla="*/ 910757 h 1860550"/>
                    <a:gd name="connsiteX18" fmla="*/ 271984 w 725240"/>
                    <a:gd name="connsiteY18" fmla="*/ 908050 h 1860550"/>
                    <a:gd name="connsiteX19" fmla="*/ 265663 w 725240"/>
                    <a:gd name="connsiteY19" fmla="*/ 905343 h 1860550"/>
                    <a:gd name="connsiteX20" fmla="*/ 0 w 725240"/>
                    <a:gd name="connsiteY20" fmla="*/ 352425 h 1860550"/>
                    <a:gd name="connsiteX21" fmla="*/ 74287 w 725240"/>
                    <a:gd name="connsiteY21" fmla="*/ 16918 h 1860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725240" h="1860550">
                      <a:moveTo>
                        <a:pt x="84405" y="0"/>
                      </a:moveTo>
                      <a:lnTo>
                        <a:pt x="311150" y="0"/>
                      </a:lnTo>
                      <a:lnTo>
                        <a:pt x="414090" y="0"/>
                      </a:lnTo>
                      <a:lnTo>
                        <a:pt x="640835" y="0"/>
                      </a:lnTo>
                      <a:lnTo>
                        <a:pt x="650953" y="16918"/>
                      </a:lnTo>
                      <a:cubicBezTo>
                        <a:pt x="697854" y="112690"/>
                        <a:pt x="725240" y="228146"/>
                        <a:pt x="725240" y="352425"/>
                      </a:cubicBezTo>
                      <a:cubicBezTo>
                        <a:pt x="725240" y="600984"/>
                        <a:pt x="615696" y="814246"/>
                        <a:pt x="459577" y="905343"/>
                      </a:cubicBezTo>
                      <a:lnTo>
                        <a:pt x="453256" y="908050"/>
                      </a:lnTo>
                      <a:lnTo>
                        <a:pt x="459577" y="910757"/>
                      </a:lnTo>
                      <a:cubicBezTo>
                        <a:pt x="615696" y="1001854"/>
                        <a:pt x="725240" y="1215116"/>
                        <a:pt x="725240" y="1463675"/>
                      </a:cubicBezTo>
                      <a:cubicBezTo>
                        <a:pt x="725240" y="1587955"/>
                        <a:pt x="697854" y="1703410"/>
                        <a:pt x="650953" y="1799183"/>
                      </a:cubicBezTo>
                      <a:lnTo>
                        <a:pt x="614251" y="1860550"/>
                      </a:lnTo>
                      <a:lnTo>
                        <a:pt x="414090" y="1860550"/>
                      </a:lnTo>
                      <a:lnTo>
                        <a:pt x="311150" y="1860550"/>
                      </a:lnTo>
                      <a:lnTo>
                        <a:pt x="110989" y="1860550"/>
                      </a:lnTo>
                      <a:lnTo>
                        <a:pt x="74287" y="1799183"/>
                      </a:lnTo>
                      <a:cubicBezTo>
                        <a:pt x="27386" y="1703410"/>
                        <a:pt x="0" y="1587955"/>
                        <a:pt x="0" y="1463675"/>
                      </a:cubicBezTo>
                      <a:cubicBezTo>
                        <a:pt x="0" y="1215116"/>
                        <a:pt x="109544" y="1001854"/>
                        <a:pt x="265663" y="910757"/>
                      </a:cubicBezTo>
                      <a:lnTo>
                        <a:pt x="271984" y="908050"/>
                      </a:lnTo>
                      <a:lnTo>
                        <a:pt x="265663" y="905343"/>
                      </a:lnTo>
                      <a:cubicBezTo>
                        <a:pt x="109544" y="814246"/>
                        <a:pt x="0" y="600984"/>
                        <a:pt x="0" y="352425"/>
                      </a:cubicBezTo>
                      <a:cubicBezTo>
                        <a:pt x="0" y="228146"/>
                        <a:pt x="27386" y="112690"/>
                        <a:pt x="74287" y="16918"/>
                      </a:cubicBez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7" name="四角形: 上の 2 つの角を丸める 416">
                  <a:extLst>
                    <a:ext uri="{FF2B5EF4-FFF2-40B4-BE49-F238E27FC236}">
                      <a16:creationId xmlns:a16="http://schemas.microsoft.com/office/drawing/2014/main" id="{BC6D72B6-06CC-4A25-9C90-348EE92FCAD9}"/>
                    </a:ext>
                  </a:extLst>
                </p:cNvPr>
                <p:cNvSpPr/>
                <p:nvPr/>
              </p:nvSpPr>
              <p:spPr>
                <a:xfrm rot="5400000">
                  <a:off x="3648381" y="5134285"/>
                  <a:ext cx="297836" cy="304800"/>
                </a:xfrm>
                <a:prstGeom prst="round2SameRect">
                  <a:avLst/>
                </a:prstGeom>
                <a:solidFill>
                  <a:srgbClr val="FF99C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11" name="グループ化 410">
                <a:extLst>
                  <a:ext uri="{FF2B5EF4-FFF2-40B4-BE49-F238E27FC236}">
                    <a16:creationId xmlns:a16="http://schemas.microsoft.com/office/drawing/2014/main" id="{67E54127-D2A9-4CC6-B92A-F5C52C9028CA}"/>
                  </a:ext>
                </a:extLst>
              </p:cNvPr>
              <p:cNvGrpSpPr/>
              <p:nvPr/>
            </p:nvGrpSpPr>
            <p:grpSpPr>
              <a:xfrm>
                <a:off x="2438837" y="4215607"/>
                <a:ext cx="431374" cy="1712853"/>
                <a:chOff x="4235450" y="4362450"/>
                <a:chExt cx="414090" cy="1860550"/>
              </a:xfrm>
            </p:grpSpPr>
            <p:sp>
              <p:nvSpPr>
                <p:cNvPr id="412" name="フリーフォーム: 図形 411">
                  <a:extLst>
                    <a:ext uri="{FF2B5EF4-FFF2-40B4-BE49-F238E27FC236}">
                      <a16:creationId xmlns:a16="http://schemas.microsoft.com/office/drawing/2014/main" id="{C84CC607-9056-4DB6-BBFB-B920F6F35959}"/>
                    </a:ext>
                  </a:extLst>
                </p:cNvPr>
                <p:cNvSpPr/>
                <p:nvPr/>
              </p:nvSpPr>
              <p:spPr>
                <a:xfrm>
                  <a:off x="4235450" y="4362450"/>
                  <a:ext cx="414090" cy="1860550"/>
                </a:xfrm>
                <a:custGeom>
                  <a:avLst/>
                  <a:gdLst>
                    <a:gd name="connsiteX0" fmla="*/ 84405 w 414090"/>
                    <a:gd name="connsiteY0" fmla="*/ 0 h 1860550"/>
                    <a:gd name="connsiteX1" fmla="*/ 414090 w 414090"/>
                    <a:gd name="connsiteY1" fmla="*/ 0 h 1860550"/>
                    <a:gd name="connsiteX2" fmla="*/ 414090 w 414090"/>
                    <a:gd name="connsiteY2" fmla="*/ 1860550 h 1860550"/>
                    <a:gd name="connsiteX3" fmla="*/ 110989 w 414090"/>
                    <a:gd name="connsiteY3" fmla="*/ 1860550 h 1860550"/>
                    <a:gd name="connsiteX4" fmla="*/ 74287 w 414090"/>
                    <a:gd name="connsiteY4" fmla="*/ 1799183 h 1860550"/>
                    <a:gd name="connsiteX5" fmla="*/ 0 w 414090"/>
                    <a:gd name="connsiteY5" fmla="*/ 1463675 h 1860550"/>
                    <a:gd name="connsiteX6" fmla="*/ 265663 w 414090"/>
                    <a:gd name="connsiteY6" fmla="*/ 910757 h 1860550"/>
                    <a:gd name="connsiteX7" fmla="*/ 271984 w 414090"/>
                    <a:gd name="connsiteY7" fmla="*/ 908050 h 1860550"/>
                    <a:gd name="connsiteX8" fmla="*/ 265663 w 414090"/>
                    <a:gd name="connsiteY8" fmla="*/ 905343 h 1860550"/>
                    <a:gd name="connsiteX9" fmla="*/ 0 w 414090"/>
                    <a:gd name="connsiteY9" fmla="*/ 352425 h 1860550"/>
                    <a:gd name="connsiteX10" fmla="*/ 74287 w 414090"/>
                    <a:gd name="connsiteY10" fmla="*/ 16918 h 1860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14090" h="1860550">
                      <a:moveTo>
                        <a:pt x="84405" y="0"/>
                      </a:moveTo>
                      <a:lnTo>
                        <a:pt x="414090" y="0"/>
                      </a:lnTo>
                      <a:lnTo>
                        <a:pt x="414090" y="1860550"/>
                      </a:lnTo>
                      <a:lnTo>
                        <a:pt x="110989" y="1860550"/>
                      </a:lnTo>
                      <a:lnTo>
                        <a:pt x="74287" y="1799183"/>
                      </a:lnTo>
                      <a:cubicBezTo>
                        <a:pt x="27386" y="1703410"/>
                        <a:pt x="0" y="1587955"/>
                        <a:pt x="0" y="1463675"/>
                      </a:cubicBezTo>
                      <a:cubicBezTo>
                        <a:pt x="0" y="1215116"/>
                        <a:pt x="109544" y="1001854"/>
                        <a:pt x="265663" y="910757"/>
                      </a:cubicBezTo>
                      <a:lnTo>
                        <a:pt x="271984" y="908050"/>
                      </a:lnTo>
                      <a:lnTo>
                        <a:pt x="265663" y="905343"/>
                      </a:lnTo>
                      <a:cubicBezTo>
                        <a:pt x="109544" y="814246"/>
                        <a:pt x="0" y="600984"/>
                        <a:pt x="0" y="352425"/>
                      </a:cubicBezTo>
                      <a:cubicBezTo>
                        <a:pt x="0" y="228146"/>
                        <a:pt x="27386" y="112690"/>
                        <a:pt x="74287" y="16918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3" name="フリーフォーム: 図形 412">
                  <a:extLst>
                    <a:ext uri="{FF2B5EF4-FFF2-40B4-BE49-F238E27FC236}">
                      <a16:creationId xmlns:a16="http://schemas.microsoft.com/office/drawing/2014/main" id="{B29844D0-C1B0-4599-B34C-7EC519B205C8}"/>
                    </a:ext>
                  </a:extLst>
                </p:cNvPr>
                <p:cNvSpPr/>
                <p:nvPr/>
              </p:nvSpPr>
              <p:spPr>
                <a:xfrm>
                  <a:off x="4439002" y="4362450"/>
                  <a:ext cx="139700" cy="1860550"/>
                </a:xfrm>
                <a:custGeom>
                  <a:avLst/>
                  <a:gdLst>
                    <a:gd name="connsiteX0" fmla="*/ 84405 w 725240"/>
                    <a:gd name="connsiteY0" fmla="*/ 0 h 1860550"/>
                    <a:gd name="connsiteX1" fmla="*/ 311150 w 725240"/>
                    <a:gd name="connsiteY1" fmla="*/ 0 h 1860550"/>
                    <a:gd name="connsiteX2" fmla="*/ 414090 w 725240"/>
                    <a:gd name="connsiteY2" fmla="*/ 0 h 1860550"/>
                    <a:gd name="connsiteX3" fmla="*/ 640835 w 725240"/>
                    <a:gd name="connsiteY3" fmla="*/ 0 h 1860550"/>
                    <a:gd name="connsiteX4" fmla="*/ 650953 w 725240"/>
                    <a:gd name="connsiteY4" fmla="*/ 16918 h 1860550"/>
                    <a:gd name="connsiteX5" fmla="*/ 725240 w 725240"/>
                    <a:gd name="connsiteY5" fmla="*/ 352425 h 1860550"/>
                    <a:gd name="connsiteX6" fmla="*/ 459577 w 725240"/>
                    <a:gd name="connsiteY6" fmla="*/ 905343 h 1860550"/>
                    <a:gd name="connsiteX7" fmla="*/ 453256 w 725240"/>
                    <a:gd name="connsiteY7" fmla="*/ 908050 h 1860550"/>
                    <a:gd name="connsiteX8" fmla="*/ 459577 w 725240"/>
                    <a:gd name="connsiteY8" fmla="*/ 910757 h 1860550"/>
                    <a:gd name="connsiteX9" fmla="*/ 725240 w 725240"/>
                    <a:gd name="connsiteY9" fmla="*/ 1463675 h 1860550"/>
                    <a:gd name="connsiteX10" fmla="*/ 650953 w 725240"/>
                    <a:gd name="connsiteY10" fmla="*/ 1799183 h 1860550"/>
                    <a:gd name="connsiteX11" fmla="*/ 614251 w 725240"/>
                    <a:gd name="connsiteY11" fmla="*/ 1860550 h 1860550"/>
                    <a:gd name="connsiteX12" fmla="*/ 414090 w 725240"/>
                    <a:gd name="connsiteY12" fmla="*/ 1860550 h 1860550"/>
                    <a:gd name="connsiteX13" fmla="*/ 311150 w 725240"/>
                    <a:gd name="connsiteY13" fmla="*/ 1860550 h 1860550"/>
                    <a:gd name="connsiteX14" fmla="*/ 110989 w 725240"/>
                    <a:gd name="connsiteY14" fmla="*/ 1860550 h 1860550"/>
                    <a:gd name="connsiteX15" fmla="*/ 74287 w 725240"/>
                    <a:gd name="connsiteY15" fmla="*/ 1799183 h 1860550"/>
                    <a:gd name="connsiteX16" fmla="*/ 0 w 725240"/>
                    <a:gd name="connsiteY16" fmla="*/ 1463675 h 1860550"/>
                    <a:gd name="connsiteX17" fmla="*/ 265663 w 725240"/>
                    <a:gd name="connsiteY17" fmla="*/ 910757 h 1860550"/>
                    <a:gd name="connsiteX18" fmla="*/ 271984 w 725240"/>
                    <a:gd name="connsiteY18" fmla="*/ 908050 h 1860550"/>
                    <a:gd name="connsiteX19" fmla="*/ 265663 w 725240"/>
                    <a:gd name="connsiteY19" fmla="*/ 905343 h 1860550"/>
                    <a:gd name="connsiteX20" fmla="*/ 0 w 725240"/>
                    <a:gd name="connsiteY20" fmla="*/ 352425 h 1860550"/>
                    <a:gd name="connsiteX21" fmla="*/ 74287 w 725240"/>
                    <a:gd name="connsiteY21" fmla="*/ 16918 h 1860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725240" h="1860550">
                      <a:moveTo>
                        <a:pt x="84405" y="0"/>
                      </a:moveTo>
                      <a:lnTo>
                        <a:pt x="311150" y="0"/>
                      </a:lnTo>
                      <a:lnTo>
                        <a:pt x="414090" y="0"/>
                      </a:lnTo>
                      <a:lnTo>
                        <a:pt x="640835" y="0"/>
                      </a:lnTo>
                      <a:lnTo>
                        <a:pt x="650953" y="16918"/>
                      </a:lnTo>
                      <a:cubicBezTo>
                        <a:pt x="697854" y="112690"/>
                        <a:pt x="725240" y="228146"/>
                        <a:pt x="725240" y="352425"/>
                      </a:cubicBezTo>
                      <a:cubicBezTo>
                        <a:pt x="725240" y="600984"/>
                        <a:pt x="615696" y="814246"/>
                        <a:pt x="459577" y="905343"/>
                      </a:cubicBezTo>
                      <a:lnTo>
                        <a:pt x="453256" y="908050"/>
                      </a:lnTo>
                      <a:lnTo>
                        <a:pt x="459577" y="910757"/>
                      </a:lnTo>
                      <a:cubicBezTo>
                        <a:pt x="615696" y="1001854"/>
                        <a:pt x="725240" y="1215116"/>
                        <a:pt x="725240" y="1463675"/>
                      </a:cubicBezTo>
                      <a:cubicBezTo>
                        <a:pt x="725240" y="1587955"/>
                        <a:pt x="697854" y="1703410"/>
                        <a:pt x="650953" y="1799183"/>
                      </a:cubicBezTo>
                      <a:lnTo>
                        <a:pt x="614251" y="1860550"/>
                      </a:lnTo>
                      <a:lnTo>
                        <a:pt x="414090" y="1860550"/>
                      </a:lnTo>
                      <a:lnTo>
                        <a:pt x="311150" y="1860550"/>
                      </a:lnTo>
                      <a:lnTo>
                        <a:pt x="110989" y="1860550"/>
                      </a:lnTo>
                      <a:lnTo>
                        <a:pt x="74287" y="1799183"/>
                      </a:lnTo>
                      <a:cubicBezTo>
                        <a:pt x="27386" y="1703410"/>
                        <a:pt x="0" y="1587955"/>
                        <a:pt x="0" y="1463675"/>
                      </a:cubicBezTo>
                      <a:cubicBezTo>
                        <a:pt x="0" y="1215116"/>
                        <a:pt x="109544" y="1001854"/>
                        <a:pt x="265663" y="910757"/>
                      </a:cubicBezTo>
                      <a:lnTo>
                        <a:pt x="271984" y="908050"/>
                      </a:lnTo>
                      <a:lnTo>
                        <a:pt x="265663" y="905343"/>
                      </a:lnTo>
                      <a:cubicBezTo>
                        <a:pt x="109544" y="814246"/>
                        <a:pt x="0" y="600984"/>
                        <a:pt x="0" y="352425"/>
                      </a:cubicBezTo>
                      <a:cubicBezTo>
                        <a:pt x="0" y="228146"/>
                        <a:pt x="27386" y="112690"/>
                        <a:pt x="74287" y="16918"/>
                      </a:cubicBez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4" name="四角形: 上の 2 つの角を丸める 413">
                  <a:extLst>
                    <a:ext uri="{FF2B5EF4-FFF2-40B4-BE49-F238E27FC236}">
                      <a16:creationId xmlns:a16="http://schemas.microsoft.com/office/drawing/2014/main" id="{B13AAFBB-C70D-44C7-8ED3-1E63A1513FA9}"/>
                    </a:ext>
                  </a:extLst>
                </p:cNvPr>
                <p:cNvSpPr/>
                <p:nvPr/>
              </p:nvSpPr>
              <p:spPr>
                <a:xfrm rot="16200000">
                  <a:off x="4348222" y="5134285"/>
                  <a:ext cx="297836" cy="304800"/>
                </a:xfrm>
                <a:prstGeom prst="round2SameRect">
                  <a:avLst/>
                </a:prstGeom>
                <a:solidFill>
                  <a:srgbClr val="FF99C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331" name="グループ化 330">
              <a:extLst>
                <a:ext uri="{FF2B5EF4-FFF2-40B4-BE49-F238E27FC236}">
                  <a16:creationId xmlns:a16="http://schemas.microsoft.com/office/drawing/2014/main" id="{777E0C50-EC78-4A71-93D0-D22BC3852D8D}"/>
                </a:ext>
              </a:extLst>
            </p:cNvPr>
            <p:cNvGrpSpPr/>
            <p:nvPr/>
          </p:nvGrpSpPr>
          <p:grpSpPr>
            <a:xfrm>
              <a:off x="5317794" y="5521480"/>
              <a:ext cx="992931" cy="931545"/>
              <a:chOff x="2410767" y="2604920"/>
              <a:chExt cx="992931" cy="931545"/>
            </a:xfrm>
          </p:grpSpPr>
          <p:sp>
            <p:nvSpPr>
              <p:cNvPr id="405" name="フリーフォーム: 図形 404">
                <a:extLst>
                  <a:ext uri="{FF2B5EF4-FFF2-40B4-BE49-F238E27FC236}">
                    <a16:creationId xmlns:a16="http://schemas.microsoft.com/office/drawing/2014/main" id="{B8097623-30A7-4819-B3D6-C3BDED8C49F9}"/>
                  </a:ext>
                </a:extLst>
              </p:cNvPr>
              <p:cNvSpPr/>
              <p:nvPr/>
            </p:nvSpPr>
            <p:spPr>
              <a:xfrm>
                <a:off x="2687083" y="2678907"/>
                <a:ext cx="716615" cy="705680"/>
              </a:xfrm>
              <a:custGeom>
                <a:avLst/>
                <a:gdLst>
                  <a:gd name="connsiteX0" fmla="*/ 513590 w 1024004"/>
                  <a:gd name="connsiteY0" fmla="*/ 0 h 698500"/>
                  <a:gd name="connsiteX1" fmla="*/ 1024004 w 1024004"/>
                  <a:gd name="connsiteY1" fmla="*/ 187325 h 698500"/>
                  <a:gd name="connsiteX2" fmla="*/ 1022368 w 1024004"/>
                  <a:gd name="connsiteY2" fmla="*/ 193281 h 698500"/>
                  <a:gd name="connsiteX3" fmla="*/ 1023367 w 1024004"/>
                  <a:gd name="connsiteY3" fmla="*/ 195692 h 698500"/>
                  <a:gd name="connsiteX4" fmla="*/ 1023367 w 1024004"/>
                  <a:gd name="connsiteY4" fmla="*/ 485950 h 698500"/>
                  <a:gd name="connsiteX5" fmla="*/ 810817 w 1024004"/>
                  <a:gd name="connsiteY5" fmla="*/ 698500 h 698500"/>
                  <a:gd name="connsiteX6" fmla="*/ 212550 w 1024004"/>
                  <a:gd name="connsiteY6" fmla="*/ 698500 h 698500"/>
                  <a:gd name="connsiteX7" fmla="*/ 0 w 1024004"/>
                  <a:gd name="connsiteY7" fmla="*/ 485950 h 698500"/>
                  <a:gd name="connsiteX8" fmla="*/ 0 w 1024004"/>
                  <a:gd name="connsiteY8" fmla="*/ 195692 h 698500"/>
                  <a:gd name="connsiteX9" fmla="*/ 3292 w 1024004"/>
                  <a:gd name="connsiteY9" fmla="*/ 187746 h 698500"/>
                  <a:gd name="connsiteX10" fmla="*/ 3176 w 1024004"/>
                  <a:gd name="connsiteY10" fmla="*/ 187325 h 698500"/>
                  <a:gd name="connsiteX11" fmla="*/ 513590 w 1024004"/>
                  <a:gd name="connsiteY11" fmla="*/ 0 h 698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024004" h="698500">
                    <a:moveTo>
                      <a:pt x="513590" y="0"/>
                    </a:moveTo>
                    <a:cubicBezTo>
                      <a:pt x="795484" y="0"/>
                      <a:pt x="1024004" y="83868"/>
                      <a:pt x="1024004" y="187325"/>
                    </a:cubicBezTo>
                    <a:lnTo>
                      <a:pt x="1022368" y="193281"/>
                    </a:lnTo>
                    <a:lnTo>
                      <a:pt x="1023367" y="195692"/>
                    </a:lnTo>
                    <a:lnTo>
                      <a:pt x="1023367" y="485950"/>
                    </a:lnTo>
                    <a:cubicBezTo>
                      <a:pt x="1023367" y="603338"/>
                      <a:pt x="928205" y="698500"/>
                      <a:pt x="810817" y="698500"/>
                    </a:cubicBezTo>
                    <a:lnTo>
                      <a:pt x="212550" y="698500"/>
                    </a:lnTo>
                    <a:cubicBezTo>
                      <a:pt x="95162" y="698500"/>
                      <a:pt x="0" y="603338"/>
                      <a:pt x="0" y="485950"/>
                    </a:cubicBezTo>
                    <a:lnTo>
                      <a:pt x="0" y="195692"/>
                    </a:lnTo>
                    <a:lnTo>
                      <a:pt x="3292" y="187746"/>
                    </a:lnTo>
                    <a:lnTo>
                      <a:pt x="3176" y="187325"/>
                    </a:lnTo>
                    <a:cubicBezTo>
                      <a:pt x="3176" y="83868"/>
                      <a:pt x="231696" y="0"/>
                      <a:pt x="51359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406" name="グループ化 405">
                <a:extLst>
                  <a:ext uri="{FF2B5EF4-FFF2-40B4-BE49-F238E27FC236}">
                    <a16:creationId xmlns:a16="http://schemas.microsoft.com/office/drawing/2014/main" id="{F6782BF7-7A55-4022-9552-91B27352E844}"/>
                  </a:ext>
                </a:extLst>
              </p:cNvPr>
              <p:cNvGrpSpPr/>
              <p:nvPr/>
            </p:nvGrpSpPr>
            <p:grpSpPr>
              <a:xfrm>
                <a:off x="2410767" y="2604920"/>
                <a:ext cx="959868" cy="931545"/>
                <a:chOff x="3005072" y="4257675"/>
                <a:chExt cx="959868" cy="698500"/>
              </a:xfrm>
              <a:solidFill>
                <a:srgbClr val="0070C0"/>
              </a:solidFill>
            </p:grpSpPr>
            <p:sp>
              <p:nvSpPr>
                <p:cNvPr id="407" name="フリーフォーム: 図形 406">
                  <a:extLst>
                    <a:ext uri="{FF2B5EF4-FFF2-40B4-BE49-F238E27FC236}">
                      <a16:creationId xmlns:a16="http://schemas.microsoft.com/office/drawing/2014/main" id="{2150268E-9E4F-4F78-86D2-99B5047061C0}"/>
                    </a:ext>
                  </a:extLst>
                </p:cNvPr>
                <p:cNvSpPr/>
                <p:nvPr/>
              </p:nvSpPr>
              <p:spPr>
                <a:xfrm>
                  <a:off x="3068571" y="4257675"/>
                  <a:ext cx="896369" cy="698500"/>
                </a:xfrm>
                <a:custGeom>
                  <a:avLst/>
                  <a:gdLst>
                    <a:gd name="connsiteX0" fmla="*/ 513590 w 1024004"/>
                    <a:gd name="connsiteY0" fmla="*/ 0 h 698500"/>
                    <a:gd name="connsiteX1" fmla="*/ 1024004 w 1024004"/>
                    <a:gd name="connsiteY1" fmla="*/ 187325 h 698500"/>
                    <a:gd name="connsiteX2" fmla="*/ 1022368 w 1024004"/>
                    <a:gd name="connsiteY2" fmla="*/ 193281 h 698500"/>
                    <a:gd name="connsiteX3" fmla="*/ 1023367 w 1024004"/>
                    <a:gd name="connsiteY3" fmla="*/ 195692 h 698500"/>
                    <a:gd name="connsiteX4" fmla="*/ 1023367 w 1024004"/>
                    <a:gd name="connsiteY4" fmla="*/ 485950 h 698500"/>
                    <a:gd name="connsiteX5" fmla="*/ 810817 w 1024004"/>
                    <a:gd name="connsiteY5" fmla="*/ 698500 h 698500"/>
                    <a:gd name="connsiteX6" fmla="*/ 212550 w 1024004"/>
                    <a:gd name="connsiteY6" fmla="*/ 698500 h 698500"/>
                    <a:gd name="connsiteX7" fmla="*/ 0 w 1024004"/>
                    <a:gd name="connsiteY7" fmla="*/ 485950 h 698500"/>
                    <a:gd name="connsiteX8" fmla="*/ 0 w 1024004"/>
                    <a:gd name="connsiteY8" fmla="*/ 195692 h 698500"/>
                    <a:gd name="connsiteX9" fmla="*/ 3292 w 1024004"/>
                    <a:gd name="connsiteY9" fmla="*/ 187746 h 698500"/>
                    <a:gd name="connsiteX10" fmla="*/ 3176 w 1024004"/>
                    <a:gd name="connsiteY10" fmla="*/ 187325 h 698500"/>
                    <a:gd name="connsiteX11" fmla="*/ 513590 w 1024004"/>
                    <a:gd name="connsiteY11" fmla="*/ 0 h 6985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024004" h="698500">
                      <a:moveTo>
                        <a:pt x="513590" y="0"/>
                      </a:moveTo>
                      <a:cubicBezTo>
                        <a:pt x="795484" y="0"/>
                        <a:pt x="1024004" y="83868"/>
                        <a:pt x="1024004" y="187325"/>
                      </a:cubicBezTo>
                      <a:lnTo>
                        <a:pt x="1022368" y="193281"/>
                      </a:lnTo>
                      <a:lnTo>
                        <a:pt x="1023367" y="195692"/>
                      </a:lnTo>
                      <a:lnTo>
                        <a:pt x="1023367" y="485950"/>
                      </a:lnTo>
                      <a:cubicBezTo>
                        <a:pt x="1023367" y="603338"/>
                        <a:pt x="928205" y="698500"/>
                        <a:pt x="810817" y="698500"/>
                      </a:cubicBezTo>
                      <a:lnTo>
                        <a:pt x="212550" y="698500"/>
                      </a:lnTo>
                      <a:cubicBezTo>
                        <a:pt x="95162" y="698500"/>
                        <a:pt x="0" y="603338"/>
                        <a:pt x="0" y="485950"/>
                      </a:cubicBezTo>
                      <a:lnTo>
                        <a:pt x="0" y="195692"/>
                      </a:lnTo>
                      <a:lnTo>
                        <a:pt x="3292" y="187746"/>
                      </a:lnTo>
                      <a:lnTo>
                        <a:pt x="3176" y="187325"/>
                      </a:lnTo>
                      <a:cubicBezTo>
                        <a:pt x="3176" y="83868"/>
                        <a:pt x="231696" y="0"/>
                        <a:pt x="513590" y="0"/>
                      </a:cubicBezTo>
                      <a:close/>
                    </a:path>
                  </a:pathLst>
                </a:custGeom>
                <a:solidFill>
                  <a:srgbClr val="FF33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08" name="フリーフォーム: 図形 407">
                  <a:extLst>
                    <a:ext uri="{FF2B5EF4-FFF2-40B4-BE49-F238E27FC236}">
                      <a16:creationId xmlns:a16="http://schemas.microsoft.com/office/drawing/2014/main" id="{866B8BFB-7FEA-49AD-815A-81719DC08248}"/>
                    </a:ext>
                  </a:extLst>
                </p:cNvPr>
                <p:cNvSpPr/>
                <p:nvPr/>
              </p:nvSpPr>
              <p:spPr>
                <a:xfrm>
                  <a:off x="3005072" y="4257675"/>
                  <a:ext cx="879844" cy="698500"/>
                </a:xfrm>
                <a:custGeom>
                  <a:avLst/>
                  <a:gdLst>
                    <a:gd name="connsiteX0" fmla="*/ 513590 w 1024004"/>
                    <a:gd name="connsiteY0" fmla="*/ 0 h 698500"/>
                    <a:gd name="connsiteX1" fmla="*/ 1024004 w 1024004"/>
                    <a:gd name="connsiteY1" fmla="*/ 187325 h 698500"/>
                    <a:gd name="connsiteX2" fmla="*/ 1022368 w 1024004"/>
                    <a:gd name="connsiteY2" fmla="*/ 193281 h 698500"/>
                    <a:gd name="connsiteX3" fmla="*/ 1023367 w 1024004"/>
                    <a:gd name="connsiteY3" fmla="*/ 195692 h 698500"/>
                    <a:gd name="connsiteX4" fmla="*/ 1023367 w 1024004"/>
                    <a:gd name="connsiteY4" fmla="*/ 485950 h 698500"/>
                    <a:gd name="connsiteX5" fmla="*/ 810817 w 1024004"/>
                    <a:gd name="connsiteY5" fmla="*/ 698500 h 698500"/>
                    <a:gd name="connsiteX6" fmla="*/ 212550 w 1024004"/>
                    <a:gd name="connsiteY6" fmla="*/ 698500 h 698500"/>
                    <a:gd name="connsiteX7" fmla="*/ 0 w 1024004"/>
                    <a:gd name="connsiteY7" fmla="*/ 485950 h 698500"/>
                    <a:gd name="connsiteX8" fmla="*/ 0 w 1024004"/>
                    <a:gd name="connsiteY8" fmla="*/ 195692 h 698500"/>
                    <a:gd name="connsiteX9" fmla="*/ 3292 w 1024004"/>
                    <a:gd name="connsiteY9" fmla="*/ 187746 h 698500"/>
                    <a:gd name="connsiteX10" fmla="*/ 3176 w 1024004"/>
                    <a:gd name="connsiteY10" fmla="*/ 187325 h 698500"/>
                    <a:gd name="connsiteX11" fmla="*/ 513590 w 1024004"/>
                    <a:gd name="connsiteY11" fmla="*/ 0 h 6985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024004" h="698500">
                      <a:moveTo>
                        <a:pt x="513590" y="0"/>
                      </a:moveTo>
                      <a:cubicBezTo>
                        <a:pt x="795484" y="0"/>
                        <a:pt x="1024004" y="83868"/>
                        <a:pt x="1024004" y="187325"/>
                      </a:cubicBezTo>
                      <a:lnTo>
                        <a:pt x="1022368" y="193281"/>
                      </a:lnTo>
                      <a:lnTo>
                        <a:pt x="1023367" y="195692"/>
                      </a:lnTo>
                      <a:lnTo>
                        <a:pt x="1023367" y="485950"/>
                      </a:lnTo>
                      <a:cubicBezTo>
                        <a:pt x="1023367" y="603338"/>
                        <a:pt x="928205" y="698500"/>
                        <a:pt x="810817" y="698500"/>
                      </a:cubicBezTo>
                      <a:lnTo>
                        <a:pt x="212550" y="698500"/>
                      </a:lnTo>
                      <a:cubicBezTo>
                        <a:pt x="95162" y="698500"/>
                        <a:pt x="0" y="603338"/>
                        <a:pt x="0" y="485950"/>
                      </a:cubicBezTo>
                      <a:lnTo>
                        <a:pt x="0" y="195692"/>
                      </a:lnTo>
                      <a:lnTo>
                        <a:pt x="3292" y="187746"/>
                      </a:lnTo>
                      <a:lnTo>
                        <a:pt x="3176" y="187325"/>
                      </a:lnTo>
                      <a:cubicBezTo>
                        <a:pt x="3176" y="83868"/>
                        <a:pt x="231696" y="0"/>
                        <a:pt x="513590" y="0"/>
                      </a:cubicBezTo>
                      <a:close/>
                    </a:path>
                  </a:pathLst>
                </a:custGeom>
                <a:solidFill>
                  <a:srgbClr val="D60093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332" name="グループ化 331">
              <a:extLst>
                <a:ext uri="{FF2B5EF4-FFF2-40B4-BE49-F238E27FC236}">
                  <a16:creationId xmlns:a16="http://schemas.microsoft.com/office/drawing/2014/main" id="{0473ED10-4C60-4E51-A414-6EE8F444B08A}"/>
                </a:ext>
              </a:extLst>
            </p:cNvPr>
            <p:cNvGrpSpPr/>
            <p:nvPr/>
          </p:nvGrpSpPr>
          <p:grpSpPr>
            <a:xfrm>
              <a:off x="4463346" y="5003546"/>
              <a:ext cx="950201" cy="1063203"/>
              <a:chOff x="4358688" y="6543214"/>
              <a:chExt cx="950201" cy="1063203"/>
            </a:xfrm>
          </p:grpSpPr>
          <p:grpSp>
            <p:nvGrpSpPr>
              <p:cNvPr id="388" name="グループ化 387">
                <a:extLst>
                  <a:ext uri="{FF2B5EF4-FFF2-40B4-BE49-F238E27FC236}">
                    <a16:creationId xmlns:a16="http://schemas.microsoft.com/office/drawing/2014/main" id="{29B75BD6-9ADA-498F-9BF3-A8EAD5CC99E1}"/>
                  </a:ext>
                </a:extLst>
              </p:cNvPr>
              <p:cNvGrpSpPr/>
              <p:nvPr/>
            </p:nvGrpSpPr>
            <p:grpSpPr>
              <a:xfrm rot="18900000">
                <a:off x="4358688" y="6543214"/>
                <a:ext cx="914091" cy="632580"/>
                <a:chOff x="5194255" y="4820583"/>
                <a:chExt cx="914091" cy="632580"/>
              </a:xfrm>
            </p:grpSpPr>
            <p:sp>
              <p:nvSpPr>
                <p:cNvPr id="390" name="フリーフォーム: 図形 389">
                  <a:extLst>
                    <a:ext uri="{FF2B5EF4-FFF2-40B4-BE49-F238E27FC236}">
                      <a16:creationId xmlns:a16="http://schemas.microsoft.com/office/drawing/2014/main" id="{7CBA1048-C5A6-4EDB-A929-5936FCADB251}"/>
                    </a:ext>
                  </a:extLst>
                </p:cNvPr>
                <p:cNvSpPr/>
                <p:nvPr/>
              </p:nvSpPr>
              <p:spPr>
                <a:xfrm rot="13500000">
                  <a:off x="5459933" y="4835275"/>
                  <a:ext cx="352210" cy="883565"/>
                </a:xfrm>
                <a:custGeom>
                  <a:avLst/>
                  <a:gdLst>
                    <a:gd name="connsiteX0" fmla="*/ 360501 w 363418"/>
                    <a:gd name="connsiteY0" fmla="*/ 976888 h 1013420"/>
                    <a:gd name="connsiteX1" fmla="*/ 219814 w 363418"/>
                    <a:gd name="connsiteY1" fmla="*/ 1013420 h 1013420"/>
                    <a:gd name="connsiteX2" fmla="*/ 79127 w 363418"/>
                    <a:gd name="connsiteY2" fmla="*/ 976888 h 1013420"/>
                    <a:gd name="connsiteX3" fmla="*/ 76647 w 363418"/>
                    <a:gd name="connsiteY3" fmla="*/ 969053 h 1013420"/>
                    <a:gd name="connsiteX4" fmla="*/ 76462 w 363418"/>
                    <a:gd name="connsiteY4" fmla="*/ 910261 h 1013420"/>
                    <a:gd name="connsiteX5" fmla="*/ 67923 w 363418"/>
                    <a:gd name="connsiteY5" fmla="*/ 916776 h 1013420"/>
                    <a:gd name="connsiteX6" fmla="*/ 23277 w 363418"/>
                    <a:gd name="connsiteY6" fmla="*/ 906376 h 1013420"/>
                    <a:gd name="connsiteX7" fmla="*/ 23277 w 363418"/>
                    <a:gd name="connsiteY7" fmla="*/ 839419 h 1013420"/>
                    <a:gd name="connsiteX8" fmla="*/ 95837 w 363418"/>
                    <a:gd name="connsiteY8" fmla="*/ 756054 h 1013420"/>
                    <a:gd name="connsiteX9" fmla="*/ 99124 w 363418"/>
                    <a:gd name="connsiteY9" fmla="*/ 753545 h 1013420"/>
                    <a:gd name="connsiteX10" fmla="*/ 111554 w 363418"/>
                    <a:gd name="connsiteY10" fmla="*/ 732366 h 1013420"/>
                    <a:gd name="connsiteX11" fmla="*/ 149912 w 363418"/>
                    <a:gd name="connsiteY11" fmla="*/ 702653 h 1013420"/>
                    <a:gd name="connsiteX12" fmla="*/ 178636 w 363418"/>
                    <a:gd name="connsiteY12" fmla="*/ 695990 h 1013420"/>
                    <a:gd name="connsiteX13" fmla="*/ 164812 w 363418"/>
                    <a:gd name="connsiteY13" fmla="*/ 249446 h 1013420"/>
                    <a:gd name="connsiteX14" fmla="*/ 56535 w 363418"/>
                    <a:gd name="connsiteY14" fmla="*/ 278459 h 1013420"/>
                    <a:gd name="connsiteX15" fmla="*/ 0 w 363418"/>
                    <a:gd name="connsiteY15" fmla="*/ 67468 h 1013420"/>
                    <a:gd name="connsiteX16" fmla="*/ 253808 w 363418"/>
                    <a:gd name="connsiteY16" fmla="*/ 0 h 1013420"/>
                    <a:gd name="connsiteX17" fmla="*/ 253806 w 363418"/>
                    <a:gd name="connsiteY17" fmla="*/ 1 h 1013420"/>
                    <a:gd name="connsiteX18" fmla="*/ 347122 w 363418"/>
                    <a:gd name="connsiteY18" fmla="*/ 129855 h 1013420"/>
                    <a:gd name="connsiteX19" fmla="*/ 319617 w 363418"/>
                    <a:gd name="connsiteY19" fmla="*/ 725815 h 1013420"/>
                    <a:gd name="connsiteX20" fmla="*/ 328073 w 363418"/>
                    <a:gd name="connsiteY20" fmla="*/ 732366 h 1013420"/>
                    <a:gd name="connsiteX21" fmla="*/ 363417 w 363418"/>
                    <a:gd name="connsiteY21" fmla="*/ 830405 h 1013420"/>
                    <a:gd name="connsiteX22" fmla="*/ 363417 w 363418"/>
                    <a:gd name="connsiteY22" fmla="*/ 967666 h 1013420"/>
                    <a:gd name="connsiteX23" fmla="*/ 363418 w 363418"/>
                    <a:gd name="connsiteY23" fmla="*/ 967667 h 1013420"/>
                    <a:gd name="connsiteX24" fmla="*/ 363417 w 363418"/>
                    <a:gd name="connsiteY24" fmla="*/ 967669 h 1013420"/>
                    <a:gd name="connsiteX0" fmla="*/ 360501 w 363418"/>
                    <a:gd name="connsiteY0" fmla="*/ 976888 h 1013420"/>
                    <a:gd name="connsiteX1" fmla="*/ 219814 w 363418"/>
                    <a:gd name="connsiteY1" fmla="*/ 1013420 h 1013420"/>
                    <a:gd name="connsiteX2" fmla="*/ 79127 w 363418"/>
                    <a:gd name="connsiteY2" fmla="*/ 976888 h 1013420"/>
                    <a:gd name="connsiteX3" fmla="*/ 76647 w 363418"/>
                    <a:gd name="connsiteY3" fmla="*/ 969053 h 1013420"/>
                    <a:gd name="connsiteX4" fmla="*/ 76462 w 363418"/>
                    <a:gd name="connsiteY4" fmla="*/ 910261 h 1013420"/>
                    <a:gd name="connsiteX5" fmla="*/ 67923 w 363418"/>
                    <a:gd name="connsiteY5" fmla="*/ 916776 h 1013420"/>
                    <a:gd name="connsiteX6" fmla="*/ 23277 w 363418"/>
                    <a:gd name="connsiteY6" fmla="*/ 906376 h 1013420"/>
                    <a:gd name="connsiteX7" fmla="*/ 23277 w 363418"/>
                    <a:gd name="connsiteY7" fmla="*/ 839419 h 1013420"/>
                    <a:gd name="connsiteX8" fmla="*/ 95837 w 363418"/>
                    <a:gd name="connsiteY8" fmla="*/ 756054 h 1013420"/>
                    <a:gd name="connsiteX9" fmla="*/ 99124 w 363418"/>
                    <a:gd name="connsiteY9" fmla="*/ 753545 h 1013420"/>
                    <a:gd name="connsiteX10" fmla="*/ 111554 w 363418"/>
                    <a:gd name="connsiteY10" fmla="*/ 732366 h 1013420"/>
                    <a:gd name="connsiteX11" fmla="*/ 149912 w 363418"/>
                    <a:gd name="connsiteY11" fmla="*/ 702653 h 1013420"/>
                    <a:gd name="connsiteX12" fmla="*/ 178636 w 363418"/>
                    <a:gd name="connsiteY12" fmla="*/ 695990 h 1013420"/>
                    <a:gd name="connsiteX13" fmla="*/ 164812 w 363418"/>
                    <a:gd name="connsiteY13" fmla="*/ 249446 h 1013420"/>
                    <a:gd name="connsiteX14" fmla="*/ 0 w 363418"/>
                    <a:gd name="connsiteY14" fmla="*/ 67468 h 1013420"/>
                    <a:gd name="connsiteX15" fmla="*/ 253808 w 363418"/>
                    <a:gd name="connsiteY15" fmla="*/ 0 h 1013420"/>
                    <a:gd name="connsiteX16" fmla="*/ 253806 w 363418"/>
                    <a:gd name="connsiteY16" fmla="*/ 1 h 1013420"/>
                    <a:gd name="connsiteX17" fmla="*/ 347122 w 363418"/>
                    <a:gd name="connsiteY17" fmla="*/ 129855 h 1013420"/>
                    <a:gd name="connsiteX18" fmla="*/ 319617 w 363418"/>
                    <a:gd name="connsiteY18" fmla="*/ 725815 h 1013420"/>
                    <a:gd name="connsiteX19" fmla="*/ 328073 w 363418"/>
                    <a:gd name="connsiteY19" fmla="*/ 732366 h 1013420"/>
                    <a:gd name="connsiteX20" fmla="*/ 363417 w 363418"/>
                    <a:gd name="connsiteY20" fmla="*/ 830405 h 1013420"/>
                    <a:gd name="connsiteX21" fmla="*/ 363417 w 363418"/>
                    <a:gd name="connsiteY21" fmla="*/ 967666 h 1013420"/>
                    <a:gd name="connsiteX22" fmla="*/ 363418 w 363418"/>
                    <a:gd name="connsiteY22" fmla="*/ 967667 h 1013420"/>
                    <a:gd name="connsiteX23" fmla="*/ 363417 w 363418"/>
                    <a:gd name="connsiteY23" fmla="*/ 967669 h 1013420"/>
                    <a:gd name="connsiteX24" fmla="*/ 360501 w 363418"/>
                    <a:gd name="connsiteY24" fmla="*/ 976888 h 1013420"/>
                    <a:gd name="connsiteX0" fmla="*/ 360501 w 363418"/>
                    <a:gd name="connsiteY0" fmla="*/ 976888 h 1013420"/>
                    <a:gd name="connsiteX1" fmla="*/ 219814 w 363418"/>
                    <a:gd name="connsiteY1" fmla="*/ 1013420 h 1013420"/>
                    <a:gd name="connsiteX2" fmla="*/ 79127 w 363418"/>
                    <a:gd name="connsiteY2" fmla="*/ 976888 h 1013420"/>
                    <a:gd name="connsiteX3" fmla="*/ 76647 w 363418"/>
                    <a:gd name="connsiteY3" fmla="*/ 969053 h 1013420"/>
                    <a:gd name="connsiteX4" fmla="*/ 76462 w 363418"/>
                    <a:gd name="connsiteY4" fmla="*/ 910261 h 1013420"/>
                    <a:gd name="connsiteX5" fmla="*/ 67923 w 363418"/>
                    <a:gd name="connsiteY5" fmla="*/ 916776 h 1013420"/>
                    <a:gd name="connsiteX6" fmla="*/ 23277 w 363418"/>
                    <a:gd name="connsiteY6" fmla="*/ 906376 h 1013420"/>
                    <a:gd name="connsiteX7" fmla="*/ 23277 w 363418"/>
                    <a:gd name="connsiteY7" fmla="*/ 839419 h 1013420"/>
                    <a:gd name="connsiteX8" fmla="*/ 95837 w 363418"/>
                    <a:gd name="connsiteY8" fmla="*/ 756054 h 1013420"/>
                    <a:gd name="connsiteX9" fmla="*/ 99124 w 363418"/>
                    <a:gd name="connsiteY9" fmla="*/ 753545 h 1013420"/>
                    <a:gd name="connsiteX10" fmla="*/ 111554 w 363418"/>
                    <a:gd name="connsiteY10" fmla="*/ 732366 h 1013420"/>
                    <a:gd name="connsiteX11" fmla="*/ 149912 w 363418"/>
                    <a:gd name="connsiteY11" fmla="*/ 702653 h 1013420"/>
                    <a:gd name="connsiteX12" fmla="*/ 178636 w 363418"/>
                    <a:gd name="connsiteY12" fmla="*/ 695990 h 1013420"/>
                    <a:gd name="connsiteX13" fmla="*/ 164812 w 363418"/>
                    <a:gd name="connsiteY13" fmla="*/ 249446 h 1013420"/>
                    <a:gd name="connsiteX14" fmla="*/ 0 w 363418"/>
                    <a:gd name="connsiteY14" fmla="*/ 48418 h 1013420"/>
                    <a:gd name="connsiteX15" fmla="*/ 253808 w 363418"/>
                    <a:gd name="connsiteY15" fmla="*/ 0 h 1013420"/>
                    <a:gd name="connsiteX16" fmla="*/ 253806 w 363418"/>
                    <a:gd name="connsiteY16" fmla="*/ 1 h 1013420"/>
                    <a:gd name="connsiteX17" fmla="*/ 347122 w 363418"/>
                    <a:gd name="connsiteY17" fmla="*/ 129855 h 1013420"/>
                    <a:gd name="connsiteX18" fmla="*/ 319617 w 363418"/>
                    <a:gd name="connsiteY18" fmla="*/ 725815 h 1013420"/>
                    <a:gd name="connsiteX19" fmla="*/ 328073 w 363418"/>
                    <a:gd name="connsiteY19" fmla="*/ 732366 h 1013420"/>
                    <a:gd name="connsiteX20" fmla="*/ 363417 w 363418"/>
                    <a:gd name="connsiteY20" fmla="*/ 830405 h 1013420"/>
                    <a:gd name="connsiteX21" fmla="*/ 363417 w 363418"/>
                    <a:gd name="connsiteY21" fmla="*/ 967666 h 1013420"/>
                    <a:gd name="connsiteX22" fmla="*/ 363418 w 363418"/>
                    <a:gd name="connsiteY22" fmla="*/ 967667 h 1013420"/>
                    <a:gd name="connsiteX23" fmla="*/ 363417 w 363418"/>
                    <a:gd name="connsiteY23" fmla="*/ 967669 h 1013420"/>
                    <a:gd name="connsiteX24" fmla="*/ 360501 w 363418"/>
                    <a:gd name="connsiteY24" fmla="*/ 976888 h 1013420"/>
                    <a:gd name="connsiteX0" fmla="*/ 349293 w 352210"/>
                    <a:gd name="connsiteY0" fmla="*/ 976888 h 1013420"/>
                    <a:gd name="connsiteX1" fmla="*/ 208606 w 352210"/>
                    <a:gd name="connsiteY1" fmla="*/ 1013420 h 1013420"/>
                    <a:gd name="connsiteX2" fmla="*/ 67919 w 352210"/>
                    <a:gd name="connsiteY2" fmla="*/ 976888 h 1013420"/>
                    <a:gd name="connsiteX3" fmla="*/ 65439 w 352210"/>
                    <a:gd name="connsiteY3" fmla="*/ 969053 h 1013420"/>
                    <a:gd name="connsiteX4" fmla="*/ 65254 w 352210"/>
                    <a:gd name="connsiteY4" fmla="*/ 910261 h 1013420"/>
                    <a:gd name="connsiteX5" fmla="*/ 56715 w 352210"/>
                    <a:gd name="connsiteY5" fmla="*/ 916776 h 1013420"/>
                    <a:gd name="connsiteX6" fmla="*/ 12069 w 352210"/>
                    <a:gd name="connsiteY6" fmla="*/ 906376 h 1013420"/>
                    <a:gd name="connsiteX7" fmla="*/ 12069 w 352210"/>
                    <a:gd name="connsiteY7" fmla="*/ 839419 h 1013420"/>
                    <a:gd name="connsiteX8" fmla="*/ 84629 w 352210"/>
                    <a:gd name="connsiteY8" fmla="*/ 756054 h 1013420"/>
                    <a:gd name="connsiteX9" fmla="*/ 87916 w 352210"/>
                    <a:gd name="connsiteY9" fmla="*/ 753545 h 1013420"/>
                    <a:gd name="connsiteX10" fmla="*/ 100346 w 352210"/>
                    <a:gd name="connsiteY10" fmla="*/ 732366 h 1013420"/>
                    <a:gd name="connsiteX11" fmla="*/ 138704 w 352210"/>
                    <a:gd name="connsiteY11" fmla="*/ 702653 h 1013420"/>
                    <a:gd name="connsiteX12" fmla="*/ 167428 w 352210"/>
                    <a:gd name="connsiteY12" fmla="*/ 695990 h 1013420"/>
                    <a:gd name="connsiteX13" fmla="*/ 153604 w 352210"/>
                    <a:gd name="connsiteY13" fmla="*/ 249446 h 1013420"/>
                    <a:gd name="connsiteX14" fmla="*/ 242600 w 352210"/>
                    <a:gd name="connsiteY14" fmla="*/ 0 h 1013420"/>
                    <a:gd name="connsiteX15" fmla="*/ 242598 w 352210"/>
                    <a:gd name="connsiteY15" fmla="*/ 1 h 1013420"/>
                    <a:gd name="connsiteX16" fmla="*/ 335914 w 352210"/>
                    <a:gd name="connsiteY16" fmla="*/ 129855 h 1013420"/>
                    <a:gd name="connsiteX17" fmla="*/ 308409 w 352210"/>
                    <a:gd name="connsiteY17" fmla="*/ 725815 h 1013420"/>
                    <a:gd name="connsiteX18" fmla="*/ 316865 w 352210"/>
                    <a:gd name="connsiteY18" fmla="*/ 732366 h 1013420"/>
                    <a:gd name="connsiteX19" fmla="*/ 352209 w 352210"/>
                    <a:gd name="connsiteY19" fmla="*/ 830405 h 1013420"/>
                    <a:gd name="connsiteX20" fmla="*/ 352209 w 352210"/>
                    <a:gd name="connsiteY20" fmla="*/ 967666 h 1013420"/>
                    <a:gd name="connsiteX21" fmla="*/ 352210 w 352210"/>
                    <a:gd name="connsiteY21" fmla="*/ 967667 h 1013420"/>
                    <a:gd name="connsiteX22" fmla="*/ 352209 w 352210"/>
                    <a:gd name="connsiteY22" fmla="*/ 967669 h 1013420"/>
                    <a:gd name="connsiteX23" fmla="*/ 349293 w 352210"/>
                    <a:gd name="connsiteY23" fmla="*/ 976888 h 1013420"/>
                    <a:gd name="connsiteX0" fmla="*/ 349293 w 352210"/>
                    <a:gd name="connsiteY0" fmla="*/ 982672 h 1019204"/>
                    <a:gd name="connsiteX1" fmla="*/ 208606 w 352210"/>
                    <a:gd name="connsiteY1" fmla="*/ 1019204 h 1019204"/>
                    <a:gd name="connsiteX2" fmla="*/ 67919 w 352210"/>
                    <a:gd name="connsiteY2" fmla="*/ 982672 h 1019204"/>
                    <a:gd name="connsiteX3" fmla="*/ 65439 w 352210"/>
                    <a:gd name="connsiteY3" fmla="*/ 974837 h 1019204"/>
                    <a:gd name="connsiteX4" fmla="*/ 65254 w 352210"/>
                    <a:gd name="connsiteY4" fmla="*/ 916045 h 1019204"/>
                    <a:gd name="connsiteX5" fmla="*/ 56715 w 352210"/>
                    <a:gd name="connsiteY5" fmla="*/ 922560 h 1019204"/>
                    <a:gd name="connsiteX6" fmla="*/ 12069 w 352210"/>
                    <a:gd name="connsiteY6" fmla="*/ 912160 h 1019204"/>
                    <a:gd name="connsiteX7" fmla="*/ 12069 w 352210"/>
                    <a:gd name="connsiteY7" fmla="*/ 845203 h 1019204"/>
                    <a:gd name="connsiteX8" fmla="*/ 84629 w 352210"/>
                    <a:gd name="connsiteY8" fmla="*/ 761838 h 1019204"/>
                    <a:gd name="connsiteX9" fmla="*/ 87916 w 352210"/>
                    <a:gd name="connsiteY9" fmla="*/ 759329 h 1019204"/>
                    <a:gd name="connsiteX10" fmla="*/ 100346 w 352210"/>
                    <a:gd name="connsiteY10" fmla="*/ 738150 h 1019204"/>
                    <a:gd name="connsiteX11" fmla="*/ 138704 w 352210"/>
                    <a:gd name="connsiteY11" fmla="*/ 708437 h 1019204"/>
                    <a:gd name="connsiteX12" fmla="*/ 167428 w 352210"/>
                    <a:gd name="connsiteY12" fmla="*/ 701774 h 1019204"/>
                    <a:gd name="connsiteX13" fmla="*/ 153604 w 352210"/>
                    <a:gd name="connsiteY13" fmla="*/ 255230 h 1019204"/>
                    <a:gd name="connsiteX14" fmla="*/ 242600 w 352210"/>
                    <a:gd name="connsiteY14" fmla="*/ 5784 h 1019204"/>
                    <a:gd name="connsiteX15" fmla="*/ 335914 w 352210"/>
                    <a:gd name="connsiteY15" fmla="*/ 135639 h 1019204"/>
                    <a:gd name="connsiteX16" fmla="*/ 308409 w 352210"/>
                    <a:gd name="connsiteY16" fmla="*/ 731599 h 1019204"/>
                    <a:gd name="connsiteX17" fmla="*/ 316865 w 352210"/>
                    <a:gd name="connsiteY17" fmla="*/ 738150 h 1019204"/>
                    <a:gd name="connsiteX18" fmla="*/ 352209 w 352210"/>
                    <a:gd name="connsiteY18" fmla="*/ 836189 h 1019204"/>
                    <a:gd name="connsiteX19" fmla="*/ 352209 w 352210"/>
                    <a:gd name="connsiteY19" fmla="*/ 973450 h 1019204"/>
                    <a:gd name="connsiteX20" fmla="*/ 352210 w 352210"/>
                    <a:gd name="connsiteY20" fmla="*/ 973451 h 1019204"/>
                    <a:gd name="connsiteX21" fmla="*/ 352209 w 352210"/>
                    <a:gd name="connsiteY21" fmla="*/ 973453 h 1019204"/>
                    <a:gd name="connsiteX22" fmla="*/ 349293 w 352210"/>
                    <a:gd name="connsiteY22" fmla="*/ 982672 h 1019204"/>
                    <a:gd name="connsiteX0" fmla="*/ 349293 w 352210"/>
                    <a:gd name="connsiteY0" fmla="*/ 847033 h 883565"/>
                    <a:gd name="connsiteX1" fmla="*/ 208606 w 352210"/>
                    <a:gd name="connsiteY1" fmla="*/ 883565 h 883565"/>
                    <a:gd name="connsiteX2" fmla="*/ 67919 w 352210"/>
                    <a:gd name="connsiteY2" fmla="*/ 847033 h 883565"/>
                    <a:gd name="connsiteX3" fmla="*/ 65439 w 352210"/>
                    <a:gd name="connsiteY3" fmla="*/ 839198 h 883565"/>
                    <a:gd name="connsiteX4" fmla="*/ 65254 w 352210"/>
                    <a:gd name="connsiteY4" fmla="*/ 780406 h 883565"/>
                    <a:gd name="connsiteX5" fmla="*/ 56715 w 352210"/>
                    <a:gd name="connsiteY5" fmla="*/ 786921 h 883565"/>
                    <a:gd name="connsiteX6" fmla="*/ 12069 w 352210"/>
                    <a:gd name="connsiteY6" fmla="*/ 776521 h 883565"/>
                    <a:gd name="connsiteX7" fmla="*/ 12069 w 352210"/>
                    <a:gd name="connsiteY7" fmla="*/ 709564 h 883565"/>
                    <a:gd name="connsiteX8" fmla="*/ 84629 w 352210"/>
                    <a:gd name="connsiteY8" fmla="*/ 626199 h 883565"/>
                    <a:gd name="connsiteX9" fmla="*/ 87916 w 352210"/>
                    <a:gd name="connsiteY9" fmla="*/ 623690 h 883565"/>
                    <a:gd name="connsiteX10" fmla="*/ 100346 w 352210"/>
                    <a:gd name="connsiteY10" fmla="*/ 602511 h 883565"/>
                    <a:gd name="connsiteX11" fmla="*/ 138704 w 352210"/>
                    <a:gd name="connsiteY11" fmla="*/ 572798 h 883565"/>
                    <a:gd name="connsiteX12" fmla="*/ 167428 w 352210"/>
                    <a:gd name="connsiteY12" fmla="*/ 566135 h 883565"/>
                    <a:gd name="connsiteX13" fmla="*/ 153604 w 352210"/>
                    <a:gd name="connsiteY13" fmla="*/ 119591 h 883565"/>
                    <a:gd name="connsiteX14" fmla="*/ 335914 w 352210"/>
                    <a:gd name="connsiteY14" fmla="*/ 0 h 883565"/>
                    <a:gd name="connsiteX15" fmla="*/ 308409 w 352210"/>
                    <a:gd name="connsiteY15" fmla="*/ 595960 h 883565"/>
                    <a:gd name="connsiteX16" fmla="*/ 316865 w 352210"/>
                    <a:gd name="connsiteY16" fmla="*/ 602511 h 883565"/>
                    <a:gd name="connsiteX17" fmla="*/ 352209 w 352210"/>
                    <a:gd name="connsiteY17" fmla="*/ 700550 h 883565"/>
                    <a:gd name="connsiteX18" fmla="*/ 352209 w 352210"/>
                    <a:gd name="connsiteY18" fmla="*/ 837811 h 883565"/>
                    <a:gd name="connsiteX19" fmla="*/ 352210 w 352210"/>
                    <a:gd name="connsiteY19" fmla="*/ 837812 h 883565"/>
                    <a:gd name="connsiteX20" fmla="*/ 352209 w 352210"/>
                    <a:gd name="connsiteY20" fmla="*/ 837814 h 883565"/>
                    <a:gd name="connsiteX21" fmla="*/ 349293 w 352210"/>
                    <a:gd name="connsiteY21" fmla="*/ 847033 h 883565"/>
                    <a:gd name="connsiteX0" fmla="*/ 349293 w 352210"/>
                    <a:gd name="connsiteY0" fmla="*/ 847033 h 883565"/>
                    <a:gd name="connsiteX1" fmla="*/ 208606 w 352210"/>
                    <a:gd name="connsiteY1" fmla="*/ 883565 h 883565"/>
                    <a:gd name="connsiteX2" fmla="*/ 67919 w 352210"/>
                    <a:gd name="connsiteY2" fmla="*/ 847033 h 883565"/>
                    <a:gd name="connsiteX3" fmla="*/ 65439 w 352210"/>
                    <a:gd name="connsiteY3" fmla="*/ 839198 h 883565"/>
                    <a:gd name="connsiteX4" fmla="*/ 65254 w 352210"/>
                    <a:gd name="connsiteY4" fmla="*/ 780406 h 883565"/>
                    <a:gd name="connsiteX5" fmla="*/ 56715 w 352210"/>
                    <a:gd name="connsiteY5" fmla="*/ 786921 h 883565"/>
                    <a:gd name="connsiteX6" fmla="*/ 12069 w 352210"/>
                    <a:gd name="connsiteY6" fmla="*/ 776521 h 883565"/>
                    <a:gd name="connsiteX7" fmla="*/ 12069 w 352210"/>
                    <a:gd name="connsiteY7" fmla="*/ 709564 h 883565"/>
                    <a:gd name="connsiteX8" fmla="*/ 84629 w 352210"/>
                    <a:gd name="connsiteY8" fmla="*/ 626199 h 883565"/>
                    <a:gd name="connsiteX9" fmla="*/ 87916 w 352210"/>
                    <a:gd name="connsiteY9" fmla="*/ 623690 h 883565"/>
                    <a:gd name="connsiteX10" fmla="*/ 100346 w 352210"/>
                    <a:gd name="connsiteY10" fmla="*/ 602511 h 883565"/>
                    <a:gd name="connsiteX11" fmla="*/ 138704 w 352210"/>
                    <a:gd name="connsiteY11" fmla="*/ 572798 h 883565"/>
                    <a:gd name="connsiteX12" fmla="*/ 167428 w 352210"/>
                    <a:gd name="connsiteY12" fmla="*/ 566135 h 883565"/>
                    <a:gd name="connsiteX13" fmla="*/ 121854 w 352210"/>
                    <a:gd name="connsiteY13" fmla="*/ 56091 h 883565"/>
                    <a:gd name="connsiteX14" fmla="*/ 335914 w 352210"/>
                    <a:gd name="connsiteY14" fmla="*/ 0 h 883565"/>
                    <a:gd name="connsiteX15" fmla="*/ 308409 w 352210"/>
                    <a:gd name="connsiteY15" fmla="*/ 595960 h 883565"/>
                    <a:gd name="connsiteX16" fmla="*/ 316865 w 352210"/>
                    <a:gd name="connsiteY16" fmla="*/ 602511 h 883565"/>
                    <a:gd name="connsiteX17" fmla="*/ 352209 w 352210"/>
                    <a:gd name="connsiteY17" fmla="*/ 700550 h 883565"/>
                    <a:gd name="connsiteX18" fmla="*/ 352209 w 352210"/>
                    <a:gd name="connsiteY18" fmla="*/ 837811 h 883565"/>
                    <a:gd name="connsiteX19" fmla="*/ 352210 w 352210"/>
                    <a:gd name="connsiteY19" fmla="*/ 837812 h 883565"/>
                    <a:gd name="connsiteX20" fmla="*/ 352209 w 352210"/>
                    <a:gd name="connsiteY20" fmla="*/ 837814 h 883565"/>
                    <a:gd name="connsiteX21" fmla="*/ 349293 w 352210"/>
                    <a:gd name="connsiteY21" fmla="*/ 847033 h 8835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352210" h="883565">
                      <a:moveTo>
                        <a:pt x="349293" y="847033"/>
                      </a:moveTo>
                      <a:cubicBezTo>
                        <a:pt x="335902" y="867882"/>
                        <a:pt x="278002" y="883565"/>
                        <a:pt x="208606" y="883565"/>
                      </a:cubicBezTo>
                      <a:cubicBezTo>
                        <a:pt x="139210" y="883565"/>
                        <a:pt x="81309" y="867883"/>
                        <a:pt x="67919" y="847033"/>
                      </a:cubicBezTo>
                      <a:lnTo>
                        <a:pt x="65439" y="839198"/>
                      </a:lnTo>
                      <a:cubicBezTo>
                        <a:pt x="65377" y="819601"/>
                        <a:pt x="65316" y="800003"/>
                        <a:pt x="65254" y="780406"/>
                      </a:cubicBezTo>
                      <a:lnTo>
                        <a:pt x="56715" y="786921"/>
                      </a:lnTo>
                      <a:cubicBezTo>
                        <a:pt x="41832" y="793854"/>
                        <a:pt x="24139" y="790388"/>
                        <a:pt x="12069" y="776521"/>
                      </a:cubicBezTo>
                      <a:cubicBezTo>
                        <a:pt x="-4023" y="758032"/>
                        <a:pt x="-4023" y="728054"/>
                        <a:pt x="12069" y="709564"/>
                      </a:cubicBezTo>
                      <a:lnTo>
                        <a:pt x="84629" y="626199"/>
                      </a:lnTo>
                      <a:lnTo>
                        <a:pt x="87916" y="623690"/>
                      </a:lnTo>
                      <a:lnTo>
                        <a:pt x="100346" y="602511"/>
                      </a:lnTo>
                      <a:cubicBezTo>
                        <a:pt x="111265" y="589966"/>
                        <a:pt x="124266" y="579814"/>
                        <a:pt x="138704" y="572798"/>
                      </a:cubicBezTo>
                      <a:lnTo>
                        <a:pt x="167428" y="566135"/>
                      </a:lnTo>
                      <a:lnTo>
                        <a:pt x="121854" y="56091"/>
                      </a:lnTo>
                      <a:lnTo>
                        <a:pt x="335914" y="0"/>
                      </a:lnTo>
                      <a:lnTo>
                        <a:pt x="308409" y="595960"/>
                      </a:lnTo>
                      <a:lnTo>
                        <a:pt x="316865" y="602511"/>
                      </a:lnTo>
                      <a:cubicBezTo>
                        <a:pt x="338702" y="627601"/>
                        <a:pt x="352209" y="662263"/>
                        <a:pt x="352209" y="700550"/>
                      </a:cubicBezTo>
                      <a:lnTo>
                        <a:pt x="352209" y="837811"/>
                      </a:lnTo>
                      <a:lnTo>
                        <a:pt x="352210" y="837812"/>
                      </a:lnTo>
                      <a:cubicBezTo>
                        <a:pt x="352210" y="837813"/>
                        <a:pt x="352209" y="837813"/>
                        <a:pt x="352209" y="837814"/>
                      </a:cubicBezTo>
                      <a:lnTo>
                        <a:pt x="349293" y="847033"/>
                      </a:ln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1" name="円/楕円 27">
                  <a:extLst>
                    <a:ext uri="{FF2B5EF4-FFF2-40B4-BE49-F238E27FC236}">
                      <a16:creationId xmlns:a16="http://schemas.microsoft.com/office/drawing/2014/main" id="{FDF37699-534C-452A-B8B9-B3ADEF043C15}"/>
                    </a:ext>
                  </a:extLst>
                </p:cNvPr>
                <p:cNvSpPr/>
                <p:nvPr/>
              </p:nvSpPr>
              <p:spPr>
                <a:xfrm rot="10348532" flipH="1">
                  <a:off x="5744934" y="5051053"/>
                  <a:ext cx="136214" cy="34914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392" name="グループ化 391">
                  <a:extLst>
                    <a:ext uri="{FF2B5EF4-FFF2-40B4-BE49-F238E27FC236}">
                      <a16:creationId xmlns:a16="http://schemas.microsoft.com/office/drawing/2014/main" id="{9E5E7B8C-1D8B-4220-9A0C-7825B3C6E036}"/>
                    </a:ext>
                  </a:extLst>
                </p:cNvPr>
                <p:cNvGrpSpPr/>
                <p:nvPr/>
              </p:nvGrpSpPr>
              <p:grpSpPr>
                <a:xfrm rot="900000">
                  <a:off x="5657350" y="4922147"/>
                  <a:ext cx="450996" cy="246903"/>
                  <a:chOff x="4556773" y="4108449"/>
                  <a:chExt cx="567677" cy="310781"/>
                </a:xfrm>
              </p:grpSpPr>
              <p:sp>
                <p:nvSpPr>
                  <p:cNvPr id="403" name="四角形: 角を丸くする 402">
                    <a:extLst>
                      <a:ext uri="{FF2B5EF4-FFF2-40B4-BE49-F238E27FC236}">
                        <a16:creationId xmlns:a16="http://schemas.microsoft.com/office/drawing/2014/main" id="{3E78B3C1-4802-4559-AEE9-FD87D4EDB8C7}"/>
                      </a:ext>
                    </a:extLst>
                  </p:cNvPr>
                  <p:cNvSpPr/>
                  <p:nvPr/>
                </p:nvSpPr>
                <p:spPr>
                  <a:xfrm>
                    <a:off x="4556773" y="4108449"/>
                    <a:ext cx="567677" cy="310781"/>
                  </a:xfrm>
                  <a:prstGeom prst="roundRect">
                    <a:avLst>
                      <a:gd name="adj" fmla="val 7253"/>
                    </a:avLst>
                  </a:prstGeom>
                  <a:solidFill>
                    <a:schemeClr val="tx1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04" name="四角形: 角を丸くする 403">
                    <a:extLst>
                      <a:ext uri="{FF2B5EF4-FFF2-40B4-BE49-F238E27FC236}">
                        <a16:creationId xmlns:a16="http://schemas.microsoft.com/office/drawing/2014/main" id="{787186C2-1F8B-4739-A093-72DE647C2BF8}"/>
                      </a:ext>
                    </a:extLst>
                  </p:cNvPr>
                  <p:cNvSpPr/>
                  <p:nvPr/>
                </p:nvSpPr>
                <p:spPr>
                  <a:xfrm>
                    <a:off x="4589948" y="4126706"/>
                    <a:ext cx="504046" cy="274266"/>
                  </a:xfrm>
                  <a:prstGeom prst="roundRect">
                    <a:avLst>
                      <a:gd name="adj" fmla="val 0"/>
                    </a:avLst>
                  </a:prstGeom>
                  <a:solidFill>
                    <a:srgbClr val="00B0F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393" name="グループ化 392">
                  <a:extLst>
                    <a:ext uri="{FF2B5EF4-FFF2-40B4-BE49-F238E27FC236}">
                      <a16:creationId xmlns:a16="http://schemas.microsoft.com/office/drawing/2014/main" id="{03B21FFF-5C68-4B2E-A04F-CCBB8B211101}"/>
                    </a:ext>
                  </a:extLst>
                </p:cNvPr>
                <p:cNvGrpSpPr/>
                <p:nvPr/>
              </p:nvGrpSpPr>
              <p:grpSpPr>
                <a:xfrm rot="20694430">
                  <a:off x="5770805" y="4820583"/>
                  <a:ext cx="312819" cy="244707"/>
                  <a:chOff x="5752058" y="4835232"/>
                  <a:chExt cx="312819" cy="244707"/>
                </a:xfrm>
              </p:grpSpPr>
              <p:sp>
                <p:nvSpPr>
                  <p:cNvPr id="395" name="四角形: 角を丸くする 394">
                    <a:extLst>
                      <a:ext uri="{FF2B5EF4-FFF2-40B4-BE49-F238E27FC236}">
                        <a16:creationId xmlns:a16="http://schemas.microsoft.com/office/drawing/2014/main" id="{1BD80083-641F-4828-B849-8A5C79DDAAB8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5783054" y="4822421"/>
                    <a:ext cx="58690" cy="120681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0000">
                      <a:alpha val="30196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96" name="四角形: 角を丸くする 395">
                    <a:extLst>
                      <a:ext uri="{FF2B5EF4-FFF2-40B4-BE49-F238E27FC236}">
                        <a16:creationId xmlns:a16="http://schemas.microsoft.com/office/drawing/2014/main" id="{1ED61943-524B-4666-97D1-EEC85A7AFDF4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5843567" y="4852014"/>
                    <a:ext cx="68680" cy="145924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0000">
                      <a:alpha val="30196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97" name="四角形: 角を丸くする 396">
                    <a:extLst>
                      <a:ext uri="{FF2B5EF4-FFF2-40B4-BE49-F238E27FC236}">
                        <a16:creationId xmlns:a16="http://schemas.microsoft.com/office/drawing/2014/main" id="{257E3A84-5DB0-4CA0-BB3B-E97D6FAAEA89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5903121" y="4905483"/>
                    <a:ext cx="68680" cy="145924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0000">
                      <a:alpha val="30196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98" name="四角形: 角を丸くする 397">
                    <a:extLst>
                      <a:ext uri="{FF2B5EF4-FFF2-40B4-BE49-F238E27FC236}">
                        <a16:creationId xmlns:a16="http://schemas.microsoft.com/office/drawing/2014/main" id="{D8393F9D-7990-46BF-9942-929A82C9CDAE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5954288" y="4980260"/>
                    <a:ext cx="68680" cy="130677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0000">
                      <a:alpha val="30196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99" name="四角形: 角を丸くする 398">
                    <a:extLst>
                      <a:ext uri="{FF2B5EF4-FFF2-40B4-BE49-F238E27FC236}">
                        <a16:creationId xmlns:a16="http://schemas.microsoft.com/office/drawing/2014/main" id="{66F09ABA-CB2B-4DC2-A41C-B1D3D0075C4F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5793964" y="4804236"/>
                    <a:ext cx="58690" cy="120681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00" name="四角形: 角を丸くする 399">
                    <a:extLst>
                      <a:ext uri="{FF2B5EF4-FFF2-40B4-BE49-F238E27FC236}">
                        <a16:creationId xmlns:a16="http://schemas.microsoft.com/office/drawing/2014/main" id="{FE4D25AA-062C-4DE5-821D-6389FBD0EA48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5854477" y="4833830"/>
                    <a:ext cx="68680" cy="145924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01" name="四角形: 角を丸くする 400">
                    <a:extLst>
                      <a:ext uri="{FF2B5EF4-FFF2-40B4-BE49-F238E27FC236}">
                        <a16:creationId xmlns:a16="http://schemas.microsoft.com/office/drawing/2014/main" id="{12F724BC-A0FD-475E-A888-25F40042924B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5914032" y="4887299"/>
                    <a:ext cx="68680" cy="145924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02" name="四角形: 角を丸くする 401">
                    <a:extLst>
                      <a:ext uri="{FF2B5EF4-FFF2-40B4-BE49-F238E27FC236}">
                        <a16:creationId xmlns:a16="http://schemas.microsoft.com/office/drawing/2014/main" id="{3AE814ED-937F-4195-967C-2CA586391AFB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5965199" y="4962076"/>
                    <a:ext cx="68680" cy="130677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394" name="四角形: 角を丸くする 393">
                  <a:extLst>
                    <a:ext uri="{FF2B5EF4-FFF2-40B4-BE49-F238E27FC236}">
                      <a16:creationId xmlns:a16="http://schemas.microsoft.com/office/drawing/2014/main" id="{9157D1C7-206B-477E-ABF9-527AB0BAA1AD}"/>
                    </a:ext>
                  </a:extLst>
                </p:cNvPr>
                <p:cNvSpPr/>
                <p:nvPr/>
              </p:nvSpPr>
              <p:spPr>
                <a:xfrm rot="3600000">
                  <a:off x="5881667" y="5076325"/>
                  <a:ext cx="86520" cy="150803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</p:grpSp>
          <p:sp>
            <p:nvSpPr>
              <p:cNvPr id="389" name="フリーフォーム: 図形 388">
                <a:extLst>
                  <a:ext uri="{FF2B5EF4-FFF2-40B4-BE49-F238E27FC236}">
                    <a16:creationId xmlns:a16="http://schemas.microsoft.com/office/drawing/2014/main" id="{AA4BCC4D-C190-47C7-A915-C192A3C1456E}"/>
                  </a:ext>
                </a:extLst>
              </p:cNvPr>
              <p:cNvSpPr/>
              <p:nvPr/>
            </p:nvSpPr>
            <p:spPr>
              <a:xfrm rot="15300000" flipH="1">
                <a:off x="4611755" y="6909283"/>
                <a:ext cx="744715" cy="649553"/>
              </a:xfrm>
              <a:custGeom>
                <a:avLst/>
                <a:gdLst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28746 w 1014326"/>
                  <a:gd name="connsiteY6" fmla="*/ 356466 h 824598"/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52756 w 1014326"/>
                  <a:gd name="connsiteY6" fmla="*/ 359329 h 824598"/>
                  <a:gd name="connsiteX7" fmla="*/ 0 w 1014326"/>
                  <a:gd name="connsiteY7" fmla="*/ 186512 h 824598"/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52756 w 1014326"/>
                  <a:gd name="connsiteY6" fmla="*/ 359329 h 824598"/>
                  <a:gd name="connsiteX7" fmla="*/ 0 w 1014326"/>
                  <a:gd name="connsiteY7" fmla="*/ 186512 h 824598"/>
                  <a:gd name="connsiteX0" fmla="*/ 0 w 1014326"/>
                  <a:gd name="connsiteY0" fmla="*/ 186512 h 827598"/>
                  <a:gd name="connsiteX1" fmla="*/ 858269 w 1014326"/>
                  <a:gd name="connsiteY1" fmla="*/ 0 h 827598"/>
                  <a:gd name="connsiteX2" fmla="*/ 976165 w 1014326"/>
                  <a:gd name="connsiteY2" fmla="*/ 100225 h 827598"/>
                  <a:gd name="connsiteX3" fmla="*/ 1014326 w 1014326"/>
                  <a:gd name="connsiteY3" fmla="*/ 824598 h 827598"/>
                  <a:gd name="connsiteX4" fmla="*/ 819433 w 1014326"/>
                  <a:gd name="connsiteY4" fmla="*/ 827598 h 827598"/>
                  <a:gd name="connsiteX5" fmla="*/ 641381 w 1014326"/>
                  <a:gd name="connsiteY5" fmla="*/ 824598 h 827598"/>
                  <a:gd name="connsiteX6" fmla="*/ 669304 w 1014326"/>
                  <a:gd name="connsiteY6" fmla="*/ 294570 h 827598"/>
                  <a:gd name="connsiteX7" fmla="*/ 52756 w 1014326"/>
                  <a:gd name="connsiteY7" fmla="*/ 359329 h 827598"/>
                  <a:gd name="connsiteX8" fmla="*/ 0 w 1014326"/>
                  <a:gd name="connsiteY8" fmla="*/ 186512 h 827598"/>
                  <a:gd name="connsiteX0" fmla="*/ 819433 w 1014326"/>
                  <a:gd name="connsiteY0" fmla="*/ 827598 h 919038"/>
                  <a:gd name="connsiteX1" fmla="*/ 641381 w 1014326"/>
                  <a:gd name="connsiteY1" fmla="*/ 824598 h 919038"/>
                  <a:gd name="connsiteX2" fmla="*/ 669304 w 1014326"/>
                  <a:gd name="connsiteY2" fmla="*/ 294570 h 919038"/>
                  <a:gd name="connsiteX3" fmla="*/ 52756 w 1014326"/>
                  <a:gd name="connsiteY3" fmla="*/ 359329 h 919038"/>
                  <a:gd name="connsiteX4" fmla="*/ 0 w 1014326"/>
                  <a:gd name="connsiteY4" fmla="*/ 186512 h 919038"/>
                  <a:gd name="connsiteX5" fmla="*/ 858269 w 1014326"/>
                  <a:gd name="connsiteY5" fmla="*/ 0 h 919038"/>
                  <a:gd name="connsiteX6" fmla="*/ 976165 w 1014326"/>
                  <a:gd name="connsiteY6" fmla="*/ 100225 h 919038"/>
                  <a:gd name="connsiteX7" fmla="*/ 1014326 w 1014326"/>
                  <a:gd name="connsiteY7" fmla="*/ 824598 h 919038"/>
                  <a:gd name="connsiteX8" fmla="*/ 910873 w 1014326"/>
                  <a:gd name="connsiteY8" fmla="*/ 919038 h 919038"/>
                  <a:gd name="connsiteX0" fmla="*/ 641381 w 1014326"/>
                  <a:gd name="connsiteY0" fmla="*/ 824598 h 919038"/>
                  <a:gd name="connsiteX1" fmla="*/ 669304 w 1014326"/>
                  <a:gd name="connsiteY1" fmla="*/ 294570 h 919038"/>
                  <a:gd name="connsiteX2" fmla="*/ 52756 w 1014326"/>
                  <a:gd name="connsiteY2" fmla="*/ 359329 h 919038"/>
                  <a:gd name="connsiteX3" fmla="*/ 0 w 1014326"/>
                  <a:gd name="connsiteY3" fmla="*/ 186512 h 919038"/>
                  <a:gd name="connsiteX4" fmla="*/ 858269 w 1014326"/>
                  <a:gd name="connsiteY4" fmla="*/ 0 h 919038"/>
                  <a:gd name="connsiteX5" fmla="*/ 976165 w 1014326"/>
                  <a:gd name="connsiteY5" fmla="*/ 100225 h 919038"/>
                  <a:gd name="connsiteX6" fmla="*/ 1014326 w 1014326"/>
                  <a:gd name="connsiteY6" fmla="*/ 824598 h 919038"/>
                  <a:gd name="connsiteX7" fmla="*/ 910873 w 1014326"/>
                  <a:gd name="connsiteY7" fmla="*/ 919038 h 919038"/>
                  <a:gd name="connsiteX0" fmla="*/ 641381 w 1014326"/>
                  <a:gd name="connsiteY0" fmla="*/ 824598 h 824598"/>
                  <a:gd name="connsiteX1" fmla="*/ 669304 w 1014326"/>
                  <a:gd name="connsiteY1" fmla="*/ 294570 h 824598"/>
                  <a:gd name="connsiteX2" fmla="*/ 52756 w 1014326"/>
                  <a:gd name="connsiteY2" fmla="*/ 359329 h 824598"/>
                  <a:gd name="connsiteX3" fmla="*/ 0 w 1014326"/>
                  <a:gd name="connsiteY3" fmla="*/ 186512 h 824598"/>
                  <a:gd name="connsiteX4" fmla="*/ 858269 w 1014326"/>
                  <a:gd name="connsiteY4" fmla="*/ 0 h 824598"/>
                  <a:gd name="connsiteX5" fmla="*/ 976165 w 1014326"/>
                  <a:gd name="connsiteY5" fmla="*/ 100225 h 824598"/>
                  <a:gd name="connsiteX6" fmla="*/ 1014326 w 1014326"/>
                  <a:gd name="connsiteY6" fmla="*/ 824598 h 824598"/>
                  <a:gd name="connsiteX0" fmla="*/ 641381 w 1014326"/>
                  <a:gd name="connsiteY0" fmla="*/ 824598 h 824598"/>
                  <a:gd name="connsiteX1" fmla="*/ 669304 w 1014326"/>
                  <a:gd name="connsiteY1" fmla="*/ 294570 h 824598"/>
                  <a:gd name="connsiteX2" fmla="*/ 240923 w 1014326"/>
                  <a:gd name="connsiteY2" fmla="*/ 376314 h 824598"/>
                  <a:gd name="connsiteX3" fmla="*/ 0 w 1014326"/>
                  <a:gd name="connsiteY3" fmla="*/ 186512 h 824598"/>
                  <a:gd name="connsiteX4" fmla="*/ 858269 w 1014326"/>
                  <a:gd name="connsiteY4" fmla="*/ 0 h 824598"/>
                  <a:gd name="connsiteX5" fmla="*/ 976165 w 1014326"/>
                  <a:gd name="connsiteY5" fmla="*/ 100225 h 824598"/>
                  <a:gd name="connsiteX6" fmla="*/ 1014326 w 1014326"/>
                  <a:gd name="connsiteY6" fmla="*/ 824598 h 824598"/>
                  <a:gd name="connsiteX0" fmla="*/ 443772 w 816717"/>
                  <a:gd name="connsiteY0" fmla="*/ 824598 h 824598"/>
                  <a:gd name="connsiteX1" fmla="*/ 471695 w 816717"/>
                  <a:gd name="connsiteY1" fmla="*/ 294570 h 824598"/>
                  <a:gd name="connsiteX2" fmla="*/ 43314 w 816717"/>
                  <a:gd name="connsiteY2" fmla="*/ 376314 h 824598"/>
                  <a:gd name="connsiteX3" fmla="*/ 0 w 816717"/>
                  <a:gd name="connsiteY3" fmla="*/ 117293 h 824598"/>
                  <a:gd name="connsiteX4" fmla="*/ 660660 w 816717"/>
                  <a:gd name="connsiteY4" fmla="*/ 0 h 824598"/>
                  <a:gd name="connsiteX5" fmla="*/ 778556 w 816717"/>
                  <a:gd name="connsiteY5" fmla="*/ 100225 h 824598"/>
                  <a:gd name="connsiteX6" fmla="*/ 816717 w 816717"/>
                  <a:gd name="connsiteY6" fmla="*/ 824598 h 824598"/>
                  <a:gd name="connsiteX0" fmla="*/ 443772 w 816717"/>
                  <a:gd name="connsiteY0" fmla="*/ 826528 h 826528"/>
                  <a:gd name="connsiteX1" fmla="*/ 471695 w 816717"/>
                  <a:gd name="connsiteY1" fmla="*/ 296500 h 826528"/>
                  <a:gd name="connsiteX2" fmla="*/ 43314 w 816717"/>
                  <a:gd name="connsiteY2" fmla="*/ 378244 h 826528"/>
                  <a:gd name="connsiteX3" fmla="*/ 0 w 816717"/>
                  <a:gd name="connsiteY3" fmla="*/ 119223 h 826528"/>
                  <a:gd name="connsiteX4" fmla="*/ 660660 w 816717"/>
                  <a:gd name="connsiteY4" fmla="*/ 1930 h 826528"/>
                  <a:gd name="connsiteX5" fmla="*/ 778556 w 816717"/>
                  <a:gd name="connsiteY5" fmla="*/ 102155 h 826528"/>
                  <a:gd name="connsiteX6" fmla="*/ 816717 w 816717"/>
                  <a:gd name="connsiteY6" fmla="*/ 826528 h 826528"/>
                  <a:gd name="connsiteX0" fmla="*/ 443772 w 816717"/>
                  <a:gd name="connsiteY0" fmla="*/ 826528 h 826528"/>
                  <a:gd name="connsiteX1" fmla="*/ 471695 w 816717"/>
                  <a:gd name="connsiteY1" fmla="*/ 296500 h 826528"/>
                  <a:gd name="connsiteX2" fmla="*/ 43314 w 816717"/>
                  <a:gd name="connsiteY2" fmla="*/ 378244 h 826528"/>
                  <a:gd name="connsiteX3" fmla="*/ 0 w 816717"/>
                  <a:gd name="connsiteY3" fmla="*/ 119223 h 826528"/>
                  <a:gd name="connsiteX4" fmla="*/ 660660 w 816717"/>
                  <a:gd name="connsiteY4" fmla="*/ 1930 h 826528"/>
                  <a:gd name="connsiteX5" fmla="*/ 778556 w 816717"/>
                  <a:gd name="connsiteY5" fmla="*/ 102155 h 826528"/>
                  <a:gd name="connsiteX6" fmla="*/ 816717 w 816717"/>
                  <a:gd name="connsiteY6" fmla="*/ 826528 h 826528"/>
                  <a:gd name="connsiteX0" fmla="*/ 443772 w 779224"/>
                  <a:gd name="connsiteY0" fmla="*/ 826528 h 826528"/>
                  <a:gd name="connsiteX1" fmla="*/ 471695 w 779224"/>
                  <a:gd name="connsiteY1" fmla="*/ 296500 h 826528"/>
                  <a:gd name="connsiteX2" fmla="*/ 43314 w 779224"/>
                  <a:gd name="connsiteY2" fmla="*/ 378244 h 826528"/>
                  <a:gd name="connsiteX3" fmla="*/ 0 w 779224"/>
                  <a:gd name="connsiteY3" fmla="*/ 119223 h 826528"/>
                  <a:gd name="connsiteX4" fmla="*/ 660660 w 779224"/>
                  <a:gd name="connsiteY4" fmla="*/ 1930 h 826528"/>
                  <a:gd name="connsiteX5" fmla="*/ 778556 w 779224"/>
                  <a:gd name="connsiteY5" fmla="*/ 102155 h 826528"/>
                  <a:gd name="connsiteX6" fmla="*/ 736127 w 779224"/>
                  <a:gd name="connsiteY6" fmla="*/ 794664 h 826528"/>
                  <a:gd name="connsiteX0" fmla="*/ 443772 w 779224"/>
                  <a:gd name="connsiteY0" fmla="*/ 808748 h 808748"/>
                  <a:gd name="connsiteX1" fmla="*/ 471695 w 779224"/>
                  <a:gd name="connsiteY1" fmla="*/ 278720 h 808748"/>
                  <a:gd name="connsiteX2" fmla="*/ 43314 w 779224"/>
                  <a:gd name="connsiteY2" fmla="*/ 360464 h 808748"/>
                  <a:gd name="connsiteX3" fmla="*/ 0 w 779224"/>
                  <a:gd name="connsiteY3" fmla="*/ 101443 h 808748"/>
                  <a:gd name="connsiteX4" fmla="*/ 584178 w 779224"/>
                  <a:gd name="connsiteY4" fmla="*/ 2319 h 808748"/>
                  <a:gd name="connsiteX5" fmla="*/ 778556 w 779224"/>
                  <a:gd name="connsiteY5" fmla="*/ 84375 h 808748"/>
                  <a:gd name="connsiteX6" fmla="*/ 736127 w 779224"/>
                  <a:gd name="connsiteY6" fmla="*/ 776884 h 808748"/>
                  <a:gd name="connsiteX0" fmla="*/ 443772 w 736127"/>
                  <a:gd name="connsiteY0" fmla="*/ 806430 h 806430"/>
                  <a:gd name="connsiteX1" fmla="*/ 471695 w 736127"/>
                  <a:gd name="connsiteY1" fmla="*/ 276402 h 806430"/>
                  <a:gd name="connsiteX2" fmla="*/ 43314 w 736127"/>
                  <a:gd name="connsiteY2" fmla="*/ 358146 h 806430"/>
                  <a:gd name="connsiteX3" fmla="*/ 0 w 736127"/>
                  <a:gd name="connsiteY3" fmla="*/ 99125 h 806430"/>
                  <a:gd name="connsiteX4" fmla="*/ 584178 w 736127"/>
                  <a:gd name="connsiteY4" fmla="*/ 1 h 806430"/>
                  <a:gd name="connsiteX5" fmla="*/ 724923 w 736127"/>
                  <a:gd name="connsiteY5" fmla="*/ 98752 h 806430"/>
                  <a:gd name="connsiteX6" fmla="*/ 736127 w 736127"/>
                  <a:gd name="connsiteY6" fmla="*/ 774566 h 806430"/>
                  <a:gd name="connsiteX0" fmla="*/ 443772 w 736127"/>
                  <a:gd name="connsiteY0" fmla="*/ 806430 h 806430"/>
                  <a:gd name="connsiteX1" fmla="*/ 471695 w 736127"/>
                  <a:gd name="connsiteY1" fmla="*/ 276402 h 806430"/>
                  <a:gd name="connsiteX2" fmla="*/ 34329 w 736127"/>
                  <a:gd name="connsiteY2" fmla="*/ 341958 h 806430"/>
                  <a:gd name="connsiteX3" fmla="*/ 0 w 736127"/>
                  <a:gd name="connsiteY3" fmla="*/ 99125 h 806430"/>
                  <a:gd name="connsiteX4" fmla="*/ 584178 w 736127"/>
                  <a:gd name="connsiteY4" fmla="*/ 1 h 806430"/>
                  <a:gd name="connsiteX5" fmla="*/ 724923 w 736127"/>
                  <a:gd name="connsiteY5" fmla="*/ 98752 h 806430"/>
                  <a:gd name="connsiteX6" fmla="*/ 736127 w 736127"/>
                  <a:gd name="connsiteY6" fmla="*/ 774566 h 806430"/>
                  <a:gd name="connsiteX0" fmla="*/ 443772 w 736127"/>
                  <a:gd name="connsiteY0" fmla="*/ 806430 h 806430"/>
                  <a:gd name="connsiteX1" fmla="*/ 471695 w 736127"/>
                  <a:gd name="connsiteY1" fmla="*/ 276402 h 806430"/>
                  <a:gd name="connsiteX2" fmla="*/ 40945 w 736127"/>
                  <a:gd name="connsiteY2" fmla="*/ 447801 h 806430"/>
                  <a:gd name="connsiteX3" fmla="*/ 0 w 736127"/>
                  <a:gd name="connsiteY3" fmla="*/ 99125 h 806430"/>
                  <a:gd name="connsiteX4" fmla="*/ 584178 w 736127"/>
                  <a:gd name="connsiteY4" fmla="*/ 1 h 806430"/>
                  <a:gd name="connsiteX5" fmla="*/ 724923 w 736127"/>
                  <a:gd name="connsiteY5" fmla="*/ 98752 h 806430"/>
                  <a:gd name="connsiteX6" fmla="*/ 736127 w 736127"/>
                  <a:gd name="connsiteY6" fmla="*/ 774566 h 806430"/>
                  <a:gd name="connsiteX0" fmla="*/ 496694 w 789049"/>
                  <a:gd name="connsiteY0" fmla="*/ 807991 h 807991"/>
                  <a:gd name="connsiteX1" fmla="*/ 524617 w 789049"/>
                  <a:gd name="connsiteY1" fmla="*/ 277963 h 807991"/>
                  <a:gd name="connsiteX2" fmla="*/ 93867 w 789049"/>
                  <a:gd name="connsiteY2" fmla="*/ 449362 h 807991"/>
                  <a:gd name="connsiteX3" fmla="*/ 0 w 789049"/>
                  <a:gd name="connsiteY3" fmla="*/ 180069 h 807991"/>
                  <a:gd name="connsiteX4" fmla="*/ 637100 w 789049"/>
                  <a:gd name="connsiteY4" fmla="*/ 1562 h 807991"/>
                  <a:gd name="connsiteX5" fmla="*/ 777845 w 789049"/>
                  <a:gd name="connsiteY5" fmla="*/ 100313 h 807991"/>
                  <a:gd name="connsiteX6" fmla="*/ 789049 w 789049"/>
                  <a:gd name="connsiteY6" fmla="*/ 776127 h 807991"/>
                  <a:gd name="connsiteX0" fmla="*/ 496694 w 789049"/>
                  <a:gd name="connsiteY0" fmla="*/ 807991 h 807991"/>
                  <a:gd name="connsiteX1" fmla="*/ 484925 w 789049"/>
                  <a:gd name="connsiteY1" fmla="*/ 357346 h 807991"/>
                  <a:gd name="connsiteX2" fmla="*/ 93867 w 789049"/>
                  <a:gd name="connsiteY2" fmla="*/ 449362 h 807991"/>
                  <a:gd name="connsiteX3" fmla="*/ 0 w 789049"/>
                  <a:gd name="connsiteY3" fmla="*/ 180069 h 807991"/>
                  <a:gd name="connsiteX4" fmla="*/ 637100 w 789049"/>
                  <a:gd name="connsiteY4" fmla="*/ 1562 h 807991"/>
                  <a:gd name="connsiteX5" fmla="*/ 777845 w 789049"/>
                  <a:gd name="connsiteY5" fmla="*/ 100313 h 807991"/>
                  <a:gd name="connsiteX6" fmla="*/ 789049 w 789049"/>
                  <a:gd name="connsiteY6" fmla="*/ 776127 h 807991"/>
                  <a:gd name="connsiteX0" fmla="*/ 457003 w 749358"/>
                  <a:gd name="connsiteY0" fmla="*/ 807774 h 807774"/>
                  <a:gd name="connsiteX1" fmla="*/ 445234 w 749358"/>
                  <a:gd name="connsiteY1" fmla="*/ 357129 h 807774"/>
                  <a:gd name="connsiteX2" fmla="*/ 54176 w 749358"/>
                  <a:gd name="connsiteY2" fmla="*/ 449145 h 807774"/>
                  <a:gd name="connsiteX3" fmla="*/ 0 w 749358"/>
                  <a:gd name="connsiteY3" fmla="*/ 173237 h 807774"/>
                  <a:gd name="connsiteX4" fmla="*/ 597409 w 749358"/>
                  <a:gd name="connsiteY4" fmla="*/ 1345 h 807774"/>
                  <a:gd name="connsiteX5" fmla="*/ 738154 w 749358"/>
                  <a:gd name="connsiteY5" fmla="*/ 100096 h 807774"/>
                  <a:gd name="connsiteX6" fmla="*/ 749358 w 749358"/>
                  <a:gd name="connsiteY6" fmla="*/ 775910 h 807774"/>
                  <a:gd name="connsiteX0" fmla="*/ 457003 w 749358"/>
                  <a:gd name="connsiteY0" fmla="*/ 807774 h 807774"/>
                  <a:gd name="connsiteX1" fmla="*/ 445234 w 749358"/>
                  <a:gd name="connsiteY1" fmla="*/ 357129 h 807774"/>
                  <a:gd name="connsiteX2" fmla="*/ 54176 w 749358"/>
                  <a:gd name="connsiteY2" fmla="*/ 449145 h 807774"/>
                  <a:gd name="connsiteX3" fmla="*/ 0 w 749358"/>
                  <a:gd name="connsiteY3" fmla="*/ 173237 h 807774"/>
                  <a:gd name="connsiteX4" fmla="*/ 597409 w 749358"/>
                  <a:gd name="connsiteY4" fmla="*/ 1345 h 807774"/>
                  <a:gd name="connsiteX5" fmla="*/ 738154 w 749358"/>
                  <a:gd name="connsiteY5" fmla="*/ 100096 h 807774"/>
                  <a:gd name="connsiteX6" fmla="*/ 749358 w 749358"/>
                  <a:gd name="connsiteY6" fmla="*/ 775910 h 807774"/>
                  <a:gd name="connsiteX0" fmla="*/ 457003 w 749358"/>
                  <a:gd name="connsiteY0" fmla="*/ 807774 h 807774"/>
                  <a:gd name="connsiteX1" fmla="*/ 445234 w 749358"/>
                  <a:gd name="connsiteY1" fmla="*/ 310822 h 807774"/>
                  <a:gd name="connsiteX2" fmla="*/ 54176 w 749358"/>
                  <a:gd name="connsiteY2" fmla="*/ 449145 h 807774"/>
                  <a:gd name="connsiteX3" fmla="*/ 0 w 749358"/>
                  <a:gd name="connsiteY3" fmla="*/ 173237 h 807774"/>
                  <a:gd name="connsiteX4" fmla="*/ 597409 w 749358"/>
                  <a:gd name="connsiteY4" fmla="*/ 1345 h 807774"/>
                  <a:gd name="connsiteX5" fmla="*/ 738154 w 749358"/>
                  <a:gd name="connsiteY5" fmla="*/ 100096 h 807774"/>
                  <a:gd name="connsiteX6" fmla="*/ 749358 w 749358"/>
                  <a:gd name="connsiteY6" fmla="*/ 775910 h 807774"/>
                  <a:gd name="connsiteX0" fmla="*/ 457003 w 749358"/>
                  <a:gd name="connsiteY0" fmla="*/ 807774 h 807774"/>
                  <a:gd name="connsiteX1" fmla="*/ 445234 w 749358"/>
                  <a:gd name="connsiteY1" fmla="*/ 310822 h 807774"/>
                  <a:gd name="connsiteX2" fmla="*/ 54176 w 749358"/>
                  <a:gd name="connsiteY2" fmla="*/ 422684 h 807774"/>
                  <a:gd name="connsiteX3" fmla="*/ 0 w 749358"/>
                  <a:gd name="connsiteY3" fmla="*/ 173237 h 807774"/>
                  <a:gd name="connsiteX4" fmla="*/ 597409 w 749358"/>
                  <a:gd name="connsiteY4" fmla="*/ 1345 h 807774"/>
                  <a:gd name="connsiteX5" fmla="*/ 738154 w 749358"/>
                  <a:gd name="connsiteY5" fmla="*/ 100096 h 807774"/>
                  <a:gd name="connsiteX6" fmla="*/ 749358 w 749358"/>
                  <a:gd name="connsiteY6" fmla="*/ 775910 h 807774"/>
                  <a:gd name="connsiteX0" fmla="*/ 457003 w 749358"/>
                  <a:gd name="connsiteY0" fmla="*/ 807774 h 807774"/>
                  <a:gd name="connsiteX1" fmla="*/ 445234 w 749358"/>
                  <a:gd name="connsiteY1" fmla="*/ 357129 h 807774"/>
                  <a:gd name="connsiteX2" fmla="*/ 54176 w 749358"/>
                  <a:gd name="connsiteY2" fmla="*/ 422684 h 807774"/>
                  <a:gd name="connsiteX3" fmla="*/ 0 w 749358"/>
                  <a:gd name="connsiteY3" fmla="*/ 173237 h 807774"/>
                  <a:gd name="connsiteX4" fmla="*/ 597409 w 749358"/>
                  <a:gd name="connsiteY4" fmla="*/ 1345 h 807774"/>
                  <a:gd name="connsiteX5" fmla="*/ 738154 w 749358"/>
                  <a:gd name="connsiteY5" fmla="*/ 100096 h 807774"/>
                  <a:gd name="connsiteX6" fmla="*/ 749358 w 749358"/>
                  <a:gd name="connsiteY6" fmla="*/ 775910 h 807774"/>
                  <a:gd name="connsiteX0" fmla="*/ 457003 w 749358"/>
                  <a:gd name="connsiteY0" fmla="*/ 807774 h 807774"/>
                  <a:gd name="connsiteX1" fmla="*/ 445234 w 749358"/>
                  <a:gd name="connsiteY1" fmla="*/ 324053 h 807774"/>
                  <a:gd name="connsiteX2" fmla="*/ 54176 w 749358"/>
                  <a:gd name="connsiteY2" fmla="*/ 422684 h 807774"/>
                  <a:gd name="connsiteX3" fmla="*/ 0 w 749358"/>
                  <a:gd name="connsiteY3" fmla="*/ 173237 h 807774"/>
                  <a:gd name="connsiteX4" fmla="*/ 597409 w 749358"/>
                  <a:gd name="connsiteY4" fmla="*/ 1345 h 807774"/>
                  <a:gd name="connsiteX5" fmla="*/ 738154 w 749358"/>
                  <a:gd name="connsiteY5" fmla="*/ 100096 h 807774"/>
                  <a:gd name="connsiteX6" fmla="*/ 749358 w 749358"/>
                  <a:gd name="connsiteY6" fmla="*/ 775910 h 807774"/>
                  <a:gd name="connsiteX0" fmla="*/ 463618 w 749358"/>
                  <a:gd name="connsiteY0" fmla="*/ 642394 h 775909"/>
                  <a:gd name="connsiteX1" fmla="*/ 445234 w 749358"/>
                  <a:gd name="connsiteY1" fmla="*/ 324053 h 775909"/>
                  <a:gd name="connsiteX2" fmla="*/ 54176 w 749358"/>
                  <a:gd name="connsiteY2" fmla="*/ 422684 h 775909"/>
                  <a:gd name="connsiteX3" fmla="*/ 0 w 749358"/>
                  <a:gd name="connsiteY3" fmla="*/ 173237 h 775909"/>
                  <a:gd name="connsiteX4" fmla="*/ 597409 w 749358"/>
                  <a:gd name="connsiteY4" fmla="*/ 1345 h 775909"/>
                  <a:gd name="connsiteX5" fmla="*/ 738154 w 749358"/>
                  <a:gd name="connsiteY5" fmla="*/ 100096 h 775909"/>
                  <a:gd name="connsiteX6" fmla="*/ 749358 w 749358"/>
                  <a:gd name="connsiteY6" fmla="*/ 775910 h 775909"/>
                  <a:gd name="connsiteX0" fmla="*/ 463618 w 775819"/>
                  <a:gd name="connsiteY0" fmla="*/ 642394 h 676682"/>
                  <a:gd name="connsiteX1" fmla="*/ 445234 w 775819"/>
                  <a:gd name="connsiteY1" fmla="*/ 324053 h 676682"/>
                  <a:gd name="connsiteX2" fmla="*/ 54176 w 775819"/>
                  <a:gd name="connsiteY2" fmla="*/ 422684 h 676682"/>
                  <a:gd name="connsiteX3" fmla="*/ 0 w 775819"/>
                  <a:gd name="connsiteY3" fmla="*/ 173237 h 676682"/>
                  <a:gd name="connsiteX4" fmla="*/ 597409 w 775819"/>
                  <a:gd name="connsiteY4" fmla="*/ 1345 h 676682"/>
                  <a:gd name="connsiteX5" fmla="*/ 738154 w 775819"/>
                  <a:gd name="connsiteY5" fmla="*/ 100096 h 676682"/>
                  <a:gd name="connsiteX6" fmla="*/ 775819 w 775819"/>
                  <a:gd name="connsiteY6" fmla="*/ 676682 h 6766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775819" h="676682">
                    <a:moveTo>
                      <a:pt x="463618" y="642394"/>
                    </a:moveTo>
                    <a:lnTo>
                      <a:pt x="445234" y="324053"/>
                    </a:lnTo>
                    <a:lnTo>
                      <a:pt x="54176" y="422684"/>
                    </a:lnTo>
                    <a:cubicBezTo>
                      <a:pt x="42733" y="341740"/>
                      <a:pt x="11443" y="254181"/>
                      <a:pt x="0" y="173237"/>
                    </a:cubicBezTo>
                    <a:lnTo>
                      <a:pt x="597409" y="1345"/>
                    </a:lnTo>
                    <a:cubicBezTo>
                      <a:pt x="720435" y="-10845"/>
                      <a:pt x="730378" y="62890"/>
                      <a:pt x="738154" y="100096"/>
                    </a:cubicBezTo>
                    <a:cubicBezTo>
                      <a:pt x="745930" y="137302"/>
                      <a:pt x="763099" y="435224"/>
                      <a:pt x="775819" y="676682"/>
                    </a:cubicBezTo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333" name="グループ化 332">
              <a:extLst>
                <a:ext uri="{FF2B5EF4-FFF2-40B4-BE49-F238E27FC236}">
                  <a16:creationId xmlns:a16="http://schemas.microsoft.com/office/drawing/2014/main" id="{8F66B616-0C7A-4E59-8371-0753CC704527}"/>
                </a:ext>
              </a:extLst>
            </p:cNvPr>
            <p:cNvGrpSpPr/>
            <p:nvPr/>
          </p:nvGrpSpPr>
          <p:grpSpPr>
            <a:xfrm>
              <a:off x="5062494" y="4435549"/>
              <a:ext cx="959320" cy="2017476"/>
              <a:chOff x="4398298" y="1317708"/>
              <a:chExt cx="1060648" cy="2230572"/>
            </a:xfrm>
          </p:grpSpPr>
          <p:sp>
            <p:nvSpPr>
              <p:cNvPr id="357" name="片側の 2 つの角を丸めた四角形 128">
                <a:extLst>
                  <a:ext uri="{FF2B5EF4-FFF2-40B4-BE49-F238E27FC236}">
                    <a16:creationId xmlns:a16="http://schemas.microsoft.com/office/drawing/2014/main" id="{C8949778-B6D8-422B-8819-7C444DB7DC1A}"/>
                  </a:ext>
                </a:extLst>
              </p:cNvPr>
              <p:cNvSpPr/>
              <p:nvPr/>
            </p:nvSpPr>
            <p:spPr>
              <a:xfrm>
                <a:off x="4514159" y="1368295"/>
                <a:ext cx="944787" cy="112107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ED7D31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58" name="月 357">
                <a:extLst>
                  <a:ext uri="{FF2B5EF4-FFF2-40B4-BE49-F238E27FC236}">
                    <a16:creationId xmlns:a16="http://schemas.microsoft.com/office/drawing/2014/main" id="{5DFD3610-585B-4E40-B42B-336FC7448CF9}"/>
                  </a:ext>
                </a:extLst>
              </p:cNvPr>
              <p:cNvSpPr/>
              <p:nvPr/>
            </p:nvSpPr>
            <p:spPr>
              <a:xfrm flipH="1">
                <a:off x="4524742" y="1604625"/>
                <a:ext cx="104457" cy="846766"/>
              </a:xfrm>
              <a:prstGeom prst="moon">
                <a:avLst/>
              </a:prstGeom>
              <a:solidFill>
                <a:srgbClr val="ED7D31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59" name="フリーフォーム: 図形 358">
                <a:extLst>
                  <a:ext uri="{FF2B5EF4-FFF2-40B4-BE49-F238E27FC236}">
                    <a16:creationId xmlns:a16="http://schemas.microsoft.com/office/drawing/2014/main" id="{D92B7E4A-9DF6-4F54-B6FC-3DA869863CB8}"/>
                  </a:ext>
                </a:extLst>
              </p:cNvPr>
              <p:cNvSpPr/>
              <p:nvPr/>
            </p:nvSpPr>
            <p:spPr>
              <a:xfrm>
                <a:off x="4439002" y="1408719"/>
                <a:ext cx="897082" cy="1466720"/>
              </a:xfrm>
              <a:custGeom>
                <a:avLst/>
                <a:gdLst>
                  <a:gd name="connsiteX0" fmla="*/ 448541 w 897082"/>
                  <a:gd name="connsiteY0" fmla="*/ 0 h 1466720"/>
                  <a:gd name="connsiteX1" fmla="*/ 897082 w 897082"/>
                  <a:gd name="connsiteY1" fmla="*/ 448541 h 1466720"/>
                  <a:gd name="connsiteX2" fmla="*/ 897082 w 897082"/>
                  <a:gd name="connsiteY2" fmla="*/ 572384 h 1466720"/>
                  <a:gd name="connsiteX3" fmla="*/ 623133 w 897082"/>
                  <a:gd name="connsiteY3" fmla="*/ 985676 h 1466720"/>
                  <a:gd name="connsiteX4" fmla="*/ 564119 w 897082"/>
                  <a:gd name="connsiteY4" fmla="*/ 1003996 h 1466720"/>
                  <a:gd name="connsiteX5" fmla="*/ 575827 w 897082"/>
                  <a:gd name="connsiteY5" fmla="*/ 1118635 h 1466720"/>
                  <a:gd name="connsiteX6" fmla="*/ 603105 w 897082"/>
                  <a:gd name="connsiteY6" fmla="*/ 1118635 h 1466720"/>
                  <a:gd name="connsiteX7" fmla="*/ 786798 w 897082"/>
                  <a:gd name="connsiteY7" fmla="*/ 1292678 h 1466720"/>
                  <a:gd name="connsiteX8" fmla="*/ 786797 w 897082"/>
                  <a:gd name="connsiteY8" fmla="*/ 1466720 h 1466720"/>
                  <a:gd name="connsiteX9" fmla="*/ 188668 w 897082"/>
                  <a:gd name="connsiteY9" fmla="*/ 1466720 h 1466720"/>
                  <a:gd name="connsiteX10" fmla="*/ 188668 w 897082"/>
                  <a:gd name="connsiteY10" fmla="*/ 1292678 h 1466720"/>
                  <a:gd name="connsiteX11" fmla="*/ 300860 w 897082"/>
                  <a:gd name="connsiteY11" fmla="*/ 1132312 h 1466720"/>
                  <a:gd name="connsiteX12" fmla="*/ 352270 w 897082"/>
                  <a:gd name="connsiteY12" fmla="*/ 1122478 h 1466720"/>
                  <a:gd name="connsiteX13" fmla="*/ 363516 w 897082"/>
                  <a:gd name="connsiteY13" fmla="*/ 1012354 h 1466720"/>
                  <a:gd name="connsiteX14" fmla="*/ 358144 w 897082"/>
                  <a:gd name="connsiteY14" fmla="*/ 1011812 h 1466720"/>
                  <a:gd name="connsiteX15" fmla="*/ 0 w 897082"/>
                  <a:gd name="connsiteY15" fmla="*/ 572384 h 1466720"/>
                  <a:gd name="connsiteX16" fmla="*/ 0 w 897082"/>
                  <a:gd name="connsiteY16" fmla="*/ 448541 h 1466720"/>
                  <a:gd name="connsiteX17" fmla="*/ 448541 w 897082"/>
                  <a:gd name="connsiteY17" fmla="*/ 0 h 14667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897082" h="1466720">
                    <a:moveTo>
                      <a:pt x="448541" y="0"/>
                    </a:moveTo>
                    <a:cubicBezTo>
                      <a:pt x="696263" y="0"/>
                      <a:pt x="897082" y="200819"/>
                      <a:pt x="897082" y="448541"/>
                    </a:cubicBezTo>
                    <a:lnTo>
                      <a:pt x="897082" y="572384"/>
                    </a:lnTo>
                    <a:cubicBezTo>
                      <a:pt x="897082" y="758175"/>
                      <a:pt x="784121" y="917584"/>
                      <a:pt x="623133" y="985676"/>
                    </a:cubicBezTo>
                    <a:lnTo>
                      <a:pt x="564119" y="1003996"/>
                    </a:lnTo>
                    <a:lnTo>
                      <a:pt x="575827" y="1118635"/>
                    </a:lnTo>
                    <a:lnTo>
                      <a:pt x="603105" y="1118635"/>
                    </a:lnTo>
                    <a:cubicBezTo>
                      <a:pt x="704556" y="1118635"/>
                      <a:pt x="786798" y="1196557"/>
                      <a:pt x="786798" y="1292678"/>
                    </a:cubicBezTo>
                    <a:cubicBezTo>
                      <a:pt x="786798" y="1350692"/>
                      <a:pt x="786797" y="1408706"/>
                      <a:pt x="786797" y="1466720"/>
                    </a:cubicBezTo>
                    <a:lnTo>
                      <a:pt x="188668" y="1466720"/>
                    </a:lnTo>
                    <a:lnTo>
                      <a:pt x="188668" y="1292678"/>
                    </a:lnTo>
                    <a:cubicBezTo>
                      <a:pt x="188668" y="1220587"/>
                      <a:pt x="234929" y="1158734"/>
                      <a:pt x="300860" y="1132312"/>
                    </a:cubicBezTo>
                    <a:lnTo>
                      <a:pt x="352270" y="1122478"/>
                    </a:lnTo>
                    <a:lnTo>
                      <a:pt x="363516" y="1012354"/>
                    </a:lnTo>
                    <a:lnTo>
                      <a:pt x="358144" y="1011812"/>
                    </a:lnTo>
                    <a:cubicBezTo>
                      <a:pt x="153752" y="969988"/>
                      <a:pt x="0" y="789141"/>
                      <a:pt x="0" y="572384"/>
                    </a:cubicBezTo>
                    <a:lnTo>
                      <a:pt x="0" y="448541"/>
                    </a:lnTo>
                    <a:cubicBezTo>
                      <a:pt x="0" y="200819"/>
                      <a:pt x="200819" y="0"/>
                      <a:pt x="448541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60" name="フリーフォーム: 図形 359">
                <a:extLst>
                  <a:ext uri="{FF2B5EF4-FFF2-40B4-BE49-F238E27FC236}">
                    <a16:creationId xmlns:a16="http://schemas.microsoft.com/office/drawing/2014/main" id="{B1DCB181-306A-4F1F-B9A7-4491ACF6995F}"/>
                  </a:ext>
                </a:extLst>
              </p:cNvPr>
              <p:cNvSpPr/>
              <p:nvPr/>
            </p:nvSpPr>
            <p:spPr>
              <a:xfrm>
                <a:off x="4792000" y="2412716"/>
                <a:ext cx="180209" cy="92359"/>
              </a:xfrm>
              <a:custGeom>
                <a:avLst/>
                <a:gdLst>
                  <a:gd name="connsiteX0" fmla="*/ 209318 w 211408"/>
                  <a:gd name="connsiteY0" fmla="*/ 0 h 93697"/>
                  <a:gd name="connsiteX1" fmla="*/ 211408 w 211408"/>
                  <a:gd name="connsiteY1" fmla="*/ 20463 h 93697"/>
                  <a:gd name="connsiteX2" fmla="*/ 206348 w 211408"/>
                  <a:gd name="connsiteY2" fmla="*/ 24396 h 93697"/>
                  <a:gd name="connsiteX3" fmla="*/ 7260 w 211408"/>
                  <a:gd name="connsiteY3" fmla="*/ 93228 h 93697"/>
                  <a:gd name="connsiteX4" fmla="*/ 0 w 211408"/>
                  <a:gd name="connsiteY4" fmla="*/ 93697 h 93697"/>
                  <a:gd name="connsiteX5" fmla="*/ 8715 w 211408"/>
                  <a:gd name="connsiteY5" fmla="*/ 8358 h 93697"/>
                  <a:gd name="connsiteX6" fmla="*/ 93740 w 211408"/>
                  <a:gd name="connsiteY6" fmla="*/ 16929 h 93697"/>
                  <a:gd name="connsiteX7" fmla="*/ 184137 w 211408"/>
                  <a:gd name="connsiteY7" fmla="*/ 7816 h 93697"/>
                  <a:gd name="connsiteX0" fmla="*/ 209318 w 211408"/>
                  <a:gd name="connsiteY0" fmla="*/ 0 h 93697"/>
                  <a:gd name="connsiteX1" fmla="*/ 211408 w 211408"/>
                  <a:gd name="connsiteY1" fmla="*/ 20463 h 93697"/>
                  <a:gd name="connsiteX2" fmla="*/ 7260 w 211408"/>
                  <a:gd name="connsiteY2" fmla="*/ 93228 h 93697"/>
                  <a:gd name="connsiteX3" fmla="*/ 0 w 211408"/>
                  <a:gd name="connsiteY3" fmla="*/ 93697 h 93697"/>
                  <a:gd name="connsiteX4" fmla="*/ 8715 w 211408"/>
                  <a:gd name="connsiteY4" fmla="*/ 8358 h 93697"/>
                  <a:gd name="connsiteX5" fmla="*/ 93740 w 211408"/>
                  <a:gd name="connsiteY5" fmla="*/ 16929 h 93697"/>
                  <a:gd name="connsiteX6" fmla="*/ 184137 w 211408"/>
                  <a:gd name="connsiteY6" fmla="*/ 7816 h 93697"/>
                  <a:gd name="connsiteX7" fmla="*/ 209318 w 211408"/>
                  <a:gd name="connsiteY7" fmla="*/ 0 h 93697"/>
                  <a:gd name="connsiteX0" fmla="*/ 209318 w 209318"/>
                  <a:gd name="connsiteY0" fmla="*/ 0 h 93697"/>
                  <a:gd name="connsiteX1" fmla="*/ 7260 w 209318"/>
                  <a:gd name="connsiteY1" fmla="*/ 93228 h 93697"/>
                  <a:gd name="connsiteX2" fmla="*/ 0 w 209318"/>
                  <a:gd name="connsiteY2" fmla="*/ 93697 h 93697"/>
                  <a:gd name="connsiteX3" fmla="*/ 8715 w 209318"/>
                  <a:gd name="connsiteY3" fmla="*/ 8358 h 93697"/>
                  <a:gd name="connsiteX4" fmla="*/ 93740 w 209318"/>
                  <a:gd name="connsiteY4" fmla="*/ 16929 h 93697"/>
                  <a:gd name="connsiteX5" fmla="*/ 184137 w 209318"/>
                  <a:gd name="connsiteY5" fmla="*/ 7816 h 93697"/>
                  <a:gd name="connsiteX6" fmla="*/ 209318 w 209318"/>
                  <a:gd name="connsiteY6" fmla="*/ 0 h 93697"/>
                  <a:gd name="connsiteX0" fmla="*/ 209318 w 209318"/>
                  <a:gd name="connsiteY0" fmla="*/ 0 h 93697"/>
                  <a:gd name="connsiteX1" fmla="*/ 7260 w 209318"/>
                  <a:gd name="connsiteY1" fmla="*/ 93228 h 93697"/>
                  <a:gd name="connsiteX2" fmla="*/ 0 w 209318"/>
                  <a:gd name="connsiteY2" fmla="*/ 93697 h 93697"/>
                  <a:gd name="connsiteX3" fmla="*/ 8715 w 209318"/>
                  <a:gd name="connsiteY3" fmla="*/ 8358 h 93697"/>
                  <a:gd name="connsiteX4" fmla="*/ 93740 w 209318"/>
                  <a:gd name="connsiteY4" fmla="*/ 16929 h 93697"/>
                  <a:gd name="connsiteX5" fmla="*/ 184137 w 209318"/>
                  <a:gd name="connsiteY5" fmla="*/ 7816 h 93697"/>
                  <a:gd name="connsiteX6" fmla="*/ 209318 w 209318"/>
                  <a:gd name="connsiteY6" fmla="*/ 0 h 93697"/>
                  <a:gd name="connsiteX0" fmla="*/ 209318 w 209318"/>
                  <a:gd name="connsiteY0" fmla="*/ 0 h 93697"/>
                  <a:gd name="connsiteX1" fmla="*/ 0 w 209318"/>
                  <a:gd name="connsiteY1" fmla="*/ 93697 h 93697"/>
                  <a:gd name="connsiteX2" fmla="*/ 8715 w 209318"/>
                  <a:gd name="connsiteY2" fmla="*/ 8358 h 93697"/>
                  <a:gd name="connsiteX3" fmla="*/ 93740 w 209318"/>
                  <a:gd name="connsiteY3" fmla="*/ 16929 h 93697"/>
                  <a:gd name="connsiteX4" fmla="*/ 184137 w 209318"/>
                  <a:gd name="connsiteY4" fmla="*/ 7816 h 93697"/>
                  <a:gd name="connsiteX5" fmla="*/ 209318 w 209318"/>
                  <a:gd name="connsiteY5" fmla="*/ 0 h 93697"/>
                  <a:gd name="connsiteX0" fmla="*/ 209318 w 209318"/>
                  <a:gd name="connsiteY0" fmla="*/ 0 h 93697"/>
                  <a:gd name="connsiteX1" fmla="*/ 0 w 209318"/>
                  <a:gd name="connsiteY1" fmla="*/ 93697 h 93697"/>
                  <a:gd name="connsiteX2" fmla="*/ 8715 w 209318"/>
                  <a:gd name="connsiteY2" fmla="*/ 8358 h 93697"/>
                  <a:gd name="connsiteX3" fmla="*/ 93740 w 209318"/>
                  <a:gd name="connsiteY3" fmla="*/ 16929 h 93697"/>
                  <a:gd name="connsiteX4" fmla="*/ 184137 w 209318"/>
                  <a:gd name="connsiteY4" fmla="*/ 7816 h 93697"/>
                  <a:gd name="connsiteX5" fmla="*/ 209318 w 209318"/>
                  <a:gd name="connsiteY5" fmla="*/ 0 h 936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9318" h="93697">
                    <a:moveTo>
                      <a:pt x="209318" y="0"/>
                    </a:moveTo>
                    <a:cubicBezTo>
                      <a:pt x="148204" y="60213"/>
                      <a:pt x="33434" y="92304"/>
                      <a:pt x="0" y="93697"/>
                    </a:cubicBezTo>
                    <a:lnTo>
                      <a:pt x="8715" y="8358"/>
                    </a:lnTo>
                    <a:lnTo>
                      <a:pt x="93740" y="16929"/>
                    </a:lnTo>
                    <a:cubicBezTo>
                      <a:pt x="124705" y="16929"/>
                      <a:pt x="154938" y="13791"/>
                      <a:pt x="184137" y="7816"/>
                    </a:cubicBezTo>
                    <a:lnTo>
                      <a:pt x="209318" y="0"/>
                    </a:lnTo>
                    <a:close/>
                  </a:path>
                </a:pathLst>
              </a:custGeom>
              <a:solidFill>
                <a:srgbClr val="000000">
                  <a:alpha val="50196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61" name="円/楕円 368">
                <a:extLst>
                  <a:ext uri="{FF2B5EF4-FFF2-40B4-BE49-F238E27FC236}">
                    <a16:creationId xmlns:a16="http://schemas.microsoft.com/office/drawing/2014/main" id="{911808DF-7EE5-4DF9-9393-77AA6F6B2682}"/>
                  </a:ext>
                </a:extLst>
              </p:cNvPr>
              <p:cNvSpPr/>
              <p:nvPr/>
            </p:nvSpPr>
            <p:spPr>
              <a:xfrm rot="900000" flipH="1">
                <a:off x="5199114" y="1838852"/>
                <a:ext cx="203820" cy="337309"/>
              </a:xfrm>
              <a:custGeom>
                <a:avLst/>
                <a:gdLst>
                  <a:gd name="connsiteX0" fmla="*/ 0 w 216246"/>
                  <a:gd name="connsiteY0" fmla="*/ 168522 h 337044"/>
                  <a:gd name="connsiteX1" fmla="*/ 108123 w 216246"/>
                  <a:gd name="connsiteY1" fmla="*/ 0 h 337044"/>
                  <a:gd name="connsiteX2" fmla="*/ 216246 w 216246"/>
                  <a:gd name="connsiteY2" fmla="*/ 168522 h 337044"/>
                  <a:gd name="connsiteX3" fmla="*/ 108123 w 216246"/>
                  <a:gd name="connsiteY3" fmla="*/ 337044 h 337044"/>
                  <a:gd name="connsiteX4" fmla="*/ 0 w 216246"/>
                  <a:gd name="connsiteY4" fmla="*/ 168522 h 337044"/>
                  <a:gd name="connsiteX0" fmla="*/ 0 w 227371"/>
                  <a:gd name="connsiteY0" fmla="*/ 170508 h 339030"/>
                  <a:gd name="connsiteX1" fmla="*/ 108123 w 227371"/>
                  <a:gd name="connsiteY1" fmla="*/ 1986 h 339030"/>
                  <a:gd name="connsiteX2" fmla="*/ 211667 w 227371"/>
                  <a:gd name="connsiteY2" fmla="*/ 83801 h 339030"/>
                  <a:gd name="connsiteX3" fmla="*/ 216246 w 227371"/>
                  <a:gd name="connsiteY3" fmla="*/ 170508 h 339030"/>
                  <a:gd name="connsiteX4" fmla="*/ 108123 w 227371"/>
                  <a:gd name="connsiteY4" fmla="*/ 339030 h 339030"/>
                  <a:gd name="connsiteX5" fmla="*/ 0 w 227371"/>
                  <a:gd name="connsiteY5" fmla="*/ 170508 h 339030"/>
                  <a:gd name="connsiteX0" fmla="*/ 216246 w 307686"/>
                  <a:gd name="connsiteY0" fmla="*/ 170508 h 339030"/>
                  <a:gd name="connsiteX1" fmla="*/ 108123 w 307686"/>
                  <a:gd name="connsiteY1" fmla="*/ 339030 h 339030"/>
                  <a:gd name="connsiteX2" fmla="*/ 0 w 307686"/>
                  <a:gd name="connsiteY2" fmla="*/ 170508 h 339030"/>
                  <a:gd name="connsiteX3" fmla="*/ 108123 w 307686"/>
                  <a:gd name="connsiteY3" fmla="*/ 1986 h 339030"/>
                  <a:gd name="connsiteX4" fmla="*/ 211667 w 307686"/>
                  <a:gd name="connsiteY4" fmla="*/ 83801 h 339030"/>
                  <a:gd name="connsiteX5" fmla="*/ 307686 w 307686"/>
                  <a:gd name="connsiteY5" fmla="*/ 261948 h 339030"/>
                  <a:gd name="connsiteX0" fmla="*/ 216246 w 216246"/>
                  <a:gd name="connsiteY0" fmla="*/ 170508 h 339030"/>
                  <a:gd name="connsiteX1" fmla="*/ 108123 w 216246"/>
                  <a:gd name="connsiteY1" fmla="*/ 339030 h 339030"/>
                  <a:gd name="connsiteX2" fmla="*/ 0 w 216246"/>
                  <a:gd name="connsiteY2" fmla="*/ 170508 h 339030"/>
                  <a:gd name="connsiteX3" fmla="*/ 108123 w 216246"/>
                  <a:gd name="connsiteY3" fmla="*/ 1986 h 339030"/>
                  <a:gd name="connsiteX4" fmla="*/ 211667 w 216246"/>
                  <a:gd name="connsiteY4" fmla="*/ 83801 h 339030"/>
                  <a:gd name="connsiteX0" fmla="*/ 108123 w 211667"/>
                  <a:gd name="connsiteY0" fmla="*/ 339030 h 339030"/>
                  <a:gd name="connsiteX1" fmla="*/ 0 w 211667"/>
                  <a:gd name="connsiteY1" fmla="*/ 170508 h 339030"/>
                  <a:gd name="connsiteX2" fmla="*/ 108123 w 211667"/>
                  <a:gd name="connsiteY2" fmla="*/ 1986 h 339030"/>
                  <a:gd name="connsiteX3" fmla="*/ 211667 w 211667"/>
                  <a:gd name="connsiteY3" fmla="*/ 83801 h 339030"/>
                  <a:gd name="connsiteX0" fmla="*/ 108123 w 211667"/>
                  <a:gd name="connsiteY0" fmla="*/ 340366 h 340366"/>
                  <a:gd name="connsiteX1" fmla="*/ 0 w 211667"/>
                  <a:gd name="connsiteY1" fmla="*/ 171844 h 340366"/>
                  <a:gd name="connsiteX2" fmla="*/ 108123 w 211667"/>
                  <a:gd name="connsiteY2" fmla="*/ 3322 h 340366"/>
                  <a:gd name="connsiteX3" fmla="*/ 211667 w 211667"/>
                  <a:gd name="connsiteY3" fmla="*/ 85137 h 340366"/>
                  <a:gd name="connsiteX0" fmla="*/ 108123 w 203820"/>
                  <a:gd name="connsiteY0" fmla="*/ 338586 h 338586"/>
                  <a:gd name="connsiteX1" fmla="*/ 0 w 203820"/>
                  <a:gd name="connsiteY1" fmla="*/ 170064 h 338586"/>
                  <a:gd name="connsiteX2" fmla="*/ 108123 w 203820"/>
                  <a:gd name="connsiteY2" fmla="*/ 1542 h 338586"/>
                  <a:gd name="connsiteX3" fmla="*/ 203820 w 203820"/>
                  <a:gd name="connsiteY3" fmla="*/ 103441 h 338586"/>
                  <a:gd name="connsiteX0" fmla="*/ 108123 w 203820"/>
                  <a:gd name="connsiteY0" fmla="*/ 337309 h 337309"/>
                  <a:gd name="connsiteX1" fmla="*/ 0 w 203820"/>
                  <a:gd name="connsiteY1" fmla="*/ 168787 h 337309"/>
                  <a:gd name="connsiteX2" fmla="*/ 108123 w 203820"/>
                  <a:gd name="connsiteY2" fmla="*/ 265 h 337309"/>
                  <a:gd name="connsiteX3" fmla="*/ 203820 w 203820"/>
                  <a:gd name="connsiteY3" fmla="*/ 102164 h 337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3820" h="337309">
                    <a:moveTo>
                      <a:pt x="108123" y="337309"/>
                    </a:moveTo>
                    <a:cubicBezTo>
                      <a:pt x="48408" y="337309"/>
                      <a:pt x="0" y="261859"/>
                      <a:pt x="0" y="168787"/>
                    </a:cubicBezTo>
                    <a:cubicBezTo>
                      <a:pt x="0" y="75715"/>
                      <a:pt x="49017" y="-5227"/>
                      <a:pt x="108123" y="265"/>
                    </a:cubicBezTo>
                    <a:cubicBezTo>
                      <a:pt x="167229" y="5757"/>
                      <a:pt x="195044" y="39575"/>
                      <a:pt x="203820" y="102164"/>
                    </a:cubicBezTo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62" name="円/楕円 369">
                <a:extLst>
                  <a:ext uri="{FF2B5EF4-FFF2-40B4-BE49-F238E27FC236}">
                    <a16:creationId xmlns:a16="http://schemas.microsoft.com/office/drawing/2014/main" id="{CEE528FF-10EA-4554-983C-76E2B12299F5}"/>
                  </a:ext>
                </a:extLst>
              </p:cNvPr>
              <p:cNvSpPr/>
              <p:nvPr/>
            </p:nvSpPr>
            <p:spPr>
              <a:xfrm rot="900000" flipH="1">
                <a:off x="5243089" y="1897406"/>
                <a:ext cx="120663" cy="221097"/>
              </a:xfrm>
              <a:custGeom>
                <a:avLst/>
                <a:gdLst>
                  <a:gd name="connsiteX0" fmla="*/ 0 w 137951"/>
                  <a:gd name="connsiteY0" fmla="*/ 109765 h 219530"/>
                  <a:gd name="connsiteX1" fmla="*/ 68976 w 137951"/>
                  <a:gd name="connsiteY1" fmla="*/ 0 h 219530"/>
                  <a:gd name="connsiteX2" fmla="*/ 137952 w 137951"/>
                  <a:gd name="connsiteY2" fmla="*/ 109765 h 219530"/>
                  <a:gd name="connsiteX3" fmla="*/ 68976 w 137951"/>
                  <a:gd name="connsiteY3" fmla="*/ 219530 h 219530"/>
                  <a:gd name="connsiteX4" fmla="*/ 0 w 137951"/>
                  <a:gd name="connsiteY4" fmla="*/ 109765 h 219530"/>
                  <a:gd name="connsiteX0" fmla="*/ 0 w 137952"/>
                  <a:gd name="connsiteY0" fmla="*/ 109765 h 219530"/>
                  <a:gd name="connsiteX1" fmla="*/ 68976 w 137952"/>
                  <a:gd name="connsiteY1" fmla="*/ 0 h 219530"/>
                  <a:gd name="connsiteX2" fmla="*/ 137952 w 137952"/>
                  <a:gd name="connsiteY2" fmla="*/ 109765 h 219530"/>
                  <a:gd name="connsiteX3" fmla="*/ 68976 w 137952"/>
                  <a:gd name="connsiteY3" fmla="*/ 219530 h 219530"/>
                  <a:gd name="connsiteX4" fmla="*/ 0 w 137952"/>
                  <a:gd name="connsiteY4" fmla="*/ 109765 h 219530"/>
                  <a:gd name="connsiteX0" fmla="*/ 0 w 120663"/>
                  <a:gd name="connsiteY0" fmla="*/ 110869 h 221097"/>
                  <a:gd name="connsiteX1" fmla="*/ 68976 w 120663"/>
                  <a:gd name="connsiteY1" fmla="*/ 1104 h 221097"/>
                  <a:gd name="connsiteX2" fmla="*/ 120663 w 120663"/>
                  <a:gd name="connsiteY2" fmla="*/ 74187 h 221097"/>
                  <a:gd name="connsiteX3" fmla="*/ 68976 w 120663"/>
                  <a:gd name="connsiteY3" fmla="*/ 220634 h 221097"/>
                  <a:gd name="connsiteX4" fmla="*/ 0 w 120663"/>
                  <a:gd name="connsiteY4" fmla="*/ 110869 h 221097"/>
                  <a:gd name="connsiteX0" fmla="*/ 0 w 120663"/>
                  <a:gd name="connsiteY0" fmla="*/ 110869 h 221097"/>
                  <a:gd name="connsiteX1" fmla="*/ 68976 w 120663"/>
                  <a:gd name="connsiteY1" fmla="*/ 1104 h 221097"/>
                  <a:gd name="connsiteX2" fmla="*/ 120663 w 120663"/>
                  <a:gd name="connsiteY2" fmla="*/ 74187 h 221097"/>
                  <a:gd name="connsiteX3" fmla="*/ 68976 w 120663"/>
                  <a:gd name="connsiteY3" fmla="*/ 220634 h 221097"/>
                  <a:gd name="connsiteX4" fmla="*/ 0 w 120663"/>
                  <a:gd name="connsiteY4" fmla="*/ 110869 h 221097"/>
                  <a:gd name="connsiteX0" fmla="*/ 0 w 120663"/>
                  <a:gd name="connsiteY0" fmla="*/ 110869 h 221097"/>
                  <a:gd name="connsiteX1" fmla="*/ 68976 w 120663"/>
                  <a:gd name="connsiteY1" fmla="*/ 1104 h 221097"/>
                  <a:gd name="connsiteX2" fmla="*/ 120663 w 120663"/>
                  <a:gd name="connsiteY2" fmla="*/ 74187 h 221097"/>
                  <a:gd name="connsiteX3" fmla="*/ 68976 w 120663"/>
                  <a:gd name="connsiteY3" fmla="*/ 220634 h 221097"/>
                  <a:gd name="connsiteX4" fmla="*/ 0 w 120663"/>
                  <a:gd name="connsiteY4" fmla="*/ 110869 h 2210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0663" h="221097">
                    <a:moveTo>
                      <a:pt x="0" y="110869"/>
                    </a:moveTo>
                    <a:cubicBezTo>
                      <a:pt x="0" y="50247"/>
                      <a:pt x="48866" y="7218"/>
                      <a:pt x="68976" y="1104"/>
                    </a:cubicBezTo>
                    <a:cubicBezTo>
                      <a:pt x="89086" y="-5010"/>
                      <a:pt x="120663" y="13565"/>
                      <a:pt x="120663" y="74187"/>
                    </a:cubicBezTo>
                    <a:cubicBezTo>
                      <a:pt x="77082" y="150249"/>
                      <a:pt x="71181" y="180139"/>
                      <a:pt x="68976" y="220634"/>
                    </a:cubicBezTo>
                    <a:cubicBezTo>
                      <a:pt x="48866" y="226748"/>
                      <a:pt x="0" y="171491"/>
                      <a:pt x="0" y="110869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63" name="フリーフォーム: 図形 362">
                <a:extLst>
                  <a:ext uri="{FF2B5EF4-FFF2-40B4-BE49-F238E27FC236}">
                    <a16:creationId xmlns:a16="http://schemas.microsoft.com/office/drawing/2014/main" id="{043F0CB0-1E58-4AC6-8744-5087296F9DC0}"/>
                  </a:ext>
                </a:extLst>
              </p:cNvPr>
              <p:cNvSpPr/>
              <p:nvPr/>
            </p:nvSpPr>
            <p:spPr>
              <a:xfrm>
                <a:off x="4399514" y="2527355"/>
                <a:ext cx="1045562" cy="1020925"/>
              </a:xfrm>
              <a:custGeom>
                <a:avLst/>
                <a:gdLst>
                  <a:gd name="connsiteX0" fmla="*/ 702404 w 1068476"/>
                  <a:gd name="connsiteY0" fmla="*/ 0 h 1020925"/>
                  <a:gd name="connsiteX1" fmla="*/ 763059 w 1068476"/>
                  <a:gd name="connsiteY1" fmla="*/ 0 h 1020925"/>
                  <a:gd name="connsiteX2" fmla="*/ 1068476 w 1068476"/>
                  <a:gd name="connsiteY2" fmla="*/ 320391 h 1020925"/>
                  <a:gd name="connsiteX3" fmla="*/ 1068476 w 1068476"/>
                  <a:gd name="connsiteY3" fmla="*/ 1020925 h 1020925"/>
                  <a:gd name="connsiteX4" fmla="*/ 139988 w 1068476"/>
                  <a:gd name="connsiteY4" fmla="*/ 1020925 h 1020925"/>
                  <a:gd name="connsiteX5" fmla="*/ 55941 w 1068476"/>
                  <a:gd name="connsiteY5" fmla="*/ 706710 h 1020925"/>
                  <a:gd name="connsiteX6" fmla="*/ 55941 w 1068476"/>
                  <a:gd name="connsiteY6" fmla="*/ 285753 h 1020925"/>
                  <a:gd name="connsiteX7" fmla="*/ 189768 w 1068476"/>
                  <a:gd name="connsiteY7" fmla="*/ 138877 h 1020925"/>
                  <a:gd name="connsiteX8" fmla="*/ 371719 w 1068476"/>
                  <a:gd name="connsiteY8" fmla="*/ 10385 h 1020925"/>
                  <a:gd name="connsiteX9" fmla="*/ 390924 w 1068476"/>
                  <a:gd name="connsiteY9" fmla="*/ 7678 h 1020925"/>
                  <a:gd name="connsiteX10" fmla="*/ 356988 w 1068476"/>
                  <a:gd name="connsiteY10" fmla="*/ 72107 h 1020925"/>
                  <a:gd name="connsiteX11" fmla="*/ 362948 w 1068476"/>
                  <a:gd name="connsiteY11" fmla="*/ 186423 h 1020925"/>
                  <a:gd name="connsiteX12" fmla="*/ 632972 w 1068476"/>
                  <a:gd name="connsiteY12" fmla="*/ 86497 h 1020925"/>
                  <a:gd name="connsiteX13" fmla="*/ 698289 w 1068476"/>
                  <a:gd name="connsiteY13" fmla="*/ 7813 h 1020925"/>
                  <a:gd name="connsiteX0" fmla="*/ 676999 w 1043071"/>
                  <a:gd name="connsiteY0" fmla="*/ 0 h 1020925"/>
                  <a:gd name="connsiteX1" fmla="*/ 737654 w 1043071"/>
                  <a:gd name="connsiteY1" fmla="*/ 0 h 1020925"/>
                  <a:gd name="connsiteX2" fmla="*/ 1043071 w 1043071"/>
                  <a:gd name="connsiteY2" fmla="*/ 320391 h 1020925"/>
                  <a:gd name="connsiteX3" fmla="*/ 1043071 w 1043071"/>
                  <a:gd name="connsiteY3" fmla="*/ 1020925 h 1020925"/>
                  <a:gd name="connsiteX4" fmla="*/ 114583 w 1043071"/>
                  <a:gd name="connsiteY4" fmla="*/ 1020925 h 1020925"/>
                  <a:gd name="connsiteX5" fmla="*/ 30536 w 1043071"/>
                  <a:gd name="connsiteY5" fmla="*/ 706710 h 1020925"/>
                  <a:gd name="connsiteX6" fmla="*/ 61493 w 1043071"/>
                  <a:gd name="connsiteY6" fmla="*/ 340521 h 1020925"/>
                  <a:gd name="connsiteX7" fmla="*/ 164363 w 1043071"/>
                  <a:gd name="connsiteY7" fmla="*/ 138877 h 1020925"/>
                  <a:gd name="connsiteX8" fmla="*/ 346314 w 1043071"/>
                  <a:gd name="connsiteY8" fmla="*/ 10385 h 1020925"/>
                  <a:gd name="connsiteX9" fmla="*/ 365519 w 1043071"/>
                  <a:gd name="connsiteY9" fmla="*/ 7678 h 1020925"/>
                  <a:gd name="connsiteX10" fmla="*/ 331583 w 1043071"/>
                  <a:gd name="connsiteY10" fmla="*/ 72107 h 1020925"/>
                  <a:gd name="connsiteX11" fmla="*/ 337543 w 1043071"/>
                  <a:gd name="connsiteY11" fmla="*/ 186423 h 1020925"/>
                  <a:gd name="connsiteX12" fmla="*/ 607567 w 1043071"/>
                  <a:gd name="connsiteY12" fmla="*/ 86497 h 1020925"/>
                  <a:gd name="connsiteX13" fmla="*/ 672884 w 1043071"/>
                  <a:gd name="connsiteY13" fmla="*/ 7813 h 1020925"/>
                  <a:gd name="connsiteX14" fmla="*/ 676999 w 1043071"/>
                  <a:gd name="connsiteY14" fmla="*/ 0 h 1020925"/>
                  <a:gd name="connsiteX0" fmla="*/ 650472 w 1016544"/>
                  <a:gd name="connsiteY0" fmla="*/ 0 h 1020925"/>
                  <a:gd name="connsiteX1" fmla="*/ 711127 w 1016544"/>
                  <a:gd name="connsiteY1" fmla="*/ 0 h 1020925"/>
                  <a:gd name="connsiteX2" fmla="*/ 1016544 w 1016544"/>
                  <a:gd name="connsiteY2" fmla="*/ 320391 h 1020925"/>
                  <a:gd name="connsiteX3" fmla="*/ 1016544 w 1016544"/>
                  <a:gd name="connsiteY3" fmla="*/ 1020925 h 1020925"/>
                  <a:gd name="connsiteX4" fmla="*/ 88056 w 1016544"/>
                  <a:gd name="connsiteY4" fmla="*/ 1020925 h 1020925"/>
                  <a:gd name="connsiteX5" fmla="*/ 4009 w 1016544"/>
                  <a:gd name="connsiteY5" fmla="*/ 706710 h 1020925"/>
                  <a:gd name="connsiteX6" fmla="*/ 34966 w 1016544"/>
                  <a:gd name="connsiteY6" fmla="*/ 340521 h 1020925"/>
                  <a:gd name="connsiteX7" fmla="*/ 137836 w 1016544"/>
                  <a:gd name="connsiteY7" fmla="*/ 138877 h 1020925"/>
                  <a:gd name="connsiteX8" fmla="*/ 319787 w 1016544"/>
                  <a:gd name="connsiteY8" fmla="*/ 10385 h 1020925"/>
                  <a:gd name="connsiteX9" fmla="*/ 338992 w 1016544"/>
                  <a:gd name="connsiteY9" fmla="*/ 7678 h 1020925"/>
                  <a:gd name="connsiteX10" fmla="*/ 305056 w 1016544"/>
                  <a:gd name="connsiteY10" fmla="*/ 72107 h 1020925"/>
                  <a:gd name="connsiteX11" fmla="*/ 311016 w 1016544"/>
                  <a:gd name="connsiteY11" fmla="*/ 186423 h 1020925"/>
                  <a:gd name="connsiteX12" fmla="*/ 581040 w 1016544"/>
                  <a:gd name="connsiteY12" fmla="*/ 86497 h 1020925"/>
                  <a:gd name="connsiteX13" fmla="*/ 646357 w 1016544"/>
                  <a:gd name="connsiteY13" fmla="*/ 7813 h 1020925"/>
                  <a:gd name="connsiteX14" fmla="*/ 650472 w 1016544"/>
                  <a:gd name="connsiteY14" fmla="*/ 0 h 1020925"/>
                  <a:gd name="connsiteX0" fmla="*/ 620748 w 986820"/>
                  <a:gd name="connsiteY0" fmla="*/ 0 h 1020925"/>
                  <a:gd name="connsiteX1" fmla="*/ 681403 w 986820"/>
                  <a:gd name="connsiteY1" fmla="*/ 0 h 1020925"/>
                  <a:gd name="connsiteX2" fmla="*/ 986820 w 986820"/>
                  <a:gd name="connsiteY2" fmla="*/ 320391 h 1020925"/>
                  <a:gd name="connsiteX3" fmla="*/ 986820 w 986820"/>
                  <a:gd name="connsiteY3" fmla="*/ 1020925 h 1020925"/>
                  <a:gd name="connsiteX4" fmla="*/ 58332 w 986820"/>
                  <a:gd name="connsiteY4" fmla="*/ 1020925 h 1020925"/>
                  <a:gd name="connsiteX5" fmla="*/ 19529 w 986820"/>
                  <a:gd name="connsiteY5" fmla="*/ 704329 h 1020925"/>
                  <a:gd name="connsiteX6" fmla="*/ 5242 w 986820"/>
                  <a:gd name="connsiteY6" fmla="*/ 340521 h 1020925"/>
                  <a:gd name="connsiteX7" fmla="*/ 108112 w 986820"/>
                  <a:gd name="connsiteY7" fmla="*/ 138877 h 1020925"/>
                  <a:gd name="connsiteX8" fmla="*/ 290063 w 986820"/>
                  <a:gd name="connsiteY8" fmla="*/ 10385 h 1020925"/>
                  <a:gd name="connsiteX9" fmla="*/ 309268 w 986820"/>
                  <a:gd name="connsiteY9" fmla="*/ 7678 h 1020925"/>
                  <a:gd name="connsiteX10" fmla="*/ 275332 w 986820"/>
                  <a:gd name="connsiteY10" fmla="*/ 72107 h 1020925"/>
                  <a:gd name="connsiteX11" fmla="*/ 281292 w 986820"/>
                  <a:gd name="connsiteY11" fmla="*/ 186423 h 1020925"/>
                  <a:gd name="connsiteX12" fmla="*/ 551316 w 986820"/>
                  <a:gd name="connsiteY12" fmla="*/ 86497 h 1020925"/>
                  <a:gd name="connsiteX13" fmla="*/ 616633 w 986820"/>
                  <a:gd name="connsiteY13" fmla="*/ 7813 h 1020925"/>
                  <a:gd name="connsiteX14" fmla="*/ 620748 w 986820"/>
                  <a:gd name="connsiteY14" fmla="*/ 0 h 1020925"/>
                  <a:gd name="connsiteX0" fmla="*/ 663135 w 1029207"/>
                  <a:gd name="connsiteY0" fmla="*/ 0 h 1020925"/>
                  <a:gd name="connsiteX1" fmla="*/ 723790 w 1029207"/>
                  <a:gd name="connsiteY1" fmla="*/ 0 h 1020925"/>
                  <a:gd name="connsiteX2" fmla="*/ 1029207 w 1029207"/>
                  <a:gd name="connsiteY2" fmla="*/ 320391 h 1020925"/>
                  <a:gd name="connsiteX3" fmla="*/ 1029207 w 1029207"/>
                  <a:gd name="connsiteY3" fmla="*/ 1020925 h 1020925"/>
                  <a:gd name="connsiteX4" fmla="*/ 100719 w 1029207"/>
                  <a:gd name="connsiteY4" fmla="*/ 1020925 h 1020925"/>
                  <a:gd name="connsiteX5" fmla="*/ 61916 w 1029207"/>
                  <a:gd name="connsiteY5" fmla="*/ 704329 h 1020925"/>
                  <a:gd name="connsiteX6" fmla="*/ 2386 w 1029207"/>
                  <a:gd name="connsiteY6" fmla="*/ 433390 h 1020925"/>
                  <a:gd name="connsiteX7" fmla="*/ 150499 w 1029207"/>
                  <a:gd name="connsiteY7" fmla="*/ 138877 h 1020925"/>
                  <a:gd name="connsiteX8" fmla="*/ 332450 w 1029207"/>
                  <a:gd name="connsiteY8" fmla="*/ 10385 h 1020925"/>
                  <a:gd name="connsiteX9" fmla="*/ 351655 w 1029207"/>
                  <a:gd name="connsiteY9" fmla="*/ 7678 h 1020925"/>
                  <a:gd name="connsiteX10" fmla="*/ 317719 w 1029207"/>
                  <a:gd name="connsiteY10" fmla="*/ 72107 h 1020925"/>
                  <a:gd name="connsiteX11" fmla="*/ 323679 w 1029207"/>
                  <a:gd name="connsiteY11" fmla="*/ 186423 h 1020925"/>
                  <a:gd name="connsiteX12" fmla="*/ 593703 w 1029207"/>
                  <a:gd name="connsiteY12" fmla="*/ 86497 h 1020925"/>
                  <a:gd name="connsiteX13" fmla="*/ 659020 w 1029207"/>
                  <a:gd name="connsiteY13" fmla="*/ 7813 h 1020925"/>
                  <a:gd name="connsiteX14" fmla="*/ 663135 w 1029207"/>
                  <a:gd name="connsiteY14" fmla="*/ 0 h 1020925"/>
                  <a:gd name="connsiteX0" fmla="*/ 676475 w 1042547"/>
                  <a:gd name="connsiteY0" fmla="*/ 0 h 1020925"/>
                  <a:gd name="connsiteX1" fmla="*/ 737130 w 1042547"/>
                  <a:gd name="connsiteY1" fmla="*/ 0 h 1020925"/>
                  <a:gd name="connsiteX2" fmla="*/ 1042547 w 1042547"/>
                  <a:gd name="connsiteY2" fmla="*/ 320391 h 1020925"/>
                  <a:gd name="connsiteX3" fmla="*/ 1042547 w 1042547"/>
                  <a:gd name="connsiteY3" fmla="*/ 1020925 h 1020925"/>
                  <a:gd name="connsiteX4" fmla="*/ 114059 w 1042547"/>
                  <a:gd name="connsiteY4" fmla="*/ 1020925 h 1020925"/>
                  <a:gd name="connsiteX5" fmla="*/ 75256 w 1042547"/>
                  <a:gd name="connsiteY5" fmla="*/ 704329 h 1020925"/>
                  <a:gd name="connsiteX6" fmla="*/ 15726 w 1042547"/>
                  <a:gd name="connsiteY6" fmla="*/ 433390 h 1020925"/>
                  <a:gd name="connsiteX7" fmla="*/ 163839 w 1042547"/>
                  <a:gd name="connsiteY7" fmla="*/ 138877 h 1020925"/>
                  <a:gd name="connsiteX8" fmla="*/ 345790 w 1042547"/>
                  <a:gd name="connsiteY8" fmla="*/ 10385 h 1020925"/>
                  <a:gd name="connsiteX9" fmla="*/ 364995 w 1042547"/>
                  <a:gd name="connsiteY9" fmla="*/ 7678 h 1020925"/>
                  <a:gd name="connsiteX10" fmla="*/ 331059 w 1042547"/>
                  <a:gd name="connsiteY10" fmla="*/ 72107 h 1020925"/>
                  <a:gd name="connsiteX11" fmla="*/ 337019 w 1042547"/>
                  <a:gd name="connsiteY11" fmla="*/ 186423 h 1020925"/>
                  <a:gd name="connsiteX12" fmla="*/ 607043 w 1042547"/>
                  <a:gd name="connsiteY12" fmla="*/ 86497 h 1020925"/>
                  <a:gd name="connsiteX13" fmla="*/ 672360 w 1042547"/>
                  <a:gd name="connsiteY13" fmla="*/ 7813 h 1020925"/>
                  <a:gd name="connsiteX14" fmla="*/ 676475 w 1042547"/>
                  <a:gd name="connsiteY14" fmla="*/ 0 h 1020925"/>
                  <a:gd name="connsiteX0" fmla="*/ 676475 w 1042547"/>
                  <a:gd name="connsiteY0" fmla="*/ 0 h 1020925"/>
                  <a:gd name="connsiteX1" fmla="*/ 737130 w 1042547"/>
                  <a:gd name="connsiteY1" fmla="*/ 0 h 1020925"/>
                  <a:gd name="connsiteX2" fmla="*/ 1042547 w 1042547"/>
                  <a:gd name="connsiteY2" fmla="*/ 320391 h 1020925"/>
                  <a:gd name="connsiteX3" fmla="*/ 1042547 w 1042547"/>
                  <a:gd name="connsiteY3" fmla="*/ 1020925 h 1020925"/>
                  <a:gd name="connsiteX4" fmla="*/ 114059 w 1042547"/>
                  <a:gd name="connsiteY4" fmla="*/ 1020925 h 1020925"/>
                  <a:gd name="connsiteX5" fmla="*/ 75256 w 1042547"/>
                  <a:gd name="connsiteY5" fmla="*/ 704329 h 1020925"/>
                  <a:gd name="connsiteX6" fmla="*/ 15726 w 1042547"/>
                  <a:gd name="connsiteY6" fmla="*/ 433390 h 1020925"/>
                  <a:gd name="connsiteX7" fmla="*/ 163839 w 1042547"/>
                  <a:gd name="connsiteY7" fmla="*/ 138877 h 1020925"/>
                  <a:gd name="connsiteX8" fmla="*/ 345790 w 1042547"/>
                  <a:gd name="connsiteY8" fmla="*/ 10385 h 1020925"/>
                  <a:gd name="connsiteX9" fmla="*/ 364995 w 1042547"/>
                  <a:gd name="connsiteY9" fmla="*/ 7678 h 1020925"/>
                  <a:gd name="connsiteX10" fmla="*/ 331059 w 1042547"/>
                  <a:gd name="connsiteY10" fmla="*/ 72107 h 1020925"/>
                  <a:gd name="connsiteX11" fmla="*/ 337019 w 1042547"/>
                  <a:gd name="connsiteY11" fmla="*/ 186423 h 1020925"/>
                  <a:gd name="connsiteX12" fmla="*/ 607043 w 1042547"/>
                  <a:gd name="connsiteY12" fmla="*/ 86497 h 1020925"/>
                  <a:gd name="connsiteX13" fmla="*/ 672360 w 1042547"/>
                  <a:gd name="connsiteY13" fmla="*/ 7813 h 1020925"/>
                  <a:gd name="connsiteX14" fmla="*/ 676475 w 1042547"/>
                  <a:gd name="connsiteY14" fmla="*/ 0 h 1020925"/>
                  <a:gd name="connsiteX0" fmla="*/ 660749 w 1026821"/>
                  <a:gd name="connsiteY0" fmla="*/ 0 h 1020925"/>
                  <a:gd name="connsiteX1" fmla="*/ 721404 w 1026821"/>
                  <a:gd name="connsiteY1" fmla="*/ 0 h 1020925"/>
                  <a:gd name="connsiteX2" fmla="*/ 1026821 w 1026821"/>
                  <a:gd name="connsiteY2" fmla="*/ 320391 h 1020925"/>
                  <a:gd name="connsiteX3" fmla="*/ 1026821 w 1026821"/>
                  <a:gd name="connsiteY3" fmla="*/ 1020925 h 1020925"/>
                  <a:gd name="connsiteX4" fmla="*/ 98333 w 1026821"/>
                  <a:gd name="connsiteY4" fmla="*/ 1020925 h 1020925"/>
                  <a:gd name="connsiteX5" fmla="*/ 0 w 1026821"/>
                  <a:gd name="connsiteY5" fmla="*/ 433390 h 1020925"/>
                  <a:gd name="connsiteX6" fmla="*/ 148113 w 1026821"/>
                  <a:gd name="connsiteY6" fmla="*/ 138877 h 1020925"/>
                  <a:gd name="connsiteX7" fmla="*/ 330064 w 1026821"/>
                  <a:gd name="connsiteY7" fmla="*/ 10385 h 1020925"/>
                  <a:gd name="connsiteX8" fmla="*/ 349269 w 1026821"/>
                  <a:gd name="connsiteY8" fmla="*/ 7678 h 1020925"/>
                  <a:gd name="connsiteX9" fmla="*/ 315333 w 1026821"/>
                  <a:gd name="connsiteY9" fmla="*/ 72107 h 1020925"/>
                  <a:gd name="connsiteX10" fmla="*/ 321293 w 1026821"/>
                  <a:gd name="connsiteY10" fmla="*/ 186423 h 1020925"/>
                  <a:gd name="connsiteX11" fmla="*/ 591317 w 1026821"/>
                  <a:gd name="connsiteY11" fmla="*/ 86497 h 1020925"/>
                  <a:gd name="connsiteX12" fmla="*/ 656634 w 1026821"/>
                  <a:gd name="connsiteY12" fmla="*/ 7813 h 1020925"/>
                  <a:gd name="connsiteX13" fmla="*/ 660749 w 1026821"/>
                  <a:gd name="connsiteY13" fmla="*/ 0 h 1020925"/>
                  <a:gd name="connsiteX0" fmla="*/ 679490 w 1045562"/>
                  <a:gd name="connsiteY0" fmla="*/ 0 h 1020925"/>
                  <a:gd name="connsiteX1" fmla="*/ 740145 w 1045562"/>
                  <a:gd name="connsiteY1" fmla="*/ 0 h 1020925"/>
                  <a:gd name="connsiteX2" fmla="*/ 1045562 w 1045562"/>
                  <a:gd name="connsiteY2" fmla="*/ 320391 h 1020925"/>
                  <a:gd name="connsiteX3" fmla="*/ 1045562 w 1045562"/>
                  <a:gd name="connsiteY3" fmla="*/ 1020925 h 1020925"/>
                  <a:gd name="connsiteX4" fmla="*/ 117074 w 1045562"/>
                  <a:gd name="connsiteY4" fmla="*/ 1020925 h 1020925"/>
                  <a:gd name="connsiteX5" fmla="*/ 18741 w 1045562"/>
                  <a:gd name="connsiteY5" fmla="*/ 433390 h 1020925"/>
                  <a:gd name="connsiteX6" fmla="*/ 166854 w 1045562"/>
                  <a:gd name="connsiteY6" fmla="*/ 138877 h 1020925"/>
                  <a:gd name="connsiteX7" fmla="*/ 348805 w 1045562"/>
                  <a:gd name="connsiteY7" fmla="*/ 10385 h 1020925"/>
                  <a:gd name="connsiteX8" fmla="*/ 368010 w 1045562"/>
                  <a:gd name="connsiteY8" fmla="*/ 7678 h 1020925"/>
                  <a:gd name="connsiteX9" fmla="*/ 334074 w 1045562"/>
                  <a:gd name="connsiteY9" fmla="*/ 72107 h 1020925"/>
                  <a:gd name="connsiteX10" fmla="*/ 340034 w 1045562"/>
                  <a:gd name="connsiteY10" fmla="*/ 186423 h 1020925"/>
                  <a:gd name="connsiteX11" fmla="*/ 610058 w 1045562"/>
                  <a:gd name="connsiteY11" fmla="*/ 86497 h 1020925"/>
                  <a:gd name="connsiteX12" fmla="*/ 675375 w 1045562"/>
                  <a:gd name="connsiteY12" fmla="*/ 7813 h 1020925"/>
                  <a:gd name="connsiteX13" fmla="*/ 679490 w 1045562"/>
                  <a:gd name="connsiteY13" fmla="*/ 0 h 1020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045562" h="1020925">
                    <a:moveTo>
                      <a:pt x="679490" y="0"/>
                    </a:moveTo>
                    <a:lnTo>
                      <a:pt x="740145" y="0"/>
                    </a:lnTo>
                    <a:cubicBezTo>
                      <a:pt x="908822" y="0"/>
                      <a:pt x="1045562" y="143444"/>
                      <a:pt x="1045562" y="320391"/>
                    </a:cubicBezTo>
                    <a:lnTo>
                      <a:pt x="1045562" y="1020925"/>
                    </a:lnTo>
                    <a:lnTo>
                      <a:pt x="117074" y="1020925"/>
                    </a:lnTo>
                    <a:cubicBezTo>
                      <a:pt x="84296" y="825080"/>
                      <a:pt x="-48493" y="586373"/>
                      <a:pt x="18741" y="433390"/>
                    </a:cubicBezTo>
                    <a:cubicBezTo>
                      <a:pt x="85975" y="280407"/>
                      <a:pt x="111843" y="209378"/>
                      <a:pt x="166854" y="138877"/>
                    </a:cubicBezTo>
                    <a:cubicBezTo>
                      <a:pt x="221865" y="68376"/>
                      <a:pt x="279968" y="30585"/>
                      <a:pt x="348805" y="10385"/>
                    </a:cubicBezTo>
                    <a:lnTo>
                      <a:pt x="368010" y="7678"/>
                    </a:lnTo>
                    <a:lnTo>
                      <a:pt x="334074" y="72107"/>
                    </a:lnTo>
                    <a:cubicBezTo>
                      <a:pt x="315991" y="120971"/>
                      <a:pt x="316549" y="162938"/>
                      <a:pt x="340034" y="186423"/>
                    </a:cubicBezTo>
                    <a:cubicBezTo>
                      <a:pt x="387005" y="233394"/>
                      <a:pt x="507899" y="188655"/>
                      <a:pt x="610058" y="86497"/>
                    </a:cubicBezTo>
                    <a:cubicBezTo>
                      <a:pt x="635597" y="60957"/>
                      <a:pt x="657548" y="34247"/>
                      <a:pt x="675375" y="7813"/>
                    </a:cubicBezTo>
                    <a:lnTo>
                      <a:pt x="679490" y="0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64" name="楕円 363">
                <a:extLst>
                  <a:ext uri="{FF2B5EF4-FFF2-40B4-BE49-F238E27FC236}">
                    <a16:creationId xmlns:a16="http://schemas.microsoft.com/office/drawing/2014/main" id="{4DFB6146-13F2-4504-A545-D98D60F7048D}"/>
                  </a:ext>
                </a:extLst>
              </p:cNvPr>
              <p:cNvSpPr/>
              <p:nvPr/>
            </p:nvSpPr>
            <p:spPr>
              <a:xfrm rot="19800000">
                <a:off x="4583666" y="2119316"/>
                <a:ext cx="45719" cy="92869"/>
              </a:xfrm>
              <a:prstGeom prst="ellipse">
                <a:avLst/>
              </a:pr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65" name="円/楕円 27">
                <a:extLst>
                  <a:ext uri="{FF2B5EF4-FFF2-40B4-BE49-F238E27FC236}">
                    <a16:creationId xmlns:a16="http://schemas.microsoft.com/office/drawing/2014/main" id="{D3419CB6-4E25-4EF5-B05A-CCB4336370D9}"/>
                  </a:ext>
                </a:extLst>
              </p:cNvPr>
              <p:cNvSpPr/>
              <p:nvPr/>
            </p:nvSpPr>
            <p:spPr>
              <a:xfrm>
                <a:off x="4656539" y="2235069"/>
                <a:ext cx="182630" cy="108244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  <a:gd name="connsiteX0" fmla="*/ 29 w 3210447"/>
                  <a:gd name="connsiteY0" fmla="*/ 25850 h 372135"/>
                  <a:gd name="connsiteX1" fmla="*/ 1639885 w 3210447"/>
                  <a:gd name="connsiteY1" fmla="*/ 114252 h 372135"/>
                  <a:gd name="connsiteX2" fmla="*/ 3210447 w 3210447"/>
                  <a:gd name="connsiteY2" fmla="*/ 25850 h 372135"/>
                  <a:gd name="connsiteX3" fmla="*/ 1605238 w 3210447"/>
                  <a:gd name="connsiteY3" fmla="*/ 372135 h 372135"/>
                  <a:gd name="connsiteX4" fmla="*/ 29 w 3210447"/>
                  <a:gd name="connsiteY4" fmla="*/ 25850 h 372135"/>
                  <a:gd name="connsiteX0" fmla="*/ 771 w 3211189"/>
                  <a:gd name="connsiteY0" fmla="*/ 25850 h 528393"/>
                  <a:gd name="connsiteX1" fmla="*/ 1640627 w 3211189"/>
                  <a:gd name="connsiteY1" fmla="*/ 114252 h 528393"/>
                  <a:gd name="connsiteX2" fmla="*/ 3211189 w 3211189"/>
                  <a:gd name="connsiteY2" fmla="*/ 25850 h 528393"/>
                  <a:gd name="connsiteX3" fmla="*/ 1813891 w 3211189"/>
                  <a:gd name="connsiteY3" fmla="*/ 528393 h 528393"/>
                  <a:gd name="connsiteX4" fmla="*/ 771 w 3211189"/>
                  <a:gd name="connsiteY4" fmla="*/ 25850 h 528393"/>
                  <a:gd name="connsiteX0" fmla="*/ 6810 w 3217228"/>
                  <a:gd name="connsiteY0" fmla="*/ 25850 h 528393"/>
                  <a:gd name="connsiteX1" fmla="*/ 1369462 w 3217228"/>
                  <a:gd name="connsiteY1" fmla="*/ 114252 h 528393"/>
                  <a:gd name="connsiteX2" fmla="*/ 3217228 w 3217228"/>
                  <a:gd name="connsiteY2" fmla="*/ 25850 h 528393"/>
                  <a:gd name="connsiteX3" fmla="*/ 1819930 w 3217228"/>
                  <a:gd name="connsiteY3" fmla="*/ 528393 h 528393"/>
                  <a:gd name="connsiteX4" fmla="*/ 6810 w 3217228"/>
                  <a:gd name="connsiteY4" fmla="*/ 25850 h 528393"/>
                  <a:gd name="connsiteX0" fmla="*/ 5791 w 2939005"/>
                  <a:gd name="connsiteY0" fmla="*/ 71235 h 529237"/>
                  <a:gd name="connsiteX1" fmla="*/ 1091239 w 2939005"/>
                  <a:gd name="connsiteY1" fmla="*/ 114993 h 529237"/>
                  <a:gd name="connsiteX2" fmla="*/ 2939005 w 2939005"/>
                  <a:gd name="connsiteY2" fmla="*/ 26591 h 529237"/>
                  <a:gd name="connsiteX3" fmla="*/ 1541707 w 2939005"/>
                  <a:gd name="connsiteY3" fmla="*/ 529134 h 529237"/>
                  <a:gd name="connsiteX4" fmla="*/ 5791 w 2939005"/>
                  <a:gd name="connsiteY4" fmla="*/ 71235 h 529237"/>
                  <a:gd name="connsiteX0" fmla="*/ 1833 w 2935047"/>
                  <a:gd name="connsiteY0" fmla="*/ 78781 h 536830"/>
                  <a:gd name="connsiteX1" fmla="*/ 1087281 w 2935047"/>
                  <a:gd name="connsiteY1" fmla="*/ 122539 h 536830"/>
                  <a:gd name="connsiteX2" fmla="*/ 2935047 w 2935047"/>
                  <a:gd name="connsiteY2" fmla="*/ 34137 h 536830"/>
                  <a:gd name="connsiteX3" fmla="*/ 1537749 w 2935047"/>
                  <a:gd name="connsiteY3" fmla="*/ 536680 h 536830"/>
                  <a:gd name="connsiteX4" fmla="*/ 1833 w 2935047"/>
                  <a:gd name="connsiteY4" fmla="*/ 78781 h 536830"/>
                  <a:gd name="connsiteX0" fmla="*/ 3885 w 2937099"/>
                  <a:gd name="connsiteY0" fmla="*/ 77403 h 535405"/>
                  <a:gd name="connsiteX1" fmla="*/ 1158641 w 2937099"/>
                  <a:gd name="connsiteY1" fmla="*/ 76512 h 535405"/>
                  <a:gd name="connsiteX2" fmla="*/ 2937099 w 2937099"/>
                  <a:gd name="connsiteY2" fmla="*/ 32759 h 535405"/>
                  <a:gd name="connsiteX3" fmla="*/ 1539801 w 2937099"/>
                  <a:gd name="connsiteY3" fmla="*/ 535302 h 535405"/>
                  <a:gd name="connsiteX4" fmla="*/ 3885 w 2937099"/>
                  <a:gd name="connsiteY4" fmla="*/ 77403 h 535405"/>
                  <a:gd name="connsiteX0" fmla="*/ 3492 w 3040661"/>
                  <a:gd name="connsiteY0" fmla="*/ 100284 h 536108"/>
                  <a:gd name="connsiteX1" fmla="*/ 1262203 w 3040661"/>
                  <a:gd name="connsiteY1" fmla="*/ 77074 h 536108"/>
                  <a:gd name="connsiteX2" fmla="*/ 3040661 w 3040661"/>
                  <a:gd name="connsiteY2" fmla="*/ 33321 h 536108"/>
                  <a:gd name="connsiteX3" fmla="*/ 1643363 w 3040661"/>
                  <a:gd name="connsiteY3" fmla="*/ 535864 h 536108"/>
                  <a:gd name="connsiteX4" fmla="*/ 3492 w 3040661"/>
                  <a:gd name="connsiteY4" fmla="*/ 100284 h 536108"/>
                  <a:gd name="connsiteX0" fmla="*/ 3754 w 2971629"/>
                  <a:gd name="connsiteY0" fmla="*/ 77403 h 535405"/>
                  <a:gd name="connsiteX1" fmla="*/ 1193171 w 2971629"/>
                  <a:gd name="connsiteY1" fmla="*/ 76512 h 535405"/>
                  <a:gd name="connsiteX2" fmla="*/ 2971629 w 2971629"/>
                  <a:gd name="connsiteY2" fmla="*/ 32759 h 535405"/>
                  <a:gd name="connsiteX3" fmla="*/ 1574331 w 2971629"/>
                  <a:gd name="connsiteY3" fmla="*/ 535302 h 535405"/>
                  <a:gd name="connsiteX4" fmla="*/ 3754 w 2971629"/>
                  <a:gd name="connsiteY4" fmla="*/ 77403 h 535405"/>
                  <a:gd name="connsiteX0" fmla="*/ 3492 w 3040675"/>
                  <a:gd name="connsiteY0" fmla="*/ 77402 h 535405"/>
                  <a:gd name="connsiteX1" fmla="*/ 1262217 w 3040675"/>
                  <a:gd name="connsiteY1" fmla="*/ 76512 h 535405"/>
                  <a:gd name="connsiteX2" fmla="*/ 3040675 w 3040675"/>
                  <a:gd name="connsiteY2" fmla="*/ 32759 h 535405"/>
                  <a:gd name="connsiteX3" fmla="*/ 1643377 w 3040675"/>
                  <a:gd name="connsiteY3" fmla="*/ 535302 h 535405"/>
                  <a:gd name="connsiteX4" fmla="*/ 3492 w 3040675"/>
                  <a:gd name="connsiteY4" fmla="*/ 77402 h 535405"/>
                  <a:gd name="connsiteX0" fmla="*/ 0 w 3078174"/>
                  <a:gd name="connsiteY0" fmla="*/ 86139 h 544142"/>
                  <a:gd name="connsiteX1" fmla="*/ 3037183 w 3078174"/>
                  <a:gd name="connsiteY1" fmla="*/ 41496 h 544142"/>
                  <a:gd name="connsiteX2" fmla="*/ 1639885 w 3078174"/>
                  <a:gd name="connsiteY2" fmla="*/ 544039 h 544142"/>
                  <a:gd name="connsiteX3" fmla="*/ 0 w 3078174"/>
                  <a:gd name="connsiteY3" fmla="*/ 86139 h 544142"/>
                  <a:gd name="connsiteX0" fmla="*/ 16268 w 3103071"/>
                  <a:gd name="connsiteY0" fmla="*/ 89232 h 614195"/>
                  <a:gd name="connsiteX1" fmla="*/ 3053451 w 3103071"/>
                  <a:gd name="connsiteY1" fmla="*/ 44589 h 614195"/>
                  <a:gd name="connsiteX2" fmla="*/ 1898710 w 3103071"/>
                  <a:gd name="connsiteY2" fmla="*/ 614101 h 614195"/>
                  <a:gd name="connsiteX3" fmla="*/ 16268 w 3103071"/>
                  <a:gd name="connsiteY3" fmla="*/ 89232 h 614195"/>
                  <a:gd name="connsiteX0" fmla="*/ 8177 w 2765042"/>
                  <a:gd name="connsiteY0" fmla="*/ 89232 h 614195"/>
                  <a:gd name="connsiteX1" fmla="*/ 2698862 w 2765042"/>
                  <a:gd name="connsiteY1" fmla="*/ 44593 h 614195"/>
                  <a:gd name="connsiteX2" fmla="*/ 1890619 w 2765042"/>
                  <a:gd name="connsiteY2" fmla="*/ 614101 h 614195"/>
                  <a:gd name="connsiteX3" fmla="*/ 8177 w 2765042"/>
                  <a:gd name="connsiteY3" fmla="*/ 89232 h 614195"/>
                  <a:gd name="connsiteX0" fmla="*/ 18101 w 2757533"/>
                  <a:gd name="connsiteY0" fmla="*/ 83279 h 474342"/>
                  <a:gd name="connsiteX1" fmla="*/ 2708786 w 2757533"/>
                  <a:gd name="connsiteY1" fmla="*/ 38640 h 474342"/>
                  <a:gd name="connsiteX2" fmla="*/ 1588692 w 2757533"/>
                  <a:gd name="connsiteY2" fmla="*/ 474220 h 474342"/>
                  <a:gd name="connsiteX3" fmla="*/ 18101 w 2757533"/>
                  <a:gd name="connsiteY3" fmla="*/ 83279 h 474342"/>
                  <a:gd name="connsiteX0" fmla="*/ 15031 w 2654422"/>
                  <a:gd name="connsiteY0" fmla="*/ 157888 h 549926"/>
                  <a:gd name="connsiteX1" fmla="*/ 2601761 w 2654422"/>
                  <a:gd name="connsiteY1" fmla="*/ 23960 h 549926"/>
                  <a:gd name="connsiteX2" fmla="*/ 1585622 w 2654422"/>
                  <a:gd name="connsiteY2" fmla="*/ 548829 h 549926"/>
                  <a:gd name="connsiteX3" fmla="*/ 15031 w 2654422"/>
                  <a:gd name="connsiteY3" fmla="*/ 157888 h 549926"/>
                  <a:gd name="connsiteX0" fmla="*/ 10491 w 2657521"/>
                  <a:gd name="connsiteY0" fmla="*/ 158750 h 595325"/>
                  <a:gd name="connsiteX1" fmla="*/ 2597221 w 2657521"/>
                  <a:gd name="connsiteY1" fmla="*/ 24822 h 595325"/>
                  <a:gd name="connsiteX2" fmla="*/ 1719684 w 2657521"/>
                  <a:gd name="connsiteY2" fmla="*/ 594340 h 595325"/>
                  <a:gd name="connsiteX3" fmla="*/ 10491 w 2657521"/>
                  <a:gd name="connsiteY3" fmla="*/ 158750 h 595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57521" h="595325">
                    <a:moveTo>
                      <a:pt x="10491" y="158750"/>
                    </a:moveTo>
                    <a:cubicBezTo>
                      <a:pt x="156747" y="63830"/>
                      <a:pt x="2323907" y="-51495"/>
                      <a:pt x="2597221" y="24822"/>
                    </a:cubicBezTo>
                    <a:cubicBezTo>
                      <a:pt x="2870535" y="101139"/>
                      <a:pt x="2150806" y="572019"/>
                      <a:pt x="1719684" y="594340"/>
                    </a:cubicBezTo>
                    <a:cubicBezTo>
                      <a:pt x="1288562" y="616661"/>
                      <a:pt x="-135765" y="253670"/>
                      <a:pt x="10491" y="15875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366" name="グループ化 365">
                <a:extLst>
                  <a:ext uri="{FF2B5EF4-FFF2-40B4-BE49-F238E27FC236}">
                    <a16:creationId xmlns:a16="http://schemas.microsoft.com/office/drawing/2014/main" id="{B87B50B2-7FAD-4E8D-9FB0-F6F3BD2A67B2}"/>
                  </a:ext>
                </a:extLst>
              </p:cNvPr>
              <p:cNvGrpSpPr/>
              <p:nvPr/>
            </p:nvGrpSpPr>
            <p:grpSpPr>
              <a:xfrm>
                <a:off x="4791019" y="1756796"/>
                <a:ext cx="231737" cy="345786"/>
                <a:chOff x="4685714" y="1756796"/>
                <a:chExt cx="231737" cy="345786"/>
              </a:xfrm>
            </p:grpSpPr>
            <p:sp>
              <p:nvSpPr>
                <p:cNvPr id="379" name="月 378">
                  <a:extLst>
                    <a:ext uri="{FF2B5EF4-FFF2-40B4-BE49-F238E27FC236}">
                      <a16:creationId xmlns:a16="http://schemas.microsoft.com/office/drawing/2014/main" id="{474F42E2-DC05-47AB-AE26-17E4AA0D279A}"/>
                    </a:ext>
                  </a:extLst>
                </p:cNvPr>
                <p:cNvSpPr/>
                <p:nvPr/>
              </p:nvSpPr>
              <p:spPr>
                <a:xfrm rot="5400000">
                  <a:off x="4774905" y="1673759"/>
                  <a:ext cx="59509" cy="225583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380" name="グループ化 379">
                  <a:extLst>
                    <a:ext uri="{FF2B5EF4-FFF2-40B4-BE49-F238E27FC236}">
                      <a16:creationId xmlns:a16="http://schemas.microsoft.com/office/drawing/2014/main" id="{D895B5E0-6F35-45C8-A2A3-9A649D104A3F}"/>
                    </a:ext>
                  </a:extLst>
                </p:cNvPr>
                <p:cNvGrpSpPr/>
                <p:nvPr/>
              </p:nvGrpSpPr>
              <p:grpSpPr>
                <a:xfrm>
                  <a:off x="4685714" y="1822177"/>
                  <a:ext cx="205719" cy="280405"/>
                  <a:chOff x="2551722" y="1271341"/>
                  <a:chExt cx="205719" cy="280405"/>
                </a:xfrm>
              </p:grpSpPr>
              <p:sp>
                <p:nvSpPr>
                  <p:cNvPr id="381" name="二等辺三角形 380">
                    <a:extLst>
                      <a:ext uri="{FF2B5EF4-FFF2-40B4-BE49-F238E27FC236}">
                        <a16:creationId xmlns:a16="http://schemas.microsoft.com/office/drawing/2014/main" id="{06AEE54D-D08F-4F5E-8789-C8AAD87C17BF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2573946" y="1271341"/>
                    <a:ext cx="45719" cy="73117"/>
                  </a:xfrm>
                  <a:prstGeom prst="triangle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82" name="二等辺三角形 381">
                    <a:extLst>
                      <a:ext uri="{FF2B5EF4-FFF2-40B4-BE49-F238E27FC236}">
                        <a16:creationId xmlns:a16="http://schemas.microsoft.com/office/drawing/2014/main" id="{E9139468-956D-43A9-BBA8-263CA98E5E61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2551722" y="1306266"/>
                    <a:ext cx="45719" cy="73117"/>
                  </a:xfrm>
                  <a:prstGeom prst="triangle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383" name="グループ化 382">
                    <a:extLst>
                      <a:ext uri="{FF2B5EF4-FFF2-40B4-BE49-F238E27FC236}">
                        <a16:creationId xmlns:a16="http://schemas.microsoft.com/office/drawing/2014/main" id="{88638719-6A42-4672-BCA8-19BE5DF393E9}"/>
                      </a:ext>
                    </a:extLst>
                  </p:cNvPr>
                  <p:cNvGrpSpPr/>
                  <p:nvPr/>
                </p:nvGrpSpPr>
                <p:grpSpPr>
                  <a:xfrm>
                    <a:off x="2577818" y="1287398"/>
                    <a:ext cx="179623" cy="264348"/>
                    <a:chOff x="2896919" y="3691681"/>
                    <a:chExt cx="138000" cy="203092"/>
                  </a:xfrm>
                </p:grpSpPr>
                <p:sp>
                  <p:nvSpPr>
                    <p:cNvPr id="384" name="円/楕円 148">
                      <a:extLst>
                        <a:ext uri="{FF2B5EF4-FFF2-40B4-BE49-F238E27FC236}">
                          <a16:creationId xmlns:a16="http://schemas.microsoft.com/office/drawing/2014/main" id="{B4461956-6306-41E0-8C37-661269E043F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896919" y="3691681"/>
                      <a:ext cx="138000" cy="179341"/>
                    </a:xfrm>
                    <a:prstGeom prst="ellipse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385" name="円/楕円 149">
                      <a:extLst>
                        <a:ext uri="{FF2B5EF4-FFF2-40B4-BE49-F238E27FC236}">
                          <a16:creationId xmlns:a16="http://schemas.microsoft.com/office/drawing/2014/main" id="{C437CE50-414B-400A-BA73-D0DD1A8937A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896919" y="3715432"/>
                      <a:ext cx="138000" cy="179341"/>
                    </a:xfrm>
                    <a:prstGeom prst="ellipse">
                      <a:avLst/>
                    </a:prstGeom>
                    <a:solidFill>
                      <a:sysClr val="window" lastClr="FFFFFF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386" name="円/楕円 150">
                      <a:extLst>
                        <a:ext uri="{FF2B5EF4-FFF2-40B4-BE49-F238E27FC236}">
                          <a16:creationId xmlns:a16="http://schemas.microsoft.com/office/drawing/2014/main" id="{F9270939-8215-4BA3-9429-415440F432E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02481" y="3753850"/>
                      <a:ext cx="89030" cy="99611"/>
                    </a:xfrm>
                    <a:prstGeom prst="ellipse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387" name="円/楕円 151">
                      <a:extLst>
                        <a:ext uri="{FF2B5EF4-FFF2-40B4-BE49-F238E27FC236}">
                          <a16:creationId xmlns:a16="http://schemas.microsoft.com/office/drawing/2014/main" id="{56F80ADF-0F95-43E6-9731-2565A772479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24137" y="3751424"/>
                      <a:ext cx="45719" cy="51152"/>
                    </a:xfrm>
                    <a:prstGeom prst="ellipse">
                      <a:avLst/>
                    </a:prstGeom>
                    <a:solidFill>
                      <a:sysClr val="window" lastClr="FFFFFF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</p:grpSp>
          </p:grpSp>
          <p:grpSp>
            <p:nvGrpSpPr>
              <p:cNvPr id="367" name="グループ化 366">
                <a:extLst>
                  <a:ext uri="{FF2B5EF4-FFF2-40B4-BE49-F238E27FC236}">
                    <a16:creationId xmlns:a16="http://schemas.microsoft.com/office/drawing/2014/main" id="{DDB5F976-6A35-4A08-907C-E1D5271689EB}"/>
                  </a:ext>
                </a:extLst>
              </p:cNvPr>
              <p:cNvGrpSpPr/>
              <p:nvPr/>
            </p:nvGrpSpPr>
            <p:grpSpPr>
              <a:xfrm>
                <a:off x="4463994" y="1756796"/>
                <a:ext cx="144381" cy="345786"/>
                <a:chOff x="4685714" y="1756796"/>
                <a:chExt cx="231737" cy="345786"/>
              </a:xfrm>
            </p:grpSpPr>
            <p:sp>
              <p:nvSpPr>
                <p:cNvPr id="370" name="月 369">
                  <a:extLst>
                    <a:ext uri="{FF2B5EF4-FFF2-40B4-BE49-F238E27FC236}">
                      <a16:creationId xmlns:a16="http://schemas.microsoft.com/office/drawing/2014/main" id="{46568B8E-5F84-4D98-880C-222D9D55BF69}"/>
                    </a:ext>
                  </a:extLst>
                </p:cNvPr>
                <p:cNvSpPr/>
                <p:nvPr/>
              </p:nvSpPr>
              <p:spPr>
                <a:xfrm rot="5400000">
                  <a:off x="4774905" y="1673759"/>
                  <a:ext cx="59509" cy="225583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371" name="グループ化 370">
                  <a:extLst>
                    <a:ext uri="{FF2B5EF4-FFF2-40B4-BE49-F238E27FC236}">
                      <a16:creationId xmlns:a16="http://schemas.microsoft.com/office/drawing/2014/main" id="{A532DF22-D48B-4C0A-90D7-3FE386169CF9}"/>
                    </a:ext>
                  </a:extLst>
                </p:cNvPr>
                <p:cNvGrpSpPr/>
                <p:nvPr/>
              </p:nvGrpSpPr>
              <p:grpSpPr>
                <a:xfrm>
                  <a:off x="4685714" y="1822177"/>
                  <a:ext cx="205719" cy="280405"/>
                  <a:chOff x="2551722" y="1271341"/>
                  <a:chExt cx="205719" cy="280405"/>
                </a:xfrm>
              </p:grpSpPr>
              <p:sp>
                <p:nvSpPr>
                  <p:cNvPr id="372" name="二等辺三角形 371">
                    <a:extLst>
                      <a:ext uri="{FF2B5EF4-FFF2-40B4-BE49-F238E27FC236}">
                        <a16:creationId xmlns:a16="http://schemas.microsoft.com/office/drawing/2014/main" id="{D8A24E79-9FB5-4E58-8896-E09061B6B247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2573946" y="1271341"/>
                    <a:ext cx="45719" cy="73117"/>
                  </a:xfrm>
                  <a:prstGeom prst="triangle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73" name="二等辺三角形 372">
                    <a:extLst>
                      <a:ext uri="{FF2B5EF4-FFF2-40B4-BE49-F238E27FC236}">
                        <a16:creationId xmlns:a16="http://schemas.microsoft.com/office/drawing/2014/main" id="{C7400779-5BBE-4CDA-925C-76554DE7BD20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2551722" y="1306266"/>
                    <a:ext cx="45719" cy="73117"/>
                  </a:xfrm>
                  <a:prstGeom prst="triangle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374" name="グループ化 373">
                    <a:extLst>
                      <a:ext uri="{FF2B5EF4-FFF2-40B4-BE49-F238E27FC236}">
                        <a16:creationId xmlns:a16="http://schemas.microsoft.com/office/drawing/2014/main" id="{CCF34532-9716-4D3A-98AA-21F49D2F61AD}"/>
                      </a:ext>
                    </a:extLst>
                  </p:cNvPr>
                  <p:cNvGrpSpPr/>
                  <p:nvPr/>
                </p:nvGrpSpPr>
                <p:grpSpPr>
                  <a:xfrm>
                    <a:off x="2577818" y="1287398"/>
                    <a:ext cx="179623" cy="264348"/>
                    <a:chOff x="2896919" y="3691681"/>
                    <a:chExt cx="138000" cy="203092"/>
                  </a:xfrm>
                </p:grpSpPr>
                <p:sp>
                  <p:nvSpPr>
                    <p:cNvPr id="375" name="円/楕円 148">
                      <a:extLst>
                        <a:ext uri="{FF2B5EF4-FFF2-40B4-BE49-F238E27FC236}">
                          <a16:creationId xmlns:a16="http://schemas.microsoft.com/office/drawing/2014/main" id="{8E194880-E0FF-49C5-88AE-9489D88CF75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896919" y="3691681"/>
                      <a:ext cx="138000" cy="179341"/>
                    </a:xfrm>
                    <a:prstGeom prst="ellipse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376" name="円/楕円 149">
                      <a:extLst>
                        <a:ext uri="{FF2B5EF4-FFF2-40B4-BE49-F238E27FC236}">
                          <a16:creationId xmlns:a16="http://schemas.microsoft.com/office/drawing/2014/main" id="{065E0B58-9605-472D-B2E2-D27C6FC299A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896919" y="3715432"/>
                      <a:ext cx="138000" cy="179341"/>
                    </a:xfrm>
                    <a:prstGeom prst="ellipse">
                      <a:avLst/>
                    </a:prstGeom>
                    <a:solidFill>
                      <a:sysClr val="window" lastClr="FFFFFF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377" name="円/楕円 150">
                      <a:extLst>
                        <a:ext uri="{FF2B5EF4-FFF2-40B4-BE49-F238E27FC236}">
                          <a16:creationId xmlns:a16="http://schemas.microsoft.com/office/drawing/2014/main" id="{D01FFF14-8A6C-4D82-BFD5-D53B1A9BAAD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24808" y="3753850"/>
                      <a:ext cx="89029" cy="99611"/>
                    </a:xfrm>
                    <a:prstGeom prst="ellipse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378" name="円/楕円 151">
                      <a:extLst>
                        <a:ext uri="{FF2B5EF4-FFF2-40B4-BE49-F238E27FC236}">
                          <a16:creationId xmlns:a16="http://schemas.microsoft.com/office/drawing/2014/main" id="{8F6101E0-C551-43D2-9F69-9DCA0D94B82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46464" y="3753464"/>
                      <a:ext cx="45719" cy="51152"/>
                    </a:xfrm>
                    <a:prstGeom prst="ellipse">
                      <a:avLst/>
                    </a:prstGeom>
                    <a:solidFill>
                      <a:sysClr val="window" lastClr="FFFFFF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</p:grpSp>
          </p:grpSp>
          <p:sp>
            <p:nvSpPr>
              <p:cNvPr id="368" name="月 367">
                <a:extLst>
                  <a:ext uri="{FF2B5EF4-FFF2-40B4-BE49-F238E27FC236}">
                    <a16:creationId xmlns:a16="http://schemas.microsoft.com/office/drawing/2014/main" id="{618513BC-1100-4BDC-BBF2-7DBF0DA73CA7}"/>
                  </a:ext>
                </a:extLst>
              </p:cNvPr>
              <p:cNvSpPr/>
              <p:nvPr/>
            </p:nvSpPr>
            <p:spPr>
              <a:xfrm flipH="1">
                <a:off x="5151081" y="1604625"/>
                <a:ext cx="143298" cy="846766"/>
              </a:xfrm>
              <a:prstGeom prst="moon">
                <a:avLst/>
              </a:prstGeom>
              <a:solidFill>
                <a:srgbClr val="ED7D31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69" name="フリーフォーム: 図形 368">
                <a:extLst>
                  <a:ext uri="{FF2B5EF4-FFF2-40B4-BE49-F238E27FC236}">
                    <a16:creationId xmlns:a16="http://schemas.microsoft.com/office/drawing/2014/main" id="{FB73CEEC-7AF3-4407-B958-E7047B53BE24}"/>
                  </a:ext>
                </a:extLst>
              </p:cNvPr>
              <p:cNvSpPr/>
              <p:nvPr/>
            </p:nvSpPr>
            <p:spPr>
              <a:xfrm>
                <a:off x="4398298" y="1317708"/>
                <a:ext cx="994713" cy="659761"/>
              </a:xfrm>
              <a:custGeom>
                <a:avLst/>
                <a:gdLst>
                  <a:gd name="connsiteX0" fmla="*/ 511900 w 994713"/>
                  <a:gd name="connsiteY0" fmla="*/ 613 h 659761"/>
                  <a:gd name="connsiteX1" fmla="*/ 765890 w 994713"/>
                  <a:gd name="connsiteY1" fmla="*/ 62269 h 659761"/>
                  <a:gd name="connsiteX2" fmla="*/ 938873 w 994713"/>
                  <a:gd name="connsiteY2" fmla="*/ 659761 h 659761"/>
                  <a:gd name="connsiteX3" fmla="*/ 375247 w 994713"/>
                  <a:gd name="connsiteY3" fmla="*/ 287701 h 659761"/>
                  <a:gd name="connsiteX4" fmla="*/ 281528 w 994713"/>
                  <a:gd name="connsiteY4" fmla="*/ 254090 h 659761"/>
                  <a:gd name="connsiteX5" fmla="*/ 214168 w 994713"/>
                  <a:gd name="connsiteY5" fmla="*/ 300408 h 659761"/>
                  <a:gd name="connsiteX6" fmla="*/ 36460 w 994713"/>
                  <a:gd name="connsiteY6" fmla="*/ 535705 h 659761"/>
                  <a:gd name="connsiteX7" fmla="*/ 202673 w 994713"/>
                  <a:gd name="connsiteY7" fmla="*/ 75351 h 659761"/>
                  <a:gd name="connsiteX8" fmla="*/ 410771 w 994713"/>
                  <a:gd name="connsiteY8" fmla="*/ 17438 h 659761"/>
                  <a:gd name="connsiteX9" fmla="*/ 414532 w 994713"/>
                  <a:gd name="connsiteY9" fmla="*/ 17756 h 659761"/>
                  <a:gd name="connsiteX10" fmla="*/ 428097 w 994713"/>
                  <a:gd name="connsiteY10" fmla="*/ 12994 h 659761"/>
                  <a:gd name="connsiteX11" fmla="*/ 511900 w 994713"/>
                  <a:gd name="connsiteY11" fmla="*/ 613 h 6597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994713" h="659761">
                    <a:moveTo>
                      <a:pt x="511900" y="613"/>
                    </a:moveTo>
                    <a:cubicBezTo>
                      <a:pt x="597132" y="-3834"/>
                      <a:pt x="685438" y="15820"/>
                      <a:pt x="765890" y="62269"/>
                    </a:cubicBezTo>
                    <a:cubicBezTo>
                      <a:pt x="980430" y="186134"/>
                      <a:pt x="1057877" y="453640"/>
                      <a:pt x="938873" y="659761"/>
                    </a:cubicBezTo>
                    <a:cubicBezTo>
                      <a:pt x="774613" y="502723"/>
                      <a:pt x="583324" y="376732"/>
                      <a:pt x="375247" y="287701"/>
                    </a:cubicBezTo>
                    <a:lnTo>
                      <a:pt x="281528" y="254090"/>
                    </a:lnTo>
                    <a:lnTo>
                      <a:pt x="214168" y="300408"/>
                    </a:lnTo>
                    <a:cubicBezTo>
                      <a:pt x="134902" y="364713"/>
                      <a:pt x="73057" y="446064"/>
                      <a:pt x="36460" y="535705"/>
                    </a:cubicBezTo>
                    <a:cubicBezTo>
                      <a:pt x="-50683" y="384769"/>
                      <a:pt x="23734" y="178662"/>
                      <a:pt x="202673" y="75351"/>
                    </a:cubicBezTo>
                    <a:cubicBezTo>
                      <a:pt x="269775" y="36610"/>
                      <a:pt x="342047" y="17826"/>
                      <a:pt x="410771" y="17438"/>
                    </a:cubicBezTo>
                    <a:lnTo>
                      <a:pt x="414532" y="17756"/>
                    </a:lnTo>
                    <a:lnTo>
                      <a:pt x="428097" y="12994"/>
                    </a:lnTo>
                    <a:cubicBezTo>
                      <a:pt x="455419" y="6256"/>
                      <a:pt x="483489" y="2096"/>
                      <a:pt x="511900" y="613"/>
                    </a:cubicBezTo>
                    <a:close/>
                  </a:path>
                </a:pathLst>
              </a:custGeom>
              <a:solidFill>
                <a:srgbClr val="ED7D31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334" name="グループ化 333">
              <a:extLst>
                <a:ext uri="{FF2B5EF4-FFF2-40B4-BE49-F238E27FC236}">
                  <a16:creationId xmlns:a16="http://schemas.microsoft.com/office/drawing/2014/main" id="{DB28A099-678D-4561-BC20-3C538201EFAC}"/>
                </a:ext>
              </a:extLst>
            </p:cNvPr>
            <p:cNvGrpSpPr/>
            <p:nvPr/>
          </p:nvGrpSpPr>
          <p:grpSpPr>
            <a:xfrm>
              <a:off x="4898515" y="5797483"/>
              <a:ext cx="1072675" cy="636425"/>
              <a:chOff x="3560329" y="2804159"/>
              <a:chExt cx="1094802" cy="649553"/>
            </a:xfrm>
          </p:grpSpPr>
          <p:grpSp>
            <p:nvGrpSpPr>
              <p:cNvPr id="350" name="グループ化 349">
                <a:extLst>
                  <a:ext uri="{FF2B5EF4-FFF2-40B4-BE49-F238E27FC236}">
                    <a16:creationId xmlns:a16="http://schemas.microsoft.com/office/drawing/2014/main" id="{1F61EBF0-6A48-4996-802F-0BCF16013831}"/>
                  </a:ext>
                </a:extLst>
              </p:cNvPr>
              <p:cNvGrpSpPr/>
              <p:nvPr/>
            </p:nvGrpSpPr>
            <p:grpSpPr>
              <a:xfrm>
                <a:off x="3560329" y="3059902"/>
                <a:ext cx="839064" cy="301224"/>
                <a:chOff x="1966479" y="3059902"/>
                <a:chExt cx="839064" cy="301224"/>
              </a:xfrm>
            </p:grpSpPr>
            <p:grpSp>
              <p:nvGrpSpPr>
                <p:cNvPr id="352" name="グループ化 351">
                  <a:extLst>
                    <a:ext uri="{FF2B5EF4-FFF2-40B4-BE49-F238E27FC236}">
                      <a16:creationId xmlns:a16="http://schemas.microsoft.com/office/drawing/2014/main" id="{0E6C2A64-E300-4260-AA39-4017E4D8A1BC}"/>
                    </a:ext>
                  </a:extLst>
                </p:cNvPr>
                <p:cNvGrpSpPr/>
                <p:nvPr/>
              </p:nvGrpSpPr>
              <p:grpSpPr>
                <a:xfrm>
                  <a:off x="1968091" y="3059902"/>
                  <a:ext cx="152581" cy="245345"/>
                  <a:chOff x="3696965" y="3132430"/>
                  <a:chExt cx="140232" cy="212394"/>
                </a:xfrm>
              </p:grpSpPr>
              <p:sp>
                <p:nvSpPr>
                  <p:cNvPr id="354" name="四角形: 角を丸くする 353">
                    <a:extLst>
                      <a:ext uri="{FF2B5EF4-FFF2-40B4-BE49-F238E27FC236}">
                        <a16:creationId xmlns:a16="http://schemas.microsoft.com/office/drawing/2014/main" id="{B41F590E-F30B-4724-8560-1A54BFF50AFD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3785701" y="3187552"/>
                    <a:ext cx="51496" cy="144423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55" name="四角形: 角を丸くする 354">
                    <a:extLst>
                      <a:ext uri="{FF2B5EF4-FFF2-40B4-BE49-F238E27FC236}">
                        <a16:creationId xmlns:a16="http://schemas.microsoft.com/office/drawing/2014/main" id="{23EC7A4F-4EA3-4694-83C3-1E5430D642FF}"/>
                      </a:ext>
                    </a:extLst>
                  </p:cNvPr>
                  <p:cNvSpPr/>
                  <p:nvPr/>
                </p:nvSpPr>
                <p:spPr>
                  <a:xfrm>
                    <a:off x="3744758" y="3157376"/>
                    <a:ext cx="60516" cy="18744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56" name="四角形: 角を丸くする 355">
                    <a:extLst>
                      <a:ext uri="{FF2B5EF4-FFF2-40B4-BE49-F238E27FC236}">
                        <a16:creationId xmlns:a16="http://schemas.microsoft.com/office/drawing/2014/main" id="{B70E456C-8E37-411D-94A3-460998A8E888}"/>
                      </a:ext>
                    </a:extLst>
                  </p:cNvPr>
                  <p:cNvSpPr/>
                  <p:nvPr/>
                </p:nvSpPr>
                <p:spPr>
                  <a:xfrm rot="2634547">
                    <a:off x="3696965" y="3132430"/>
                    <a:ext cx="60517" cy="203393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353" name="フリーフォーム: 図形 352">
                  <a:extLst>
                    <a:ext uri="{FF2B5EF4-FFF2-40B4-BE49-F238E27FC236}">
                      <a16:creationId xmlns:a16="http://schemas.microsoft.com/office/drawing/2014/main" id="{96AC11AA-E015-4203-BF34-9534938A3FD1}"/>
                    </a:ext>
                  </a:extLst>
                </p:cNvPr>
                <p:cNvSpPr/>
                <p:nvPr/>
              </p:nvSpPr>
              <p:spPr>
                <a:xfrm>
                  <a:off x="1966479" y="3060657"/>
                  <a:ext cx="839064" cy="300469"/>
                </a:xfrm>
                <a:custGeom>
                  <a:avLst/>
                  <a:gdLst>
                    <a:gd name="connsiteX0" fmla="*/ 225258 w 1057498"/>
                    <a:gd name="connsiteY0" fmla="*/ 0 h 338307"/>
                    <a:gd name="connsiteX1" fmla="*/ 350686 w 1057498"/>
                    <a:gd name="connsiteY1" fmla="*/ 10380 h 338307"/>
                    <a:gd name="connsiteX2" fmla="*/ 362052 w 1057498"/>
                    <a:gd name="connsiteY2" fmla="*/ 15644 h 338307"/>
                    <a:gd name="connsiteX3" fmla="*/ 839064 w 1057498"/>
                    <a:gd name="connsiteY3" fmla="*/ 125169 h 338307"/>
                    <a:gd name="connsiteX4" fmla="*/ 839064 w 1057498"/>
                    <a:gd name="connsiteY4" fmla="*/ 13072 h 338307"/>
                    <a:gd name="connsiteX5" fmla="*/ 1057498 w 1057498"/>
                    <a:gd name="connsiteY5" fmla="*/ 13072 h 338307"/>
                    <a:gd name="connsiteX6" fmla="*/ 1057498 w 1057498"/>
                    <a:gd name="connsiteY6" fmla="*/ 259705 h 338307"/>
                    <a:gd name="connsiteX7" fmla="*/ 1052705 w 1057498"/>
                    <a:gd name="connsiteY7" fmla="*/ 259705 h 338307"/>
                    <a:gd name="connsiteX8" fmla="*/ 1056977 w 1057498"/>
                    <a:gd name="connsiteY8" fmla="*/ 275694 h 338307"/>
                    <a:gd name="connsiteX9" fmla="*/ 1056976 w 1057498"/>
                    <a:gd name="connsiteY9" fmla="*/ 275692 h 338307"/>
                    <a:gd name="connsiteX10" fmla="*/ 907395 w 1057498"/>
                    <a:gd name="connsiteY10" fmla="*/ 332219 h 338307"/>
                    <a:gd name="connsiteX11" fmla="*/ 303273 w 1057498"/>
                    <a:gd name="connsiteY11" fmla="*/ 140087 h 338307"/>
                    <a:gd name="connsiteX12" fmla="*/ 303967 w 1057498"/>
                    <a:gd name="connsiteY12" fmla="*/ 137495 h 338307"/>
                    <a:gd name="connsiteX13" fmla="*/ 294303 w 1057498"/>
                    <a:gd name="connsiteY13" fmla="*/ 140796 h 338307"/>
                    <a:gd name="connsiteX14" fmla="*/ 225258 w 1057498"/>
                    <a:gd name="connsiteY14" fmla="*/ 147859 h 338307"/>
                    <a:gd name="connsiteX15" fmla="*/ 99830 w 1057498"/>
                    <a:gd name="connsiteY15" fmla="*/ 121536 h 338307"/>
                    <a:gd name="connsiteX16" fmla="*/ 98623 w 1057498"/>
                    <a:gd name="connsiteY16" fmla="*/ 120627 h 338307"/>
                    <a:gd name="connsiteX17" fmla="*/ 64054 w 1057498"/>
                    <a:gd name="connsiteY17" fmla="*/ 230891 h 338307"/>
                    <a:gd name="connsiteX18" fmla="*/ 47347 w 1057498"/>
                    <a:gd name="connsiteY18" fmla="*/ 251647 h 338307"/>
                    <a:gd name="connsiteX19" fmla="*/ 22196 w 1057498"/>
                    <a:gd name="connsiteY19" fmla="*/ 253324 h 338307"/>
                    <a:gd name="connsiteX20" fmla="*/ 3333 w 1057498"/>
                    <a:gd name="connsiteY20" fmla="*/ 234942 h 338307"/>
                    <a:gd name="connsiteX21" fmla="*/ 1808 w 1057498"/>
                    <a:gd name="connsiteY21" fmla="*/ 207268 h 338307"/>
                    <a:gd name="connsiteX22" fmla="*/ 48285 w 1057498"/>
                    <a:gd name="connsiteY22" fmla="*/ 59010 h 338307"/>
                    <a:gd name="connsiteX23" fmla="*/ 47877 w 1057498"/>
                    <a:gd name="connsiteY23" fmla="*/ 57986 h 338307"/>
                    <a:gd name="connsiteX24" fmla="*/ 225258 w 1057498"/>
                    <a:gd name="connsiteY24" fmla="*/ 0 h 338307"/>
                    <a:gd name="connsiteX0" fmla="*/ 225258 w 1057498"/>
                    <a:gd name="connsiteY0" fmla="*/ 0 h 338307"/>
                    <a:gd name="connsiteX1" fmla="*/ 350686 w 1057498"/>
                    <a:gd name="connsiteY1" fmla="*/ 10380 h 338307"/>
                    <a:gd name="connsiteX2" fmla="*/ 362052 w 1057498"/>
                    <a:gd name="connsiteY2" fmla="*/ 15644 h 338307"/>
                    <a:gd name="connsiteX3" fmla="*/ 839064 w 1057498"/>
                    <a:gd name="connsiteY3" fmla="*/ 125169 h 338307"/>
                    <a:gd name="connsiteX4" fmla="*/ 839064 w 1057498"/>
                    <a:gd name="connsiteY4" fmla="*/ 13072 h 338307"/>
                    <a:gd name="connsiteX5" fmla="*/ 1057498 w 1057498"/>
                    <a:gd name="connsiteY5" fmla="*/ 13072 h 338307"/>
                    <a:gd name="connsiteX6" fmla="*/ 1057498 w 1057498"/>
                    <a:gd name="connsiteY6" fmla="*/ 259705 h 338307"/>
                    <a:gd name="connsiteX7" fmla="*/ 1056977 w 1057498"/>
                    <a:gd name="connsiteY7" fmla="*/ 275694 h 338307"/>
                    <a:gd name="connsiteX8" fmla="*/ 1056976 w 1057498"/>
                    <a:gd name="connsiteY8" fmla="*/ 275692 h 338307"/>
                    <a:gd name="connsiteX9" fmla="*/ 907395 w 1057498"/>
                    <a:gd name="connsiteY9" fmla="*/ 332219 h 338307"/>
                    <a:gd name="connsiteX10" fmla="*/ 303273 w 1057498"/>
                    <a:gd name="connsiteY10" fmla="*/ 140087 h 338307"/>
                    <a:gd name="connsiteX11" fmla="*/ 303967 w 1057498"/>
                    <a:gd name="connsiteY11" fmla="*/ 137495 h 338307"/>
                    <a:gd name="connsiteX12" fmla="*/ 294303 w 1057498"/>
                    <a:gd name="connsiteY12" fmla="*/ 140796 h 338307"/>
                    <a:gd name="connsiteX13" fmla="*/ 225258 w 1057498"/>
                    <a:gd name="connsiteY13" fmla="*/ 147859 h 338307"/>
                    <a:gd name="connsiteX14" fmla="*/ 99830 w 1057498"/>
                    <a:gd name="connsiteY14" fmla="*/ 121536 h 338307"/>
                    <a:gd name="connsiteX15" fmla="*/ 98623 w 1057498"/>
                    <a:gd name="connsiteY15" fmla="*/ 120627 h 338307"/>
                    <a:gd name="connsiteX16" fmla="*/ 64054 w 1057498"/>
                    <a:gd name="connsiteY16" fmla="*/ 230891 h 338307"/>
                    <a:gd name="connsiteX17" fmla="*/ 47347 w 1057498"/>
                    <a:gd name="connsiteY17" fmla="*/ 251647 h 338307"/>
                    <a:gd name="connsiteX18" fmla="*/ 22196 w 1057498"/>
                    <a:gd name="connsiteY18" fmla="*/ 253324 h 338307"/>
                    <a:gd name="connsiteX19" fmla="*/ 3333 w 1057498"/>
                    <a:gd name="connsiteY19" fmla="*/ 234942 h 338307"/>
                    <a:gd name="connsiteX20" fmla="*/ 1808 w 1057498"/>
                    <a:gd name="connsiteY20" fmla="*/ 207268 h 338307"/>
                    <a:gd name="connsiteX21" fmla="*/ 48285 w 1057498"/>
                    <a:gd name="connsiteY21" fmla="*/ 59010 h 338307"/>
                    <a:gd name="connsiteX22" fmla="*/ 47877 w 1057498"/>
                    <a:gd name="connsiteY22" fmla="*/ 57986 h 338307"/>
                    <a:gd name="connsiteX23" fmla="*/ 225258 w 1057498"/>
                    <a:gd name="connsiteY23" fmla="*/ 0 h 338307"/>
                    <a:gd name="connsiteX0" fmla="*/ 225258 w 1057498"/>
                    <a:gd name="connsiteY0" fmla="*/ 0 h 338307"/>
                    <a:gd name="connsiteX1" fmla="*/ 350686 w 1057498"/>
                    <a:gd name="connsiteY1" fmla="*/ 10380 h 338307"/>
                    <a:gd name="connsiteX2" fmla="*/ 362052 w 1057498"/>
                    <a:gd name="connsiteY2" fmla="*/ 15644 h 338307"/>
                    <a:gd name="connsiteX3" fmla="*/ 839064 w 1057498"/>
                    <a:gd name="connsiteY3" fmla="*/ 125169 h 338307"/>
                    <a:gd name="connsiteX4" fmla="*/ 839064 w 1057498"/>
                    <a:gd name="connsiteY4" fmla="*/ 13072 h 338307"/>
                    <a:gd name="connsiteX5" fmla="*/ 1057498 w 1057498"/>
                    <a:gd name="connsiteY5" fmla="*/ 13072 h 338307"/>
                    <a:gd name="connsiteX6" fmla="*/ 1056977 w 1057498"/>
                    <a:gd name="connsiteY6" fmla="*/ 275694 h 338307"/>
                    <a:gd name="connsiteX7" fmla="*/ 1056976 w 1057498"/>
                    <a:gd name="connsiteY7" fmla="*/ 275692 h 338307"/>
                    <a:gd name="connsiteX8" fmla="*/ 907395 w 1057498"/>
                    <a:gd name="connsiteY8" fmla="*/ 332219 h 338307"/>
                    <a:gd name="connsiteX9" fmla="*/ 303273 w 1057498"/>
                    <a:gd name="connsiteY9" fmla="*/ 140087 h 338307"/>
                    <a:gd name="connsiteX10" fmla="*/ 303967 w 1057498"/>
                    <a:gd name="connsiteY10" fmla="*/ 137495 h 338307"/>
                    <a:gd name="connsiteX11" fmla="*/ 294303 w 1057498"/>
                    <a:gd name="connsiteY11" fmla="*/ 140796 h 338307"/>
                    <a:gd name="connsiteX12" fmla="*/ 225258 w 1057498"/>
                    <a:gd name="connsiteY12" fmla="*/ 147859 h 338307"/>
                    <a:gd name="connsiteX13" fmla="*/ 99830 w 1057498"/>
                    <a:gd name="connsiteY13" fmla="*/ 121536 h 338307"/>
                    <a:gd name="connsiteX14" fmla="*/ 98623 w 1057498"/>
                    <a:gd name="connsiteY14" fmla="*/ 120627 h 338307"/>
                    <a:gd name="connsiteX15" fmla="*/ 64054 w 1057498"/>
                    <a:gd name="connsiteY15" fmla="*/ 230891 h 338307"/>
                    <a:gd name="connsiteX16" fmla="*/ 47347 w 1057498"/>
                    <a:gd name="connsiteY16" fmla="*/ 251647 h 338307"/>
                    <a:gd name="connsiteX17" fmla="*/ 22196 w 1057498"/>
                    <a:gd name="connsiteY17" fmla="*/ 253324 h 338307"/>
                    <a:gd name="connsiteX18" fmla="*/ 3333 w 1057498"/>
                    <a:gd name="connsiteY18" fmla="*/ 234942 h 338307"/>
                    <a:gd name="connsiteX19" fmla="*/ 1808 w 1057498"/>
                    <a:gd name="connsiteY19" fmla="*/ 207268 h 338307"/>
                    <a:gd name="connsiteX20" fmla="*/ 48285 w 1057498"/>
                    <a:gd name="connsiteY20" fmla="*/ 59010 h 338307"/>
                    <a:gd name="connsiteX21" fmla="*/ 47877 w 1057498"/>
                    <a:gd name="connsiteY21" fmla="*/ 57986 h 338307"/>
                    <a:gd name="connsiteX22" fmla="*/ 225258 w 1057498"/>
                    <a:gd name="connsiteY22" fmla="*/ 0 h 338307"/>
                    <a:gd name="connsiteX0" fmla="*/ 225258 w 1057498"/>
                    <a:gd name="connsiteY0" fmla="*/ 0 h 338307"/>
                    <a:gd name="connsiteX1" fmla="*/ 350686 w 1057498"/>
                    <a:gd name="connsiteY1" fmla="*/ 10380 h 338307"/>
                    <a:gd name="connsiteX2" fmla="*/ 362052 w 1057498"/>
                    <a:gd name="connsiteY2" fmla="*/ 15644 h 338307"/>
                    <a:gd name="connsiteX3" fmla="*/ 839064 w 1057498"/>
                    <a:gd name="connsiteY3" fmla="*/ 125169 h 338307"/>
                    <a:gd name="connsiteX4" fmla="*/ 839064 w 1057498"/>
                    <a:gd name="connsiteY4" fmla="*/ 13072 h 338307"/>
                    <a:gd name="connsiteX5" fmla="*/ 1057498 w 1057498"/>
                    <a:gd name="connsiteY5" fmla="*/ 13072 h 338307"/>
                    <a:gd name="connsiteX6" fmla="*/ 1056977 w 1057498"/>
                    <a:gd name="connsiteY6" fmla="*/ 275694 h 338307"/>
                    <a:gd name="connsiteX7" fmla="*/ 1056976 w 1057498"/>
                    <a:gd name="connsiteY7" fmla="*/ 275692 h 338307"/>
                    <a:gd name="connsiteX8" fmla="*/ 907395 w 1057498"/>
                    <a:gd name="connsiteY8" fmla="*/ 332219 h 338307"/>
                    <a:gd name="connsiteX9" fmla="*/ 303273 w 1057498"/>
                    <a:gd name="connsiteY9" fmla="*/ 140087 h 338307"/>
                    <a:gd name="connsiteX10" fmla="*/ 303967 w 1057498"/>
                    <a:gd name="connsiteY10" fmla="*/ 137495 h 338307"/>
                    <a:gd name="connsiteX11" fmla="*/ 225258 w 1057498"/>
                    <a:gd name="connsiteY11" fmla="*/ 147859 h 338307"/>
                    <a:gd name="connsiteX12" fmla="*/ 99830 w 1057498"/>
                    <a:gd name="connsiteY12" fmla="*/ 121536 h 338307"/>
                    <a:gd name="connsiteX13" fmla="*/ 98623 w 1057498"/>
                    <a:gd name="connsiteY13" fmla="*/ 120627 h 338307"/>
                    <a:gd name="connsiteX14" fmla="*/ 64054 w 1057498"/>
                    <a:gd name="connsiteY14" fmla="*/ 230891 h 338307"/>
                    <a:gd name="connsiteX15" fmla="*/ 47347 w 1057498"/>
                    <a:gd name="connsiteY15" fmla="*/ 251647 h 338307"/>
                    <a:gd name="connsiteX16" fmla="*/ 22196 w 1057498"/>
                    <a:gd name="connsiteY16" fmla="*/ 253324 h 338307"/>
                    <a:gd name="connsiteX17" fmla="*/ 3333 w 1057498"/>
                    <a:gd name="connsiteY17" fmla="*/ 234942 h 338307"/>
                    <a:gd name="connsiteX18" fmla="*/ 1808 w 1057498"/>
                    <a:gd name="connsiteY18" fmla="*/ 207268 h 338307"/>
                    <a:gd name="connsiteX19" fmla="*/ 48285 w 1057498"/>
                    <a:gd name="connsiteY19" fmla="*/ 59010 h 338307"/>
                    <a:gd name="connsiteX20" fmla="*/ 47877 w 1057498"/>
                    <a:gd name="connsiteY20" fmla="*/ 57986 h 338307"/>
                    <a:gd name="connsiteX21" fmla="*/ 225258 w 1057498"/>
                    <a:gd name="connsiteY21" fmla="*/ 0 h 338307"/>
                    <a:gd name="connsiteX0" fmla="*/ 225258 w 1057498"/>
                    <a:gd name="connsiteY0" fmla="*/ 0 h 338307"/>
                    <a:gd name="connsiteX1" fmla="*/ 350686 w 1057498"/>
                    <a:gd name="connsiteY1" fmla="*/ 10380 h 338307"/>
                    <a:gd name="connsiteX2" fmla="*/ 362052 w 1057498"/>
                    <a:gd name="connsiteY2" fmla="*/ 15644 h 338307"/>
                    <a:gd name="connsiteX3" fmla="*/ 839064 w 1057498"/>
                    <a:gd name="connsiteY3" fmla="*/ 125169 h 338307"/>
                    <a:gd name="connsiteX4" fmla="*/ 839064 w 1057498"/>
                    <a:gd name="connsiteY4" fmla="*/ 13072 h 338307"/>
                    <a:gd name="connsiteX5" fmla="*/ 1057498 w 1057498"/>
                    <a:gd name="connsiteY5" fmla="*/ 13072 h 338307"/>
                    <a:gd name="connsiteX6" fmla="*/ 1056977 w 1057498"/>
                    <a:gd name="connsiteY6" fmla="*/ 275694 h 338307"/>
                    <a:gd name="connsiteX7" fmla="*/ 1056976 w 1057498"/>
                    <a:gd name="connsiteY7" fmla="*/ 275692 h 338307"/>
                    <a:gd name="connsiteX8" fmla="*/ 907395 w 1057498"/>
                    <a:gd name="connsiteY8" fmla="*/ 332219 h 338307"/>
                    <a:gd name="connsiteX9" fmla="*/ 303273 w 1057498"/>
                    <a:gd name="connsiteY9" fmla="*/ 140087 h 338307"/>
                    <a:gd name="connsiteX10" fmla="*/ 225258 w 1057498"/>
                    <a:gd name="connsiteY10" fmla="*/ 147859 h 338307"/>
                    <a:gd name="connsiteX11" fmla="*/ 99830 w 1057498"/>
                    <a:gd name="connsiteY11" fmla="*/ 121536 h 338307"/>
                    <a:gd name="connsiteX12" fmla="*/ 98623 w 1057498"/>
                    <a:gd name="connsiteY12" fmla="*/ 120627 h 338307"/>
                    <a:gd name="connsiteX13" fmla="*/ 64054 w 1057498"/>
                    <a:gd name="connsiteY13" fmla="*/ 230891 h 338307"/>
                    <a:gd name="connsiteX14" fmla="*/ 47347 w 1057498"/>
                    <a:gd name="connsiteY14" fmla="*/ 251647 h 338307"/>
                    <a:gd name="connsiteX15" fmla="*/ 22196 w 1057498"/>
                    <a:gd name="connsiteY15" fmla="*/ 253324 h 338307"/>
                    <a:gd name="connsiteX16" fmla="*/ 3333 w 1057498"/>
                    <a:gd name="connsiteY16" fmla="*/ 234942 h 338307"/>
                    <a:gd name="connsiteX17" fmla="*/ 1808 w 1057498"/>
                    <a:gd name="connsiteY17" fmla="*/ 207268 h 338307"/>
                    <a:gd name="connsiteX18" fmla="*/ 48285 w 1057498"/>
                    <a:gd name="connsiteY18" fmla="*/ 59010 h 338307"/>
                    <a:gd name="connsiteX19" fmla="*/ 47877 w 1057498"/>
                    <a:gd name="connsiteY19" fmla="*/ 57986 h 338307"/>
                    <a:gd name="connsiteX20" fmla="*/ 225258 w 1057498"/>
                    <a:gd name="connsiteY20" fmla="*/ 0 h 338307"/>
                    <a:gd name="connsiteX0" fmla="*/ 225258 w 1057498"/>
                    <a:gd name="connsiteY0" fmla="*/ 0 h 338307"/>
                    <a:gd name="connsiteX1" fmla="*/ 350686 w 1057498"/>
                    <a:gd name="connsiteY1" fmla="*/ 10380 h 338307"/>
                    <a:gd name="connsiteX2" fmla="*/ 839064 w 1057498"/>
                    <a:gd name="connsiteY2" fmla="*/ 125169 h 338307"/>
                    <a:gd name="connsiteX3" fmla="*/ 839064 w 1057498"/>
                    <a:gd name="connsiteY3" fmla="*/ 13072 h 338307"/>
                    <a:gd name="connsiteX4" fmla="*/ 1057498 w 1057498"/>
                    <a:gd name="connsiteY4" fmla="*/ 13072 h 338307"/>
                    <a:gd name="connsiteX5" fmla="*/ 1056977 w 1057498"/>
                    <a:gd name="connsiteY5" fmla="*/ 275694 h 338307"/>
                    <a:gd name="connsiteX6" fmla="*/ 1056976 w 1057498"/>
                    <a:gd name="connsiteY6" fmla="*/ 275692 h 338307"/>
                    <a:gd name="connsiteX7" fmla="*/ 907395 w 1057498"/>
                    <a:gd name="connsiteY7" fmla="*/ 332219 h 338307"/>
                    <a:gd name="connsiteX8" fmla="*/ 303273 w 1057498"/>
                    <a:gd name="connsiteY8" fmla="*/ 140087 h 338307"/>
                    <a:gd name="connsiteX9" fmla="*/ 225258 w 1057498"/>
                    <a:gd name="connsiteY9" fmla="*/ 147859 h 338307"/>
                    <a:gd name="connsiteX10" fmla="*/ 99830 w 1057498"/>
                    <a:gd name="connsiteY10" fmla="*/ 121536 h 338307"/>
                    <a:gd name="connsiteX11" fmla="*/ 98623 w 1057498"/>
                    <a:gd name="connsiteY11" fmla="*/ 120627 h 338307"/>
                    <a:gd name="connsiteX12" fmla="*/ 64054 w 1057498"/>
                    <a:gd name="connsiteY12" fmla="*/ 230891 h 338307"/>
                    <a:gd name="connsiteX13" fmla="*/ 47347 w 1057498"/>
                    <a:gd name="connsiteY13" fmla="*/ 251647 h 338307"/>
                    <a:gd name="connsiteX14" fmla="*/ 22196 w 1057498"/>
                    <a:gd name="connsiteY14" fmla="*/ 253324 h 338307"/>
                    <a:gd name="connsiteX15" fmla="*/ 3333 w 1057498"/>
                    <a:gd name="connsiteY15" fmla="*/ 234942 h 338307"/>
                    <a:gd name="connsiteX16" fmla="*/ 1808 w 1057498"/>
                    <a:gd name="connsiteY16" fmla="*/ 207268 h 338307"/>
                    <a:gd name="connsiteX17" fmla="*/ 48285 w 1057498"/>
                    <a:gd name="connsiteY17" fmla="*/ 59010 h 338307"/>
                    <a:gd name="connsiteX18" fmla="*/ 47877 w 1057498"/>
                    <a:gd name="connsiteY18" fmla="*/ 57986 h 338307"/>
                    <a:gd name="connsiteX19" fmla="*/ 225258 w 1057498"/>
                    <a:gd name="connsiteY19" fmla="*/ 0 h 338307"/>
                    <a:gd name="connsiteX0" fmla="*/ 225258 w 1057498"/>
                    <a:gd name="connsiteY0" fmla="*/ 0 h 338307"/>
                    <a:gd name="connsiteX1" fmla="*/ 350686 w 1057498"/>
                    <a:gd name="connsiteY1" fmla="*/ 10380 h 338307"/>
                    <a:gd name="connsiteX2" fmla="*/ 839064 w 1057498"/>
                    <a:gd name="connsiteY2" fmla="*/ 125169 h 338307"/>
                    <a:gd name="connsiteX3" fmla="*/ 1057498 w 1057498"/>
                    <a:gd name="connsiteY3" fmla="*/ 13072 h 338307"/>
                    <a:gd name="connsiteX4" fmla="*/ 1056977 w 1057498"/>
                    <a:gd name="connsiteY4" fmla="*/ 275694 h 338307"/>
                    <a:gd name="connsiteX5" fmla="*/ 1056976 w 1057498"/>
                    <a:gd name="connsiteY5" fmla="*/ 275692 h 338307"/>
                    <a:gd name="connsiteX6" fmla="*/ 907395 w 1057498"/>
                    <a:gd name="connsiteY6" fmla="*/ 332219 h 338307"/>
                    <a:gd name="connsiteX7" fmla="*/ 303273 w 1057498"/>
                    <a:gd name="connsiteY7" fmla="*/ 140087 h 338307"/>
                    <a:gd name="connsiteX8" fmla="*/ 225258 w 1057498"/>
                    <a:gd name="connsiteY8" fmla="*/ 147859 h 338307"/>
                    <a:gd name="connsiteX9" fmla="*/ 99830 w 1057498"/>
                    <a:gd name="connsiteY9" fmla="*/ 121536 h 338307"/>
                    <a:gd name="connsiteX10" fmla="*/ 98623 w 1057498"/>
                    <a:gd name="connsiteY10" fmla="*/ 120627 h 338307"/>
                    <a:gd name="connsiteX11" fmla="*/ 64054 w 1057498"/>
                    <a:gd name="connsiteY11" fmla="*/ 230891 h 338307"/>
                    <a:gd name="connsiteX12" fmla="*/ 47347 w 1057498"/>
                    <a:gd name="connsiteY12" fmla="*/ 251647 h 338307"/>
                    <a:gd name="connsiteX13" fmla="*/ 22196 w 1057498"/>
                    <a:gd name="connsiteY13" fmla="*/ 253324 h 338307"/>
                    <a:gd name="connsiteX14" fmla="*/ 3333 w 1057498"/>
                    <a:gd name="connsiteY14" fmla="*/ 234942 h 338307"/>
                    <a:gd name="connsiteX15" fmla="*/ 1808 w 1057498"/>
                    <a:gd name="connsiteY15" fmla="*/ 207268 h 338307"/>
                    <a:gd name="connsiteX16" fmla="*/ 48285 w 1057498"/>
                    <a:gd name="connsiteY16" fmla="*/ 59010 h 338307"/>
                    <a:gd name="connsiteX17" fmla="*/ 47877 w 1057498"/>
                    <a:gd name="connsiteY17" fmla="*/ 57986 h 338307"/>
                    <a:gd name="connsiteX18" fmla="*/ 225258 w 1057498"/>
                    <a:gd name="connsiteY18" fmla="*/ 0 h 338307"/>
                    <a:gd name="connsiteX0" fmla="*/ 225258 w 1056977"/>
                    <a:gd name="connsiteY0" fmla="*/ 0 h 338307"/>
                    <a:gd name="connsiteX1" fmla="*/ 350686 w 1056977"/>
                    <a:gd name="connsiteY1" fmla="*/ 10380 h 338307"/>
                    <a:gd name="connsiteX2" fmla="*/ 839064 w 1056977"/>
                    <a:gd name="connsiteY2" fmla="*/ 125169 h 338307"/>
                    <a:gd name="connsiteX3" fmla="*/ 1056977 w 1056977"/>
                    <a:gd name="connsiteY3" fmla="*/ 275694 h 338307"/>
                    <a:gd name="connsiteX4" fmla="*/ 1056976 w 1056977"/>
                    <a:gd name="connsiteY4" fmla="*/ 275692 h 338307"/>
                    <a:gd name="connsiteX5" fmla="*/ 907395 w 1056977"/>
                    <a:gd name="connsiteY5" fmla="*/ 332219 h 338307"/>
                    <a:gd name="connsiteX6" fmla="*/ 303273 w 1056977"/>
                    <a:gd name="connsiteY6" fmla="*/ 140087 h 338307"/>
                    <a:gd name="connsiteX7" fmla="*/ 225258 w 1056977"/>
                    <a:gd name="connsiteY7" fmla="*/ 147859 h 338307"/>
                    <a:gd name="connsiteX8" fmla="*/ 99830 w 1056977"/>
                    <a:gd name="connsiteY8" fmla="*/ 121536 h 338307"/>
                    <a:gd name="connsiteX9" fmla="*/ 98623 w 1056977"/>
                    <a:gd name="connsiteY9" fmla="*/ 120627 h 338307"/>
                    <a:gd name="connsiteX10" fmla="*/ 64054 w 1056977"/>
                    <a:gd name="connsiteY10" fmla="*/ 230891 h 338307"/>
                    <a:gd name="connsiteX11" fmla="*/ 47347 w 1056977"/>
                    <a:gd name="connsiteY11" fmla="*/ 251647 h 338307"/>
                    <a:gd name="connsiteX12" fmla="*/ 22196 w 1056977"/>
                    <a:gd name="connsiteY12" fmla="*/ 253324 h 338307"/>
                    <a:gd name="connsiteX13" fmla="*/ 3333 w 1056977"/>
                    <a:gd name="connsiteY13" fmla="*/ 234942 h 338307"/>
                    <a:gd name="connsiteX14" fmla="*/ 1808 w 1056977"/>
                    <a:gd name="connsiteY14" fmla="*/ 207268 h 338307"/>
                    <a:gd name="connsiteX15" fmla="*/ 48285 w 1056977"/>
                    <a:gd name="connsiteY15" fmla="*/ 59010 h 338307"/>
                    <a:gd name="connsiteX16" fmla="*/ 47877 w 1056977"/>
                    <a:gd name="connsiteY16" fmla="*/ 57986 h 338307"/>
                    <a:gd name="connsiteX17" fmla="*/ 225258 w 1056977"/>
                    <a:gd name="connsiteY17" fmla="*/ 0 h 338307"/>
                    <a:gd name="connsiteX0" fmla="*/ 225258 w 1058985"/>
                    <a:gd name="connsiteY0" fmla="*/ 0 h 338352"/>
                    <a:gd name="connsiteX1" fmla="*/ 350686 w 1058985"/>
                    <a:gd name="connsiteY1" fmla="*/ 10380 h 338352"/>
                    <a:gd name="connsiteX2" fmla="*/ 839064 w 1058985"/>
                    <a:gd name="connsiteY2" fmla="*/ 125169 h 338352"/>
                    <a:gd name="connsiteX3" fmla="*/ 1056977 w 1058985"/>
                    <a:gd name="connsiteY3" fmla="*/ 275694 h 338352"/>
                    <a:gd name="connsiteX4" fmla="*/ 907395 w 1058985"/>
                    <a:gd name="connsiteY4" fmla="*/ 332219 h 338352"/>
                    <a:gd name="connsiteX5" fmla="*/ 303273 w 1058985"/>
                    <a:gd name="connsiteY5" fmla="*/ 140087 h 338352"/>
                    <a:gd name="connsiteX6" fmla="*/ 225258 w 1058985"/>
                    <a:gd name="connsiteY6" fmla="*/ 147859 h 338352"/>
                    <a:gd name="connsiteX7" fmla="*/ 99830 w 1058985"/>
                    <a:gd name="connsiteY7" fmla="*/ 121536 h 338352"/>
                    <a:gd name="connsiteX8" fmla="*/ 98623 w 1058985"/>
                    <a:gd name="connsiteY8" fmla="*/ 120627 h 338352"/>
                    <a:gd name="connsiteX9" fmla="*/ 64054 w 1058985"/>
                    <a:gd name="connsiteY9" fmla="*/ 230891 h 338352"/>
                    <a:gd name="connsiteX10" fmla="*/ 47347 w 1058985"/>
                    <a:gd name="connsiteY10" fmla="*/ 251647 h 338352"/>
                    <a:gd name="connsiteX11" fmla="*/ 22196 w 1058985"/>
                    <a:gd name="connsiteY11" fmla="*/ 253324 h 338352"/>
                    <a:gd name="connsiteX12" fmla="*/ 3333 w 1058985"/>
                    <a:gd name="connsiteY12" fmla="*/ 234942 h 338352"/>
                    <a:gd name="connsiteX13" fmla="*/ 1808 w 1058985"/>
                    <a:gd name="connsiteY13" fmla="*/ 207268 h 338352"/>
                    <a:gd name="connsiteX14" fmla="*/ 48285 w 1058985"/>
                    <a:gd name="connsiteY14" fmla="*/ 59010 h 338352"/>
                    <a:gd name="connsiteX15" fmla="*/ 47877 w 1058985"/>
                    <a:gd name="connsiteY15" fmla="*/ 57986 h 338352"/>
                    <a:gd name="connsiteX16" fmla="*/ 225258 w 1058985"/>
                    <a:gd name="connsiteY16" fmla="*/ 0 h 338352"/>
                    <a:gd name="connsiteX0" fmla="*/ 225258 w 907395"/>
                    <a:gd name="connsiteY0" fmla="*/ 0 h 332219"/>
                    <a:gd name="connsiteX1" fmla="*/ 350686 w 907395"/>
                    <a:gd name="connsiteY1" fmla="*/ 10380 h 332219"/>
                    <a:gd name="connsiteX2" fmla="*/ 839064 w 907395"/>
                    <a:gd name="connsiteY2" fmla="*/ 125169 h 332219"/>
                    <a:gd name="connsiteX3" fmla="*/ 907395 w 907395"/>
                    <a:gd name="connsiteY3" fmla="*/ 332219 h 332219"/>
                    <a:gd name="connsiteX4" fmla="*/ 303273 w 907395"/>
                    <a:gd name="connsiteY4" fmla="*/ 140087 h 332219"/>
                    <a:gd name="connsiteX5" fmla="*/ 225258 w 907395"/>
                    <a:gd name="connsiteY5" fmla="*/ 147859 h 332219"/>
                    <a:gd name="connsiteX6" fmla="*/ 99830 w 907395"/>
                    <a:gd name="connsiteY6" fmla="*/ 121536 h 332219"/>
                    <a:gd name="connsiteX7" fmla="*/ 98623 w 907395"/>
                    <a:gd name="connsiteY7" fmla="*/ 120627 h 332219"/>
                    <a:gd name="connsiteX8" fmla="*/ 64054 w 907395"/>
                    <a:gd name="connsiteY8" fmla="*/ 230891 h 332219"/>
                    <a:gd name="connsiteX9" fmla="*/ 47347 w 907395"/>
                    <a:gd name="connsiteY9" fmla="*/ 251647 h 332219"/>
                    <a:gd name="connsiteX10" fmla="*/ 22196 w 907395"/>
                    <a:gd name="connsiteY10" fmla="*/ 253324 h 332219"/>
                    <a:gd name="connsiteX11" fmla="*/ 3333 w 907395"/>
                    <a:gd name="connsiteY11" fmla="*/ 234942 h 332219"/>
                    <a:gd name="connsiteX12" fmla="*/ 1808 w 907395"/>
                    <a:gd name="connsiteY12" fmla="*/ 207268 h 332219"/>
                    <a:gd name="connsiteX13" fmla="*/ 48285 w 907395"/>
                    <a:gd name="connsiteY13" fmla="*/ 59010 h 332219"/>
                    <a:gd name="connsiteX14" fmla="*/ 47877 w 907395"/>
                    <a:gd name="connsiteY14" fmla="*/ 57986 h 332219"/>
                    <a:gd name="connsiteX15" fmla="*/ 225258 w 907395"/>
                    <a:gd name="connsiteY15" fmla="*/ 0 h 332219"/>
                    <a:gd name="connsiteX0" fmla="*/ 225258 w 839064"/>
                    <a:gd name="connsiteY0" fmla="*/ 0 h 300469"/>
                    <a:gd name="connsiteX1" fmla="*/ 350686 w 839064"/>
                    <a:gd name="connsiteY1" fmla="*/ 10380 h 300469"/>
                    <a:gd name="connsiteX2" fmla="*/ 839064 w 839064"/>
                    <a:gd name="connsiteY2" fmla="*/ 125169 h 300469"/>
                    <a:gd name="connsiteX3" fmla="*/ 780395 w 839064"/>
                    <a:gd name="connsiteY3" fmla="*/ 300469 h 300469"/>
                    <a:gd name="connsiteX4" fmla="*/ 303273 w 839064"/>
                    <a:gd name="connsiteY4" fmla="*/ 140087 h 300469"/>
                    <a:gd name="connsiteX5" fmla="*/ 225258 w 839064"/>
                    <a:gd name="connsiteY5" fmla="*/ 147859 h 300469"/>
                    <a:gd name="connsiteX6" fmla="*/ 99830 w 839064"/>
                    <a:gd name="connsiteY6" fmla="*/ 121536 h 300469"/>
                    <a:gd name="connsiteX7" fmla="*/ 98623 w 839064"/>
                    <a:gd name="connsiteY7" fmla="*/ 120627 h 300469"/>
                    <a:gd name="connsiteX8" fmla="*/ 64054 w 839064"/>
                    <a:gd name="connsiteY8" fmla="*/ 230891 h 300469"/>
                    <a:gd name="connsiteX9" fmla="*/ 47347 w 839064"/>
                    <a:gd name="connsiteY9" fmla="*/ 251647 h 300469"/>
                    <a:gd name="connsiteX10" fmla="*/ 22196 w 839064"/>
                    <a:gd name="connsiteY10" fmla="*/ 253324 h 300469"/>
                    <a:gd name="connsiteX11" fmla="*/ 3333 w 839064"/>
                    <a:gd name="connsiteY11" fmla="*/ 234942 h 300469"/>
                    <a:gd name="connsiteX12" fmla="*/ 1808 w 839064"/>
                    <a:gd name="connsiteY12" fmla="*/ 207268 h 300469"/>
                    <a:gd name="connsiteX13" fmla="*/ 48285 w 839064"/>
                    <a:gd name="connsiteY13" fmla="*/ 59010 h 300469"/>
                    <a:gd name="connsiteX14" fmla="*/ 47877 w 839064"/>
                    <a:gd name="connsiteY14" fmla="*/ 57986 h 300469"/>
                    <a:gd name="connsiteX15" fmla="*/ 225258 w 839064"/>
                    <a:gd name="connsiteY15" fmla="*/ 0 h 3004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839064" h="300469">
                      <a:moveTo>
                        <a:pt x="225258" y="0"/>
                      </a:moveTo>
                      <a:cubicBezTo>
                        <a:pt x="274241" y="0"/>
                        <a:pt x="318586" y="2088"/>
                        <a:pt x="350686" y="10380"/>
                      </a:cubicBezTo>
                      <a:lnTo>
                        <a:pt x="839064" y="125169"/>
                      </a:lnTo>
                      <a:lnTo>
                        <a:pt x="780395" y="300469"/>
                      </a:lnTo>
                      <a:lnTo>
                        <a:pt x="303273" y="140087"/>
                      </a:lnTo>
                      <a:lnTo>
                        <a:pt x="225258" y="147859"/>
                      </a:lnTo>
                      <a:cubicBezTo>
                        <a:pt x="176276" y="147859"/>
                        <a:pt x="131930" y="137800"/>
                        <a:pt x="99830" y="121536"/>
                      </a:cubicBezTo>
                      <a:lnTo>
                        <a:pt x="98623" y="120627"/>
                      </a:lnTo>
                      <a:lnTo>
                        <a:pt x="64054" y="230891"/>
                      </a:lnTo>
                      <a:cubicBezTo>
                        <a:pt x="61090" y="240348"/>
                        <a:pt x="54922" y="247587"/>
                        <a:pt x="47347" y="251647"/>
                      </a:cubicBezTo>
                      <a:lnTo>
                        <a:pt x="22196" y="253324"/>
                      </a:lnTo>
                      <a:lnTo>
                        <a:pt x="3333" y="234942"/>
                      </a:lnTo>
                      <a:cubicBezTo>
                        <a:pt x="-357" y="226607"/>
                        <a:pt x="-1156" y="216724"/>
                        <a:pt x="1808" y="207268"/>
                      </a:cubicBezTo>
                      <a:lnTo>
                        <a:pt x="48285" y="59010"/>
                      </a:lnTo>
                      <a:lnTo>
                        <a:pt x="47877" y="57986"/>
                      </a:lnTo>
                      <a:cubicBezTo>
                        <a:pt x="47877" y="8350"/>
                        <a:pt x="127293" y="0"/>
                        <a:pt x="225258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351" name="フリーフォーム: 図形 350">
                <a:extLst>
                  <a:ext uri="{FF2B5EF4-FFF2-40B4-BE49-F238E27FC236}">
                    <a16:creationId xmlns:a16="http://schemas.microsoft.com/office/drawing/2014/main" id="{1FE08579-9492-4A1B-B5C4-B4A460CB9D37}"/>
                  </a:ext>
                </a:extLst>
              </p:cNvPr>
              <p:cNvSpPr/>
              <p:nvPr/>
            </p:nvSpPr>
            <p:spPr>
              <a:xfrm rot="10800000" flipH="1">
                <a:off x="3910416" y="2804159"/>
                <a:ext cx="744715" cy="649553"/>
              </a:xfrm>
              <a:custGeom>
                <a:avLst/>
                <a:gdLst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28746 w 1014326"/>
                  <a:gd name="connsiteY6" fmla="*/ 356466 h 824598"/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52756 w 1014326"/>
                  <a:gd name="connsiteY6" fmla="*/ 359329 h 824598"/>
                  <a:gd name="connsiteX7" fmla="*/ 0 w 1014326"/>
                  <a:gd name="connsiteY7" fmla="*/ 186512 h 824598"/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52756 w 1014326"/>
                  <a:gd name="connsiteY6" fmla="*/ 359329 h 824598"/>
                  <a:gd name="connsiteX7" fmla="*/ 0 w 1014326"/>
                  <a:gd name="connsiteY7" fmla="*/ 186512 h 824598"/>
                  <a:gd name="connsiteX0" fmla="*/ 0 w 1014326"/>
                  <a:gd name="connsiteY0" fmla="*/ 186512 h 827598"/>
                  <a:gd name="connsiteX1" fmla="*/ 858269 w 1014326"/>
                  <a:gd name="connsiteY1" fmla="*/ 0 h 827598"/>
                  <a:gd name="connsiteX2" fmla="*/ 976165 w 1014326"/>
                  <a:gd name="connsiteY2" fmla="*/ 100225 h 827598"/>
                  <a:gd name="connsiteX3" fmla="*/ 1014326 w 1014326"/>
                  <a:gd name="connsiteY3" fmla="*/ 824598 h 827598"/>
                  <a:gd name="connsiteX4" fmla="*/ 819433 w 1014326"/>
                  <a:gd name="connsiteY4" fmla="*/ 827598 h 827598"/>
                  <a:gd name="connsiteX5" fmla="*/ 641381 w 1014326"/>
                  <a:gd name="connsiteY5" fmla="*/ 824598 h 827598"/>
                  <a:gd name="connsiteX6" fmla="*/ 669304 w 1014326"/>
                  <a:gd name="connsiteY6" fmla="*/ 294570 h 827598"/>
                  <a:gd name="connsiteX7" fmla="*/ 52756 w 1014326"/>
                  <a:gd name="connsiteY7" fmla="*/ 359329 h 827598"/>
                  <a:gd name="connsiteX8" fmla="*/ 0 w 1014326"/>
                  <a:gd name="connsiteY8" fmla="*/ 186512 h 827598"/>
                  <a:gd name="connsiteX0" fmla="*/ 819433 w 1014326"/>
                  <a:gd name="connsiteY0" fmla="*/ 827598 h 919038"/>
                  <a:gd name="connsiteX1" fmla="*/ 641381 w 1014326"/>
                  <a:gd name="connsiteY1" fmla="*/ 824598 h 919038"/>
                  <a:gd name="connsiteX2" fmla="*/ 669304 w 1014326"/>
                  <a:gd name="connsiteY2" fmla="*/ 294570 h 919038"/>
                  <a:gd name="connsiteX3" fmla="*/ 52756 w 1014326"/>
                  <a:gd name="connsiteY3" fmla="*/ 359329 h 919038"/>
                  <a:gd name="connsiteX4" fmla="*/ 0 w 1014326"/>
                  <a:gd name="connsiteY4" fmla="*/ 186512 h 919038"/>
                  <a:gd name="connsiteX5" fmla="*/ 858269 w 1014326"/>
                  <a:gd name="connsiteY5" fmla="*/ 0 h 919038"/>
                  <a:gd name="connsiteX6" fmla="*/ 976165 w 1014326"/>
                  <a:gd name="connsiteY6" fmla="*/ 100225 h 919038"/>
                  <a:gd name="connsiteX7" fmla="*/ 1014326 w 1014326"/>
                  <a:gd name="connsiteY7" fmla="*/ 824598 h 919038"/>
                  <a:gd name="connsiteX8" fmla="*/ 910873 w 1014326"/>
                  <a:gd name="connsiteY8" fmla="*/ 919038 h 919038"/>
                  <a:gd name="connsiteX0" fmla="*/ 641381 w 1014326"/>
                  <a:gd name="connsiteY0" fmla="*/ 824598 h 919038"/>
                  <a:gd name="connsiteX1" fmla="*/ 669304 w 1014326"/>
                  <a:gd name="connsiteY1" fmla="*/ 294570 h 919038"/>
                  <a:gd name="connsiteX2" fmla="*/ 52756 w 1014326"/>
                  <a:gd name="connsiteY2" fmla="*/ 359329 h 919038"/>
                  <a:gd name="connsiteX3" fmla="*/ 0 w 1014326"/>
                  <a:gd name="connsiteY3" fmla="*/ 186512 h 919038"/>
                  <a:gd name="connsiteX4" fmla="*/ 858269 w 1014326"/>
                  <a:gd name="connsiteY4" fmla="*/ 0 h 919038"/>
                  <a:gd name="connsiteX5" fmla="*/ 976165 w 1014326"/>
                  <a:gd name="connsiteY5" fmla="*/ 100225 h 919038"/>
                  <a:gd name="connsiteX6" fmla="*/ 1014326 w 1014326"/>
                  <a:gd name="connsiteY6" fmla="*/ 824598 h 919038"/>
                  <a:gd name="connsiteX7" fmla="*/ 910873 w 1014326"/>
                  <a:gd name="connsiteY7" fmla="*/ 919038 h 919038"/>
                  <a:gd name="connsiteX0" fmla="*/ 641381 w 1014326"/>
                  <a:gd name="connsiteY0" fmla="*/ 824598 h 824598"/>
                  <a:gd name="connsiteX1" fmla="*/ 669304 w 1014326"/>
                  <a:gd name="connsiteY1" fmla="*/ 294570 h 824598"/>
                  <a:gd name="connsiteX2" fmla="*/ 52756 w 1014326"/>
                  <a:gd name="connsiteY2" fmla="*/ 359329 h 824598"/>
                  <a:gd name="connsiteX3" fmla="*/ 0 w 1014326"/>
                  <a:gd name="connsiteY3" fmla="*/ 186512 h 824598"/>
                  <a:gd name="connsiteX4" fmla="*/ 858269 w 1014326"/>
                  <a:gd name="connsiteY4" fmla="*/ 0 h 824598"/>
                  <a:gd name="connsiteX5" fmla="*/ 976165 w 1014326"/>
                  <a:gd name="connsiteY5" fmla="*/ 100225 h 824598"/>
                  <a:gd name="connsiteX6" fmla="*/ 1014326 w 1014326"/>
                  <a:gd name="connsiteY6" fmla="*/ 824598 h 824598"/>
                  <a:gd name="connsiteX0" fmla="*/ 641381 w 1014326"/>
                  <a:gd name="connsiteY0" fmla="*/ 824598 h 824598"/>
                  <a:gd name="connsiteX1" fmla="*/ 669304 w 1014326"/>
                  <a:gd name="connsiteY1" fmla="*/ 294570 h 824598"/>
                  <a:gd name="connsiteX2" fmla="*/ 240923 w 1014326"/>
                  <a:gd name="connsiteY2" fmla="*/ 376314 h 824598"/>
                  <a:gd name="connsiteX3" fmla="*/ 0 w 1014326"/>
                  <a:gd name="connsiteY3" fmla="*/ 186512 h 824598"/>
                  <a:gd name="connsiteX4" fmla="*/ 858269 w 1014326"/>
                  <a:gd name="connsiteY4" fmla="*/ 0 h 824598"/>
                  <a:gd name="connsiteX5" fmla="*/ 976165 w 1014326"/>
                  <a:gd name="connsiteY5" fmla="*/ 100225 h 824598"/>
                  <a:gd name="connsiteX6" fmla="*/ 1014326 w 1014326"/>
                  <a:gd name="connsiteY6" fmla="*/ 824598 h 824598"/>
                  <a:gd name="connsiteX0" fmla="*/ 443772 w 816717"/>
                  <a:gd name="connsiteY0" fmla="*/ 824598 h 824598"/>
                  <a:gd name="connsiteX1" fmla="*/ 471695 w 816717"/>
                  <a:gd name="connsiteY1" fmla="*/ 294570 h 824598"/>
                  <a:gd name="connsiteX2" fmla="*/ 43314 w 816717"/>
                  <a:gd name="connsiteY2" fmla="*/ 376314 h 824598"/>
                  <a:gd name="connsiteX3" fmla="*/ 0 w 816717"/>
                  <a:gd name="connsiteY3" fmla="*/ 117293 h 824598"/>
                  <a:gd name="connsiteX4" fmla="*/ 660660 w 816717"/>
                  <a:gd name="connsiteY4" fmla="*/ 0 h 824598"/>
                  <a:gd name="connsiteX5" fmla="*/ 778556 w 816717"/>
                  <a:gd name="connsiteY5" fmla="*/ 100225 h 824598"/>
                  <a:gd name="connsiteX6" fmla="*/ 816717 w 816717"/>
                  <a:gd name="connsiteY6" fmla="*/ 824598 h 824598"/>
                  <a:gd name="connsiteX0" fmla="*/ 443772 w 816717"/>
                  <a:gd name="connsiteY0" fmla="*/ 826528 h 826528"/>
                  <a:gd name="connsiteX1" fmla="*/ 471695 w 816717"/>
                  <a:gd name="connsiteY1" fmla="*/ 296500 h 826528"/>
                  <a:gd name="connsiteX2" fmla="*/ 43314 w 816717"/>
                  <a:gd name="connsiteY2" fmla="*/ 378244 h 826528"/>
                  <a:gd name="connsiteX3" fmla="*/ 0 w 816717"/>
                  <a:gd name="connsiteY3" fmla="*/ 119223 h 826528"/>
                  <a:gd name="connsiteX4" fmla="*/ 660660 w 816717"/>
                  <a:gd name="connsiteY4" fmla="*/ 1930 h 826528"/>
                  <a:gd name="connsiteX5" fmla="*/ 778556 w 816717"/>
                  <a:gd name="connsiteY5" fmla="*/ 102155 h 826528"/>
                  <a:gd name="connsiteX6" fmla="*/ 816717 w 816717"/>
                  <a:gd name="connsiteY6" fmla="*/ 826528 h 826528"/>
                  <a:gd name="connsiteX0" fmla="*/ 443772 w 816717"/>
                  <a:gd name="connsiteY0" fmla="*/ 826528 h 826528"/>
                  <a:gd name="connsiteX1" fmla="*/ 471695 w 816717"/>
                  <a:gd name="connsiteY1" fmla="*/ 296500 h 826528"/>
                  <a:gd name="connsiteX2" fmla="*/ 43314 w 816717"/>
                  <a:gd name="connsiteY2" fmla="*/ 378244 h 826528"/>
                  <a:gd name="connsiteX3" fmla="*/ 0 w 816717"/>
                  <a:gd name="connsiteY3" fmla="*/ 119223 h 826528"/>
                  <a:gd name="connsiteX4" fmla="*/ 660660 w 816717"/>
                  <a:gd name="connsiteY4" fmla="*/ 1930 h 826528"/>
                  <a:gd name="connsiteX5" fmla="*/ 778556 w 816717"/>
                  <a:gd name="connsiteY5" fmla="*/ 102155 h 826528"/>
                  <a:gd name="connsiteX6" fmla="*/ 816717 w 816717"/>
                  <a:gd name="connsiteY6" fmla="*/ 826528 h 826528"/>
                  <a:gd name="connsiteX0" fmla="*/ 443772 w 779224"/>
                  <a:gd name="connsiteY0" fmla="*/ 826528 h 826528"/>
                  <a:gd name="connsiteX1" fmla="*/ 471695 w 779224"/>
                  <a:gd name="connsiteY1" fmla="*/ 296500 h 826528"/>
                  <a:gd name="connsiteX2" fmla="*/ 43314 w 779224"/>
                  <a:gd name="connsiteY2" fmla="*/ 378244 h 826528"/>
                  <a:gd name="connsiteX3" fmla="*/ 0 w 779224"/>
                  <a:gd name="connsiteY3" fmla="*/ 119223 h 826528"/>
                  <a:gd name="connsiteX4" fmla="*/ 660660 w 779224"/>
                  <a:gd name="connsiteY4" fmla="*/ 1930 h 826528"/>
                  <a:gd name="connsiteX5" fmla="*/ 778556 w 779224"/>
                  <a:gd name="connsiteY5" fmla="*/ 102155 h 826528"/>
                  <a:gd name="connsiteX6" fmla="*/ 736127 w 779224"/>
                  <a:gd name="connsiteY6" fmla="*/ 794664 h 826528"/>
                  <a:gd name="connsiteX0" fmla="*/ 443772 w 779224"/>
                  <a:gd name="connsiteY0" fmla="*/ 808748 h 808748"/>
                  <a:gd name="connsiteX1" fmla="*/ 471695 w 779224"/>
                  <a:gd name="connsiteY1" fmla="*/ 278720 h 808748"/>
                  <a:gd name="connsiteX2" fmla="*/ 43314 w 779224"/>
                  <a:gd name="connsiteY2" fmla="*/ 360464 h 808748"/>
                  <a:gd name="connsiteX3" fmla="*/ 0 w 779224"/>
                  <a:gd name="connsiteY3" fmla="*/ 101443 h 808748"/>
                  <a:gd name="connsiteX4" fmla="*/ 584178 w 779224"/>
                  <a:gd name="connsiteY4" fmla="*/ 2319 h 808748"/>
                  <a:gd name="connsiteX5" fmla="*/ 778556 w 779224"/>
                  <a:gd name="connsiteY5" fmla="*/ 84375 h 808748"/>
                  <a:gd name="connsiteX6" fmla="*/ 736127 w 779224"/>
                  <a:gd name="connsiteY6" fmla="*/ 776884 h 808748"/>
                  <a:gd name="connsiteX0" fmla="*/ 443772 w 736127"/>
                  <a:gd name="connsiteY0" fmla="*/ 806430 h 806430"/>
                  <a:gd name="connsiteX1" fmla="*/ 471695 w 736127"/>
                  <a:gd name="connsiteY1" fmla="*/ 276402 h 806430"/>
                  <a:gd name="connsiteX2" fmla="*/ 43314 w 736127"/>
                  <a:gd name="connsiteY2" fmla="*/ 358146 h 806430"/>
                  <a:gd name="connsiteX3" fmla="*/ 0 w 736127"/>
                  <a:gd name="connsiteY3" fmla="*/ 99125 h 806430"/>
                  <a:gd name="connsiteX4" fmla="*/ 584178 w 736127"/>
                  <a:gd name="connsiteY4" fmla="*/ 1 h 806430"/>
                  <a:gd name="connsiteX5" fmla="*/ 724923 w 736127"/>
                  <a:gd name="connsiteY5" fmla="*/ 98752 h 806430"/>
                  <a:gd name="connsiteX6" fmla="*/ 736127 w 736127"/>
                  <a:gd name="connsiteY6" fmla="*/ 774566 h 806430"/>
                  <a:gd name="connsiteX0" fmla="*/ 443772 w 736127"/>
                  <a:gd name="connsiteY0" fmla="*/ 806430 h 806430"/>
                  <a:gd name="connsiteX1" fmla="*/ 471695 w 736127"/>
                  <a:gd name="connsiteY1" fmla="*/ 276402 h 806430"/>
                  <a:gd name="connsiteX2" fmla="*/ 34329 w 736127"/>
                  <a:gd name="connsiteY2" fmla="*/ 341958 h 806430"/>
                  <a:gd name="connsiteX3" fmla="*/ 0 w 736127"/>
                  <a:gd name="connsiteY3" fmla="*/ 99125 h 806430"/>
                  <a:gd name="connsiteX4" fmla="*/ 584178 w 736127"/>
                  <a:gd name="connsiteY4" fmla="*/ 1 h 806430"/>
                  <a:gd name="connsiteX5" fmla="*/ 724923 w 736127"/>
                  <a:gd name="connsiteY5" fmla="*/ 98752 h 806430"/>
                  <a:gd name="connsiteX6" fmla="*/ 736127 w 736127"/>
                  <a:gd name="connsiteY6" fmla="*/ 774566 h 806430"/>
                  <a:gd name="connsiteX0" fmla="*/ 443772 w 736127"/>
                  <a:gd name="connsiteY0" fmla="*/ 806430 h 806430"/>
                  <a:gd name="connsiteX1" fmla="*/ 471695 w 736127"/>
                  <a:gd name="connsiteY1" fmla="*/ 276402 h 806430"/>
                  <a:gd name="connsiteX2" fmla="*/ 40945 w 736127"/>
                  <a:gd name="connsiteY2" fmla="*/ 447801 h 806430"/>
                  <a:gd name="connsiteX3" fmla="*/ 0 w 736127"/>
                  <a:gd name="connsiteY3" fmla="*/ 99125 h 806430"/>
                  <a:gd name="connsiteX4" fmla="*/ 584178 w 736127"/>
                  <a:gd name="connsiteY4" fmla="*/ 1 h 806430"/>
                  <a:gd name="connsiteX5" fmla="*/ 724923 w 736127"/>
                  <a:gd name="connsiteY5" fmla="*/ 98752 h 806430"/>
                  <a:gd name="connsiteX6" fmla="*/ 736127 w 736127"/>
                  <a:gd name="connsiteY6" fmla="*/ 774566 h 806430"/>
                  <a:gd name="connsiteX0" fmla="*/ 496694 w 789049"/>
                  <a:gd name="connsiteY0" fmla="*/ 807991 h 807991"/>
                  <a:gd name="connsiteX1" fmla="*/ 524617 w 789049"/>
                  <a:gd name="connsiteY1" fmla="*/ 277963 h 807991"/>
                  <a:gd name="connsiteX2" fmla="*/ 93867 w 789049"/>
                  <a:gd name="connsiteY2" fmla="*/ 449362 h 807991"/>
                  <a:gd name="connsiteX3" fmla="*/ 0 w 789049"/>
                  <a:gd name="connsiteY3" fmla="*/ 180069 h 807991"/>
                  <a:gd name="connsiteX4" fmla="*/ 637100 w 789049"/>
                  <a:gd name="connsiteY4" fmla="*/ 1562 h 807991"/>
                  <a:gd name="connsiteX5" fmla="*/ 777845 w 789049"/>
                  <a:gd name="connsiteY5" fmla="*/ 100313 h 807991"/>
                  <a:gd name="connsiteX6" fmla="*/ 789049 w 789049"/>
                  <a:gd name="connsiteY6" fmla="*/ 776127 h 807991"/>
                  <a:gd name="connsiteX0" fmla="*/ 496694 w 789049"/>
                  <a:gd name="connsiteY0" fmla="*/ 807991 h 807991"/>
                  <a:gd name="connsiteX1" fmla="*/ 484925 w 789049"/>
                  <a:gd name="connsiteY1" fmla="*/ 357346 h 807991"/>
                  <a:gd name="connsiteX2" fmla="*/ 93867 w 789049"/>
                  <a:gd name="connsiteY2" fmla="*/ 449362 h 807991"/>
                  <a:gd name="connsiteX3" fmla="*/ 0 w 789049"/>
                  <a:gd name="connsiteY3" fmla="*/ 180069 h 807991"/>
                  <a:gd name="connsiteX4" fmla="*/ 637100 w 789049"/>
                  <a:gd name="connsiteY4" fmla="*/ 1562 h 807991"/>
                  <a:gd name="connsiteX5" fmla="*/ 777845 w 789049"/>
                  <a:gd name="connsiteY5" fmla="*/ 100313 h 807991"/>
                  <a:gd name="connsiteX6" fmla="*/ 789049 w 789049"/>
                  <a:gd name="connsiteY6" fmla="*/ 776127 h 807991"/>
                  <a:gd name="connsiteX0" fmla="*/ 457003 w 749358"/>
                  <a:gd name="connsiteY0" fmla="*/ 807774 h 807774"/>
                  <a:gd name="connsiteX1" fmla="*/ 445234 w 749358"/>
                  <a:gd name="connsiteY1" fmla="*/ 357129 h 807774"/>
                  <a:gd name="connsiteX2" fmla="*/ 54176 w 749358"/>
                  <a:gd name="connsiteY2" fmla="*/ 449145 h 807774"/>
                  <a:gd name="connsiteX3" fmla="*/ 0 w 749358"/>
                  <a:gd name="connsiteY3" fmla="*/ 173237 h 807774"/>
                  <a:gd name="connsiteX4" fmla="*/ 597409 w 749358"/>
                  <a:gd name="connsiteY4" fmla="*/ 1345 h 807774"/>
                  <a:gd name="connsiteX5" fmla="*/ 738154 w 749358"/>
                  <a:gd name="connsiteY5" fmla="*/ 100096 h 807774"/>
                  <a:gd name="connsiteX6" fmla="*/ 749358 w 749358"/>
                  <a:gd name="connsiteY6" fmla="*/ 775910 h 807774"/>
                  <a:gd name="connsiteX0" fmla="*/ 457003 w 749358"/>
                  <a:gd name="connsiteY0" fmla="*/ 807774 h 807774"/>
                  <a:gd name="connsiteX1" fmla="*/ 445234 w 749358"/>
                  <a:gd name="connsiteY1" fmla="*/ 357129 h 807774"/>
                  <a:gd name="connsiteX2" fmla="*/ 54176 w 749358"/>
                  <a:gd name="connsiteY2" fmla="*/ 449145 h 807774"/>
                  <a:gd name="connsiteX3" fmla="*/ 0 w 749358"/>
                  <a:gd name="connsiteY3" fmla="*/ 173237 h 807774"/>
                  <a:gd name="connsiteX4" fmla="*/ 597409 w 749358"/>
                  <a:gd name="connsiteY4" fmla="*/ 1345 h 807774"/>
                  <a:gd name="connsiteX5" fmla="*/ 738154 w 749358"/>
                  <a:gd name="connsiteY5" fmla="*/ 100096 h 807774"/>
                  <a:gd name="connsiteX6" fmla="*/ 749358 w 749358"/>
                  <a:gd name="connsiteY6" fmla="*/ 775910 h 807774"/>
                  <a:gd name="connsiteX0" fmla="*/ 457003 w 749358"/>
                  <a:gd name="connsiteY0" fmla="*/ 807774 h 807774"/>
                  <a:gd name="connsiteX1" fmla="*/ 445234 w 749358"/>
                  <a:gd name="connsiteY1" fmla="*/ 310822 h 807774"/>
                  <a:gd name="connsiteX2" fmla="*/ 54176 w 749358"/>
                  <a:gd name="connsiteY2" fmla="*/ 449145 h 807774"/>
                  <a:gd name="connsiteX3" fmla="*/ 0 w 749358"/>
                  <a:gd name="connsiteY3" fmla="*/ 173237 h 807774"/>
                  <a:gd name="connsiteX4" fmla="*/ 597409 w 749358"/>
                  <a:gd name="connsiteY4" fmla="*/ 1345 h 807774"/>
                  <a:gd name="connsiteX5" fmla="*/ 738154 w 749358"/>
                  <a:gd name="connsiteY5" fmla="*/ 100096 h 807774"/>
                  <a:gd name="connsiteX6" fmla="*/ 749358 w 749358"/>
                  <a:gd name="connsiteY6" fmla="*/ 775910 h 807774"/>
                  <a:gd name="connsiteX0" fmla="*/ 457003 w 749358"/>
                  <a:gd name="connsiteY0" fmla="*/ 807774 h 807774"/>
                  <a:gd name="connsiteX1" fmla="*/ 445234 w 749358"/>
                  <a:gd name="connsiteY1" fmla="*/ 310822 h 807774"/>
                  <a:gd name="connsiteX2" fmla="*/ 54176 w 749358"/>
                  <a:gd name="connsiteY2" fmla="*/ 422684 h 807774"/>
                  <a:gd name="connsiteX3" fmla="*/ 0 w 749358"/>
                  <a:gd name="connsiteY3" fmla="*/ 173237 h 807774"/>
                  <a:gd name="connsiteX4" fmla="*/ 597409 w 749358"/>
                  <a:gd name="connsiteY4" fmla="*/ 1345 h 807774"/>
                  <a:gd name="connsiteX5" fmla="*/ 738154 w 749358"/>
                  <a:gd name="connsiteY5" fmla="*/ 100096 h 807774"/>
                  <a:gd name="connsiteX6" fmla="*/ 749358 w 749358"/>
                  <a:gd name="connsiteY6" fmla="*/ 775910 h 807774"/>
                  <a:gd name="connsiteX0" fmla="*/ 457003 w 749358"/>
                  <a:gd name="connsiteY0" fmla="*/ 807774 h 807774"/>
                  <a:gd name="connsiteX1" fmla="*/ 445234 w 749358"/>
                  <a:gd name="connsiteY1" fmla="*/ 357129 h 807774"/>
                  <a:gd name="connsiteX2" fmla="*/ 54176 w 749358"/>
                  <a:gd name="connsiteY2" fmla="*/ 422684 h 807774"/>
                  <a:gd name="connsiteX3" fmla="*/ 0 w 749358"/>
                  <a:gd name="connsiteY3" fmla="*/ 173237 h 807774"/>
                  <a:gd name="connsiteX4" fmla="*/ 597409 w 749358"/>
                  <a:gd name="connsiteY4" fmla="*/ 1345 h 807774"/>
                  <a:gd name="connsiteX5" fmla="*/ 738154 w 749358"/>
                  <a:gd name="connsiteY5" fmla="*/ 100096 h 807774"/>
                  <a:gd name="connsiteX6" fmla="*/ 749358 w 749358"/>
                  <a:gd name="connsiteY6" fmla="*/ 775910 h 807774"/>
                  <a:gd name="connsiteX0" fmla="*/ 457003 w 749358"/>
                  <a:gd name="connsiteY0" fmla="*/ 807774 h 807774"/>
                  <a:gd name="connsiteX1" fmla="*/ 445234 w 749358"/>
                  <a:gd name="connsiteY1" fmla="*/ 324053 h 807774"/>
                  <a:gd name="connsiteX2" fmla="*/ 54176 w 749358"/>
                  <a:gd name="connsiteY2" fmla="*/ 422684 h 807774"/>
                  <a:gd name="connsiteX3" fmla="*/ 0 w 749358"/>
                  <a:gd name="connsiteY3" fmla="*/ 173237 h 807774"/>
                  <a:gd name="connsiteX4" fmla="*/ 597409 w 749358"/>
                  <a:gd name="connsiteY4" fmla="*/ 1345 h 807774"/>
                  <a:gd name="connsiteX5" fmla="*/ 738154 w 749358"/>
                  <a:gd name="connsiteY5" fmla="*/ 100096 h 807774"/>
                  <a:gd name="connsiteX6" fmla="*/ 749358 w 749358"/>
                  <a:gd name="connsiteY6" fmla="*/ 775910 h 807774"/>
                  <a:gd name="connsiteX0" fmla="*/ 463618 w 749358"/>
                  <a:gd name="connsiteY0" fmla="*/ 642394 h 775909"/>
                  <a:gd name="connsiteX1" fmla="*/ 445234 w 749358"/>
                  <a:gd name="connsiteY1" fmla="*/ 324053 h 775909"/>
                  <a:gd name="connsiteX2" fmla="*/ 54176 w 749358"/>
                  <a:gd name="connsiteY2" fmla="*/ 422684 h 775909"/>
                  <a:gd name="connsiteX3" fmla="*/ 0 w 749358"/>
                  <a:gd name="connsiteY3" fmla="*/ 173237 h 775909"/>
                  <a:gd name="connsiteX4" fmla="*/ 597409 w 749358"/>
                  <a:gd name="connsiteY4" fmla="*/ 1345 h 775909"/>
                  <a:gd name="connsiteX5" fmla="*/ 738154 w 749358"/>
                  <a:gd name="connsiteY5" fmla="*/ 100096 h 775909"/>
                  <a:gd name="connsiteX6" fmla="*/ 749358 w 749358"/>
                  <a:gd name="connsiteY6" fmla="*/ 775910 h 775909"/>
                  <a:gd name="connsiteX0" fmla="*/ 463618 w 775819"/>
                  <a:gd name="connsiteY0" fmla="*/ 642394 h 676682"/>
                  <a:gd name="connsiteX1" fmla="*/ 445234 w 775819"/>
                  <a:gd name="connsiteY1" fmla="*/ 324053 h 676682"/>
                  <a:gd name="connsiteX2" fmla="*/ 54176 w 775819"/>
                  <a:gd name="connsiteY2" fmla="*/ 422684 h 676682"/>
                  <a:gd name="connsiteX3" fmla="*/ 0 w 775819"/>
                  <a:gd name="connsiteY3" fmla="*/ 173237 h 676682"/>
                  <a:gd name="connsiteX4" fmla="*/ 597409 w 775819"/>
                  <a:gd name="connsiteY4" fmla="*/ 1345 h 676682"/>
                  <a:gd name="connsiteX5" fmla="*/ 738154 w 775819"/>
                  <a:gd name="connsiteY5" fmla="*/ 100096 h 676682"/>
                  <a:gd name="connsiteX6" fmla="*/ 775819 w 775819"/>
                  <a:gd name="connsiteY6" fmla="*/ 676682 h 6766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775819" h="676682">
                    <a:moveTo>
                      <a:pt x="463618" y="642394"/>
                    </a:moveTo>
                    <a:lnTo>
                      <a:pt x="445234" y="324053"/>
                    </a:lnTo>
                    <a:lnTo>
                      <a:pt x="54176" y="422684"/>
                    </a:lnTo>
                    <a:cubicBezTo>
                      <a:pt x="42733" y="341740"/>
                      <a:pt x="11443" y="254181"/>
                      <a:pt x="0" y="173237"/>
                    </a:cubicBezTo>
                    <a:lnTo>
                      <a:pt x="597409" y="1345"/>
                    </a:lnTo>
                    <a:cubicBezTo>
                      <a:pt x="720435" y="-10845"/>
                      <a:pt x="730378" y="62890"/>
                      <a:pt x="738154" y="100096"/>
                    </a:cubicBezTo>
                    <a:cubicBezTo>
                      <a:pt x="745930" y="137302"/>
                      <a:pt x="763099" y="435224"/>
                      <a:pt x="775819" y="676682"/>
                    </a:cubicBezTo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335" name="グループ化 334">
              <a:extLst>
                <a:ext uri="{FF2B5EF4-FFF2-40B4-BE49-F238E27FC236}">
                  <a16:creationId xmlns:a16="http://schemas.microsoft.com/office/drawing/2014/main" id="{032164D0-CDD2-40B3-ACB1-E3150940F626}"/>
                </a:ext>
              </a:extLst>
            </p:cNvPr>
            <p:cNvGrpSpPr/>
            <p:nvPr/>
          </p:nvGrpSpPr>
          <p:grpSpPr>
            <a:xfrm>
              <a:off x="3587513" y="5308524"/>
              <a:ext cx="2103289" cy="1144501"/>
              <a:chOff x="621763" y="2391964"/>
              <a:chExt cx="2103289" cy="1144501"/>
            </a:xfrm>
          </p:grpSpPr>
          <p:grpSp>
            <p:nvGrpSpPr>
              <p:cNvPr id="336" name="グループ化 335">
                <a:extLst>
                  <a:ext uri="{FF2B5EF4-FFF2-40B4-BE49-F238E27FC236}">
                    <a16:creationId xmlns:a16="http://schemas.microsoft.com/office/drawing/2014/main" id="{78D760B6-A506-488A-923E-F06D577C0661}"/>
                  </a:ext>
                </a:extLst>
              </p:cNvPr>
              <p:cNvGrpSpPr/>
              <p:nvPr/>
            </p:nvGrpSpPr>
            <p:grpSpPr>
              <a:xfrm>
                <a:off x="652785" y="3384587"/>
                <a:ext cx="2072267" cy="151878"/>
                <a:chOff x="652785" y="3384587"/>
                <a:chExt cx="2072267" cy="151878"/>
              </a:xfrm>
            </p:grpSpPr>
            <p:sp>
              <p:nvSpPr>
                <p:cNvPr id="348" name="正方形/長方形 347">
                  <a:extLst>
                    <a:ext uri="{FF2B5EF4-FFF2-40B4-BE49-F238E27FC236}">
                      <a16:creationId xmlns:a16="http://schemas.microsoft.com/office/drawing/2014/main" id="{3C955B49-7A17-4476-AC42-EAF5383D9612}"/>
                    </a:ext>
                  </a:extLst>
                </p:cNvPr>
                <p:cNvSpPr/>
                <p:nvPr/>
              </p:nvSpPr>
              <p:spPr>
                <a:xfrm>
                  <a:off x="652785" y="3384587"/>
                  <a:ext cx="771778" cy="151878"/>
                </a:xfrm>
                <a:prstGeom prst="rect">
                  <a:avLst/>
                </a:prstGeom>
                <a:solidFill>
                  <a:schemeClr val="bg2">
                    <a:lumMod val="2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49" name="正方形/長方形 348">
                  <a:extLst>
                    <a:ext uri="{FF2B5EF4-FFF2-40B4-BE49-F238E27FC236}">
                      <a16:creationId xmlns:a16="http://schemas.microsoft.com/office/drawing/2014/main" id="{4C92ACC5-D565-475D-A56F-6717261DA9AF}"/>
                    </a:ext>
                  </a:extLst>
                </p:cNvPr>
                <p:cNvSpPr/>
                <p:nvPr/>
              </p:nvSpPr>
              <p:spPr>
                <a:xfrm>
                  <a:off x="1424562" y="3384587"/>
                  <a:ext cx="1300490" cy="151878"/>
                </a:xfrm>
                <a:prstGeom prst="rect">
                  <a:avLst/>
                </a:prstGeom>
                <a:solidFill>
                  <a:schemeClr val="bg2">
                    <a:lumMod val="9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337" name="グループ化 336">
                <a:extLst>
                  <a:ext uri="{FF2B5EF4-FFF2-40B4-BE49-F238E27FC236}">
                    <a16:creationId xmlns:a16="http://schemas.microsoft.com/office/drawing/2014/main" id="{4A388F5A-A60D-40B3-B832-4F75BC52D744}"/>
                  </a:ext>
                </a:extLst>
              </p:cNvPr>
              <p:cNvGrpSpPr/>
              <p:nvPr/>
            </p:nvGrpSpPr>
            <p:grpSpPr>
              <a:xfrm>
                <a:off x="621763" y="2391964"/>
                <a:ext cx="1775106" cy="984718"/>
                <a:chOff x="743345" y="2545926"/>
                <a:chExt cx="1497565" cy="830756"/>
              </a:xfrm>
              <a:solidFill>
                <a:schemeClr val="bg1">
                  <a:lumMod val="65000"/>
                </a:schemeClr>
              </a:solidFill>
            </p:grpSpPr>
            <p:sp>
              <p:nvSpPr>
                <p:cNvPr id="338" name="四角形: 上の 2 つの角を丸める 337">
                  <a:extLst>
                    <a:ext uri="{FF2B5EF4-FFF2-40B4-BE49-F238E27FC236}">
                      <a16:creationId xmlns:a16="http://schemas.microsoft.com/office/drawing/2014/main" id="{4B813374-2F37-489E-9EBF-FD2F5D6EF1F5}"/>
                    </a:ext>
                  </a:extLst>
                </p:cNvPr>
                <p:cNvSpPr/>
                <p:nvPr/>
              </p:nvSpPr>
              <p:spPr>
                <a:xfrm>
                  <a:off x="1719638" y="3282951"/>
                  <a:ext cx="415526" cy="74682"/>
                </a:xfrm>
                <a:prstGeom prst="round2SameRect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39" name="四角形: 上の 2 つの角を丸める 338">
                  <a:extLst>
                    <a:ext uri="{FF2B5EF4-FFF2-40B4-BE49-F238E27FC236}">
                      <a16:creationId xmlns:a16="http://schemas.microsoft.com/office/drawing/2014/main" id="{69B1B7D0-0638-43A2-8DB9-3010E295158A}"/>
                    </a:ext>
                  </a:extLst>
                </p:cNvPr>
                <p:cNvSpPr/>
                <p:nvPr/>
              </p:nvSpPr>
              <p:spPr>
                <a:xfrm>
                  <a:off x="1703703" y="3302000"/>
                  <a:ext cx="537207" cy="74682"/>
                </a:xfrm>
                <a:prstGeom prst="round2SameRect">
                  <a:avLst/>
                </a:prstGeom>
                <a:solidFill>
                  <a:schemeClr val="tx1">
                    <a:lumMod val="95000"/>
                    <a:lumOff val="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40" name="四角形: 上の 2 つの角を丸める 339">
                  <a:extLst>
                    <a:ext uri="{FF2B5EF4-FFF2-40B4-BE49-F238E27FC236}">
                      <a16:creationId xmlns:a16="http://schemas.microsoft.com/office/drawing/2014/main" id="{56DE0619-A0E4-4513-A782-1E5B6AC37916}"/>
                    </a:ext>
                  </a:extLst>
                </p:cNvPr>
                <p:cNvSpPr/>
                <p:nvPr/>
              </p:nvSpPr>
              <p:spPr>
                <a:xfrm>
                  <a:off x="933041" y="3302000"/>
                  <a:ext cx="822734" cy="74682"/>
                </a:xfrm>
                <a:prstGeom prst="round2SameRect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41" name="四角形: 角を丸くする 340">
                  <a:extLst>
                    <a:ext uri="{FF2B5EF4-FFF2-40B4-BE49-F238E27FC236}">
                      <a16:creationId xmlns:a16="http://schemas.microsoft.com/office/drawing/2014/main" id="{624C7D4D-1B78-4D79-9550-3F5B3FCD5A55}"/>
                    </a:ext>
                  </a:extLst>
                </p:cNvPr>
                <p:cNvSpPr/>
                <p:nvPr/>
              </p:nvSpPr>
              <p:spPr>
                <a:xfrm>
                  <a:off x="929208" y="3256281"/>
                  <a:ext cx="822734" cy="45719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>
                    <a:lumMod val="85000"/>
                    <a:lumOff val="1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42" name="四角形: 角を丸くする 341">
                  <a:extLst>
                    <a:ext uri="{FF2B5EF4-FFF2-40B4-BE49-F238E27FC236}">
                      <a16:creationId xmlns:a16="http://schemas.microsoft.com/office/drawing/2014/main" id="{812CABD6-6AB1-4F47-A5A0-DE9F23662A23}"/>
                    </a:ext>
                  </a:extLst>
                </p:cNvPr>
                <p:cNvSpPr/>
                <p:nvPr/>
              </p:nvSpPr>
              <p:spPr>
                <a:xfrm>
                  <a:off x="1720493" y="3256281"/>
                  <a:ext cx="45719" cy="45719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5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43" name="フリーフォーム: 図形 342">
                  <a:extLst>
                    <a:ext uri="{FF2B5EF4-FFF2-40B4-BE49-F238E27FC236}">
                      <a16:creationId xmlns:a16="http://schemas.microsoft.com/office/drawing/2014/main" id="{3D393312-67A9-4E50-BD18-24470A544E64}"/>
                    </a:ext>
                  </a:extLst>
                </p:cNvPr>
                <p:cNvSpPr/>
                <p:nvPr/>
              </p:nvSpPr>
              <p:spPr>
                <a:xfrm flipV="1">
                  <a:off x="744200" y="2545927"/>
                  <a:ext cx="1012097" cy="711207"/>
                </a:xfrm>
                <a:custGeom>
                  <a:avLst/>
                  <a:gdLst>
                    <a:gd name="connsiteX0" fmla="*/ 40482 w 1012097"/>
                    <a:gd name="connsiteY0" fmla="*/ 711207 h 711207"/>
                    <a:gd name="connsiteX1" fmla="*/ 838118 w 1012097"/>
                    <a:gd name="connsiteY1" fmla="*/ 711207 h 711207"/>
                    <a:gd name="connsiteX2" fmla="*/ 1012097 w 1012097"/>
                    <a:gd name="connsiteY2" fmla="*/ 15293 h 711207"/>
                    <a:gd name="connsiteX3" fmla="*/ 996804 w 1012097"/>
                    <a:gd name="connsiteY3" fmla="*/ 0 h 711207"/>
                    <a:gd name="connsiteX4" fmla="*/ 218284 w 1012097"/>
                    <a:gd name="connsiteY4" fmla="*/ 0 h 711207"/>
                    <a:gd name="connsiteX5" fmla="*/ 218284 w 1012097"/>
                    <a:gd name="connsiteY5" fmla="*/ 1 h 711207"/>
                    <a:gd name="connsiteX6" fmla="*/ 170155 w 1012097"/>
                    <a:gd name="connsiteY6" fmla="*/ 1 h 711207"/>
                    <a:gd name="connsiteX7" fmla="*/ 0 w 1012097"/>
                    <a:gd name="connsiteY7" fmla="*/ 680622 h 711207"/>
                    <a:gd name="connsiteX8" fmla="*/ 48128 w 1012097"/>
                    <a:gd name="connsiteY8" fmla="*/ 680622 h 711207"/>
                    <a:gd name="connsiteX0" fmla="*/ 40482 w 1012097"/>
                    <a:gd name="connsiteY0" fmla="*/ 711207 h 711207"/>
                    <a:gd name="connsiteX1" fmla="*/ 838118 w 1012097"/>
                    <a:gd name="connsiteY1" fmla="*/ 711207 h 711207"/>
                    <a:gd name="connsiteX2" fmla="*/ 1012097 w 1012097"/>
                    <a:gd name="connsiteY2" fmla="*/ 15293 h 711207"/>
                    <a:gd name="connsiteX3" fmla="*/ 996804 w 1012097"/>
                    <a:gd name="connsiteY3" fmla="*/ 0 h 711207"/>
                    <a:gd name="connsiteX4" fmla="*/ 218284 w 1012097"/>
                    <a:gd name="connsiteY4" fmla="*/ 0 h 711207"/>
                    <a:gd name="connsiteX5" fmla="*/ 218284 w 1012097"/>
                    <a:gd name="connsiteY5" fmla="*/ 1 h 711207"/>
                    <a:gd name="connsiteX6" fmla="*/ 170155 w 1012097"/>
                    <a:gd name="connsiteY6" fmla="*/ 1 h 711207"/>
                    <a:gd name="connsiteX7" fmla="*/ 0 w 1012097"/>
                    <a:gd name="connsiteY7" fmla="*/ 680622 h 711207"/>
                    <a:gd name="connsiteX8" fmla="*/ 40482 w 1012097"/>
                    <a:gd name="connsiteY8" fmla="*/ 711207 h 7112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012097" h="711207">
                      <a:moveTo>
                        <a:pt x="40482" y="711207"/>
                      </a:moveTo>
                      <a:lnTo>
                        <a:pt x="838118" y="711207"/>
                      </a:lnTo>
                      <a:lnTo>
                        <a:pt x="1012097" y="15293"/>
                      </a:lnTo>
                      <a:lnTo>
                        <a:pt x="996804" y="0"/>
                      </a:lnTo>
                      <a:lnTo>
                        <a:pt x="218284" y="0"/>
                      </a:lnTo>
                      <a:lnTo>
                        <a:pt x="218284" y="1"/>
                      </a:lnTo>
                      <a:lnTo>
                        <a:pt x="170155" y="1"/>
                      </a:lnTo>
                      <a:lnTo>
                        <a:pt x="0" y="680622"/>
                      </a:lnTo>
                      <a:lnTo>
                        <a:pt x="40482" y="711207"/>
                      </a:lnTo>
                      <a:close/>
                    </a:path>
                  </a:pathLst>
                </a:custGeom>
                <a:solidFill>
                  <a:schemeClr val="tx1">
                    <a:lumMod val="85000"/>
                    <a:lumOff val="1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44" name="平行四辺形 343">
                  <a:extLst>
                    <a:ext uri="{FF2B5EF4-FFF2-40B4-BE49-F238E27FC236}">
                      <a16:creationId xmlns:a16="http://schemas.microsoft.com/office/drawing/2014/main" id="{C9359FD9-99B7-4142-AD59-3338787C9AC2}"/>
                    </a:ext>
                  </a:extLst>
                </p:cNvPr>
                <p:cNvSpPr/>
                <p:nvPr/>
              </p:nvSpPr>
              <p:spPr>
                <a:xfrm flipV="1">
                  <a:off x="744200" y="2576512"/>
                  <a:ext cx="975438" cy="680621"/>
                </a:xfrm>
                <a:prstGeom prst="parallelogram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45" name="フリーフォーム: 図形 344">
                  <a:extLst>
                    <a:ext uri="{FF2B5EF4-FFF2-40B4-BE49-F238E27FC236}">
                      <a16:creationId xmlns:a16="http://schemas.microsoft.com/office/drawing/2014/main" id="{EA05753E-4936-43BF-A6B2-28BE3E296B8D}"/>
                    </a:ext>
                  </a:extLst>
                </p:cNvPr>
                <p:cNvSpPr/>
                <p:nvPr/>
              </p:nvSpPr>
              <p:spPr>
                <a:xfrm flipV="1">
                  <a:off x="743345" y="2545926"/>
                  <a:ext cx="838118" cy="30585"/>
                </a:xfrm>
                <a:custGeom>
                  <a:avLst/>
                  <a:gdLst>
                    <a:gd name="connsiteX0" fmla="*/ 40482 w 1012097"/>
                    <a:gd name="connsiteY0" fmla="*/ 711207 h 711207"/>
                    <a:gd name="connsiteX1" fmla="*/ 838118 w 1012097"/>
                    <a:gd name="connsiteY1" fmla="*/ 711207 h 711207"/>
                    <a:gd name="connsiteX2" fmla="*/ 1012097 w 1012097"/>
                    <a:gd name="connsiteY2" fmla="*/ 15293 h 711207"/>
                    <a:gd name="connsiteX3" fmla="*/ 996804 w 1012097"/>
                    <a:gd name="connsiteY3" fmla="*/ 0 h 711207"/>
                    <a:gd name="connsiteX4" fmla="*/ 218284 w 1012097"/>
                    <a:gd name="connsiteY4" fmla="*/ 0 h 711207"/>
                    <a:gd name="connsiteX5" fmla="*/ 218284 w 1012097"/>
                    <a:gd name="connsiteY5" fmla="*/ 1 h 711207"/>
                    <a:gd name="connsiteX6" fmla="*/ 975438 w 1012097"/>
                    <a:gd name="connsiteY6" fmla="*/ 1 h 711207"/>
                    <a:gd name="connsiteX7" fmla="*/ 805283 w 1012097"/>
                    <a:gd name="connsiteY7" fmla="*/ 680622 h 711207"/>
                    <a:gd name="connsiteX8" fmla="*/ 0 w 1012097"/>
                    <a:gd name="connsiteY8" fmla="*/ 680622 h 711207"/>
                    <a:gd name="connsiteX0" fmla="*/ 40482 w 1012097"/>
                    <a:gd name="connsiteY0" fmla="*/ 711207 h 711207"/>
                    <a:gd name="connsiteX1" fmla="*/ 838118 w 1012097"/>
                    <a:gd name="connsiteY1" fmla="*/ 711207 h 711207"/>
                    <a:gd name="connsiteX2" fmla="*/ 1012097 w 1012097"/>
                    <a:gd name="connsiteY2" fmla="*/ 15293 h 711207"/>
                    <a:gd name="connsiteX3" fmla="*/ 996804 w 1012097"/>
                    <a:gd name="connsiteY3" fmla="*/ 0 h 711207"/>
                    <a:gd name="connsiteX4" fmla="*/ 218284 w 1012097"/>
                    <a:gd name="connsiteY4" fmla="*/ 0 h 711207"/>
                    <a:gd name="connsiteX5" fmla="*/ 975438 w 1012097"/>
                    <a:gd name="connsiteY5" fmla="*/ 1 h 711207"/>
                    <a:gd name="connsiteX6" fmla="*/ 805283 w 1012097"/>
                    <a:gd name="connsiteY6" fmla="*/ 680622 h 711207"/>
                    <a:gd name="connsiteX7" fmla="*/ 0 w 1012097"/>
                    <a:gd name="connsiteY7" fmla="*/ 680622 h 711207"/>
                    <a:gd name="connsiteX8" fmla="*/ 40482 w 1012097"/>
                    <a:gd name="connsiteY8" fmla="*/ 711207 h 711207"/>
                    <a:gd name="connsiteX0" fmla="*/ 40482 w 1012097"/>
                    <a:gd name="connsiteY0" fmla="*/ 711207 h 711207"/>
                    <a:gd name="connsiteX1" fmla="*/ 838118 w 1012097"/>
                    <a:gd name="connsiteY1" fmla="*/ 711207 h 711207"/>
                    <a:gd name="connsiteX2" fmla="*/ 1012097 w 1012097"/>
                    <a:gd name="connsiteY2" fmla="*/ 15293 h 711207"/>
                    <a:gd name="connsiteX3" fmla="*/ 996804 w 1012097"/>
                    <a:gd name="connsiteY3" fmla="*/ 0 h 711207"/>
                    <a:gd name="connsiteX4" fmla="*/ 975438 w 1012097"/>
                    <a:gd name="connsiteY4" fmla="*/ 1 h 711207"/>
                    <a:gd name="connsiteX5" fmla="*/ 805283 w 1012097"/>
                    <a:gd name="connsiteY5" fmla="*/ 680622 h 711207"/>
                    <a:gd name="connsiteX6" fmla="*/ 0 w 1012097"/>
                    <a:gd name="connsiteY6" fmla="*/ 680622 h 711207"/>
                    <a:gd name="connsiteX7" fmla="*/ 40482 w 1012097"/>
                    <a:gd name="connsiteY7" fmla="*/ 711207 h 711207"/>
                    <a:gd name="connsiteX0" fmla="*/ 40482 w 1012097"/>
                    <a:gd name="connsiteY0" fmla="*/ 711206 h 711206"/>
                    <a:gd name="connsiteX1" fmla="*/ 838118 w 1012097"/>
                    <a:gd name="connsiteY1" fmla="*/ 711206 h 711206"/>
                    <a:gd name="connsiteX2" fmla="*/ 1012097 w 1012097"/>
                    <a:gd name="connsiteY2" fmla="*/ 15292 h 711206"/>
                    <a:gd name="connsiteX3" fmla="*/ 975438 w 1012097"/>
                    <a:gd name="connsiteY3" fmla="*/ 0 h 711206"/>
                    <a:gd name="connsiteX4" fmla="*/ 805283 w 1012097"/>
                    <a:gd name="connsiteY4" fmla="*/ 680621 h 711206"/>
                    <a:gd name="connsiteX5" fmla="*/ 0 w 1012097"/>
                    <a:gd name="connsiteY5" fmla="*/ 680621 h 711206"/>
                    <a:gd name="connsiteX6" fmla="*/ 40482 w 1012097"/>
                    <a:gd name="connsiteY6" fmla="*/ 711206 h 711206"/>
                    <a:gd name="connsiteX0" fmla="*/ 40482 w 1012097"/>
                    <a:gd name="connsiteY0" fmla="*/ 695914 h 695914"/>
                    <a:gd name="connsiteX1" fmla="*/ 838118 w 1012097"/>
                    <a:gd name="connsiteY1" fmla="*/ 695914 h 695914"/>
                    <a:gd name="connsiteX2" fmla="*/ 1012097 w 1012097"/>
                    <a:gd name="connsiteY2" fmla="*/ 0 h 695914"/>
                    <a:gd name="connsiteX3" fmla="*/ 805283 w 1012097"/>
                    <a:gd name="connsiteY3" fmla="*/ 665329 h 695914"/>
                    <a:gd name="connsiteX4" fmla="*/ 0 w 1012097"/>
                    <a:gd name="connsiteY4" fmla="*/ 665329 h 695914"/>
                    <a:gd name="connsiteX5" fmla="*/ 40482 w 1012097"/>
                    <a:gd name="connsiteY5" fmla="*/ 695914 h 695914"/>
                    <a:gd name="connsiteX0" fmla="*/ 40482 w 838118"/>
                    <a:gd name="connsiteY0" fmla="*/ 30585 h 30585"/>
                    <a:gd name="connsiteX1" fmla="*/ 838118 w 838118"/>
                    <a:gd name="connsiteY1" fmla="*/ 30585 h 30585"/>
                    <a:gd name="connsiteX2" fmla="*/ 805283 w 838118"/>
                    <a:gd name="connsiteY2" fmla="*/ 0 h 30585"/>
                    <a:gd name="connsiteX3" fmla="*/ 0 w 838118"/>
                    <a:gd name="connsiteY3" fmla="*/ 0 h 30585"/>
                    <a:gd name="connsiteX4" fmla="*/ 40482 w 838118"/>
                    <a:gd name="connsiteY4" fmla="*/ 30585 h 305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38118" h="30585">
                      <a:moveTo>
                        <a:pt x="40482" y="30585"/>
                      </a:moveTo>
                      <a:lnTo>
                        <a:pt x="838118" y="30585"/>
                      </a:lnTo>
                      <a:lnTo>
                        <a:pt x="805283" y="0"/>
                      </a:lnTo>
                      <a:lnTo>
                        <a:pt x="0" y="0"/>
                      </a:lnTo>
                      <a:lnTo>
                        <a:pt x="40482" y="30585"/>
                      </a:lnTo>
                      <a:close/>
                    </a:path>
                  </a:pathLst>
                </a:custGeom>
                <a:solidFill>
                  <a:schemeClr val="tx1">
                    <a:lumMod val="65000"/>
                    <a:lumOff val="3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46" name="四角形: 上の 2 つの角を丸める 345">
                  <a:extLst>
                    <a:ext uri="{FF2B5EF4-FFF2-40B4-BE49-F238E27FC236}">
                      <a16:creationId xmlns:a16="http://schemas.microsoft.com/office/drawing/2014/main" id="{A36A3FFF-541A-4468-BB0E-5C329866603C}"/>
                    </a:ext>
                  </a:extLst>
                </p:cNvPr>
                <p:cNvSpPr/>
                <p:nvPr/>
              </p:nvSpPr>
              <p:spPr>
                <a:xfrm>
                  <a:off x="968172" y="3329167"/>
                  <a:ext cx="702387" cy="45719"/>
                </a:xfrm>
                <a:prstGeom prst="round2SameRect">
                  <a:avLst/>
                </a:prstGeom>
                <a:solidFill>
                  <a:schemeClr val="tx1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47" name="四角形: 上の 2 つの角を丸める 346">
                  <a:extLst>
                    <a:ext uri="{FF2B5EF4-FFF2-40B4-BE49-F238E27FC236}">
                      <a16:creationId xmlns:a16="http://schemas.microsoft.com/office/drawing/2014/main" id="{3C969931-2A39-4A61-9D1D-A0A764534B7E}"/>
                    </a:ext>
                  </a:extLst>
                </p:cNvPr>
                <p:cNvSpPr/>
                <p:nvPr/>
              </p:nvSpPr>
              <p:spPr>
                <a:xfrm>
                  <a:off x="1971622" y="3329167"/>
                  <a:ext cx="214050" cy="45719"/>
                </a:xfrm>
                <a:prstGeom prst="round2SameRect">
                  <a:avLst/>
                </a:prstGeom>
                <a:solidFill>
                  <a:schemeClr val="tx1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</p:grpSp>
      <p:grpSp>
        <p:nvGrpSpPr>
          <p:cNvPr id="428" name="グループ化 427">
            <a:extLst>
              <a:ext uri="{FF2B5EF4-FFF2-40B4-BE49-F238E27FC236}">
                <a16:creationId xmlns:a16="http://schemas.microsoft.com/office/drawing/2014/main" id="{A30E1956-97C1-4A2B-8FAE-6A28C32ACFF1}"/>
              </a:ext>
            </a:extLst>
          </p:cNvPr>
          <p:cNvGrpSpPr/>
          <p:nvPr/>
        </p:nvGrpSpPr>
        <p:grpSpPr>
          <a:xfrm>
            <a:off x="634763" y="3929282"/>
            <a:ext cx="2722068" cy="2523743"/>
            <a:chOff x="634763" y="3929282"/>
            <a:chExt cx="2722068" cy="2523743"/>
          </a:xfrm>
        </p:grpSpPr>
        <p:grpSp>
          <p:nvGrpSpPr>
            <p:cNvPr id="429" name="グループ化 428">
              <a:extLst>
                <a:ext uri="{FF2B5EF4-FFF2-40B4-BE49-F238E27FC236}">
                  <a16:creationId xmlns:a16="http://schemas.microsoft.com/office/drawing/2014/main" id="{35945BD6-0C96-4C51-9855-FE065ECDDE28}"/>
                </a:ext>
              </a:extLst>
            </p:cNvPr>
            <p:cNvGrpSpPr/>
            <p:nvPr/>
          </p:nvGrpSpPr>
          <p:grpSpPr>
            <a:xfrm>
              <a:off x="759868" y="3929282"/>
              <a:ext cx="2118923" cy="1712853"/>
              <a:chOff x="751288" y="4215607"/>
              <a:chExt cx="2118923" cy="1712853"/>
            </a:xfrm>
          </p:grpSpPr>
          <p:grpSp>
            <p:nvGrpSpPr>
              <p:cNvPr id="499" name="グループ化 498">
                <a:extLst>
                  <a:ext uri="{FF2B5EF4-FFF2-40B4-BE49-F238E27FC236}">
                    <a16:creationId xmlns:a16="http://schemas.microsoft.com/office/drawing/2014/main" id="{A8CE23E6-8D00-4D41-8294-0458BF6AEF90}"/>
                  </a:ext>
                </a:extLst>
              </p:cNvPr>
              <p:cNvGrpSpPr/>
              <p:nvPr/>
            </p:nvGrpSpPr>
            <p:grpSpPr>
              <a:xfrm>
                <a:off x="757000" y="4228307"/>
                <a:ext cx="2098135" cy="1678237"/>
                <a:chOff x="680692" y="1191044"/>
                <a:chExt cx="2098135" cy="1678237"/>
              </a:xfrm>
            </p:grpSpPr>
            <p:grpSp>
              <p:nvGrpSpPr>
                <p:cNvPr id="508" name="グループ化 507">
                  <a:extLst>
                    <a:ext uri="{FF2B5EF4-FFF2-40B4-BE49-F238E27FC236}">
                      <a16:creationId xmlns:a16="http://schemas.microsoft.com/office/drawing/2014/main" id="{286413E8-2DA0-41A6-B5C7-3DB00BDEA239}"/>
                    </a:ext>
                  </a:extLst>
                </p:cNvPr>
                <p:cNvGrpSpPr/>
                <p:nvPr/>
              </p:nvGrpSpPr>
              <p:grpSpPr>
                <a:xfrm>
                  <a:off x="680692" y="1191044"/>
                  <a:ext cx="2098135" cy="1678237"/>
                  <a:chOff x="781020" y="990601"/>
                  <a:chExt cx="2419739" cy="1935479"/>
                </a:xfrm>
              </p:grpSpPr>
              <p:grpSp>
                <p:nvGrpSpPr>
                  <p:cNvPr id="512" name="グループ化 511">
                    <a:extLst>
                      <a:ext uri="{FF2B5EF4-FFF2-40B4-BE49-F238E27FC236}">
                        <a16:creationId xmlns:a16="http://schemas.microsoft.com/office/drawing/2014/main" id="{45A5785A-4AE5-4312-BA9A-B065F6782247}"/>
                      </a:ext>
                    </a:extLst>
                  </p:cNvPr>
                  <p:cNvGrpSpPr/>
                  <p:nvPr/>
                </p:nvGrpSpPr>
                <p:grpSpPr>
                  <a:xfrm>
                    <a:off x="781020" y="990601"/>
                    <a:ext cx="1307219" cy="1935479"/>
                    <a:chOff x="781020" y="990601"/>
                    <a:chExt cx="1307219" cy="1935479"/>
                  </a:xfrm>
                </p:grpSpPr>
                <p:sp>
                  <p:nvSpPr>
                    <p:cNvPr id="516" name="正方形/長方形 515">
                      <a:extLst>
                        <a:ext uri="{FF2B5EF4-FFF2-40B4-BE49-F238E27FC236}">
                          <a16:creationId xmlns:a16="http://schemas.microsoft.com/office/drawing/2014/main" id="{653979D8-2748-4303-BAA1-AD73704FC82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81020" y="990601"/>
                      <a:ext cx="1307219" cy="1935479"/>
                    </a:xfrm>
                    <a:prstGeom prst="rect">
                      <a:avLst/>
                    </a:prstGeom>
                    <a:solidFill>
                      <a:schemeClr val="bg1">
                        <a:lumMod val="85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17" name="正方形/長方形 516">
                      <a:extLst>
                        <a:ext uri="{FF2B5EF4-FFF2-40B4-BE49-F238E27FC236}">
                          <a16:creationId xmlns:a16="http://schemas.microsoft.com/office/drawing/2014/main" id="{DF79C05C-0C97-4E8B-ABC8-04245F6B7DF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72787" y="1082500"/>
                      <a:ext cx="1123685" cy="1751681"/>
                    </a:xfrm>
                    <a:prstGeom prst="rect">
                      <a:avLst/>
                    </a:prstGeom>
                    <a:solidFill>
                      <a:schemeClr val="accent5">
                        <a:lumMod val="60000"/>
                        <a:lumOff val="40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513" name="グループ化 512">
                    <a:extLst>
                      <a:ext uri="{FF2B5EF4-FFF2-40B4-BE49-F238E27FC236}">
                        <a16:creationId xmlns:a16="http://schemas.microsoft.com/office/drawing/2014/main" id="{C2A2505E-0079-4F75-9AE2-C337C1C3490D}"/>
                      </a:ext>
                    </a:extLst>
                  </p:cNvPr>
                  <p:cNvGrpSpPr/>
                  <p:nvPr/>
                </p:nvGrpSpPr>
                <p:grpSpPr>
                  <a:xfrm>
                    <a:off x="1893540" y="990601"/>
                    <a:ext cx="1307219" cy="1935479"/>
                    <a:chOff x="781020" y="990601"/>
                    <a:chExt cx="1307219" cy="1935479"/>
                  </a:xfrm>
                </p:grpSpPr>
                <p:sp>
                  <p:nvSpPr>
                    <p:cNvPr id="514" name="正方形/長方形 513">
                      <a:extLst>
                        <a:ext uri="{FF2B5EF4-FFF2-40B4-BE49-F238E27FC236}">
                          <a16:creationId xmlns:a16="http://schemas.microsoft.com/office/drawing/2014/main" id="{124E48C0-6F1A-4AF1-887C-81D1B152659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81020" y="990601"/>
                      <a:ext cx="1307219" cy="1935479"/>
                    </a:xfrm>
                    <a:prstGeom prst="rect">
                      <a:avLst/>
                    </a:prstGeom>
                    <a:solidFill>
                      <a:schemeClr val="bg1">
                        <a:lumMod val="85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15" name="正方形/長方形 514">
                      <a:extLst>
                        <a:ext uri="{FF2B5EF4-FFF2-40B4-BE49-F238E27FC236}">
                          <a16:creationId xmlns:a16="http://schemas.microsoft.com/office/drawing/2014/main" id="{825EB5B4-4A12-402A-9836-86372155C07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72787" y="1082500"/>
                      <a:ext cx="1123685" cy="1751681"/>
                    </a:xfrm>
                    <a:prstGeom prst="rect">
                      <a:avLst/>
                    </a:prstGeom>
                    <a:solidFill>
                      <a:schemeClr val="accent5">
                        <a:lumMod val="60000"/>
                        <a:lumOff val="40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  <p:grpSp>
              <p:nvGrpSpPr>
                <p:cNvPr id="509" name="グループ化 508">
                  <a:extLst>
                    <a:ext uri="{FF2B5EF4-FFF2-40B4-BE49-F238E27FC236}">
                      <a16:creationId xmlns:a16="http://schemas.microsoft.com/office/drawing/2014/main" id="{C413D1C6-8D33-4505-BD36-213A3EF92216}"/>
                    </a:ext>
                  </a:extLst>
                </p:cNvPr>
                <p:cNvGrpSpPr/>
                <p:nvPr/>
              </p:nvGrpSpPr>
              <p:grpSpPr>
                <a:xfrm>
                  <a:off x="1556679" y="1884641"/>
                  <a:ext cx="89489" cy="215862"/>
                  <a:chOff x="1551833" y="1883733"/>
                  <a:chExt cx="89489" cy="215862"/>
                </a:xfrm>
              </p:grpSpPr>
              <p:sp>
                <p:nvSpPr>
                  <p:cNvPr id="510" name="四角形: 角を丸くする 509">
                    <a:extLst>
                      <a:ext uri="{FF2B5EF4-FFF2-40B4-BE49-F238E27FC236}">
                        <a16:creationId xmlns:a16="http://schemas.microsoft.com/office/drawing/2014/main" id="{00BC167D-5E93-4393-A7A8-F362A9CA90C3}"/>
                      </a:ext>
                    </a:extLst>
                  </p:cNvPr>
                  <p:cNvSpPr/>
                  <p:nvPr/>
                </p:nvSpPr>
                <p:spPr>
                  <a:xfrm>
                    <a:off x="1576552" y="1962565"/>
                    <a:ext cx="45720" cy="137030"/>
                  </a:xfrm>
                  <a:prstGeom prst="roundRect">
                    <a:avLst/>
                  </a:prstGeom>
                  <a:solidFill>
                    <a:schemeClr val="bg1">
                      <a:lumMod val="8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11" name="四角形: 角を丸くする 510">
                    <a:extLst>
                      <a:ext uri="{FF2B5EF4-FFF2-40B4-BE49-F238E27FC236}">
                        <a16:creationId xmlns:a16="http://schemas.microsoft.com/office/drawing/2014/main" id="{8B7C6732-A788-4CC6-9020-73A128C51426}"/>
                      </a:ext>
                    </a:extLst>
                  </p:cNvPr>
                  <p:cNvSpPr/>
                  <p:nvPr/>
                </p:nvSpPr>
                <p:spPr>
                  <a:xfrm>
                    <a:off x="1551833" y="1883733"/>
                    <a:ext cx="89489" cy="132266"/>
                  </a:xfrm>
                  <a:prstGeom prst="roundRect">
                    <a:avLst/>
                  </a:prstGeom>
                  <a:solidFill>
                    <a:schemeClr val="bg1">
                      <a:lumMod val="8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500" name="グループ化 499">
                <a:extLst>
                  <a:ext uri="{FF2B5EF4-FFF2-40B4-BE49-F238E27FC236}">
                    <a16:creationId xmlns:a16="http://schemas.microsoft.com/office/drawing/2014/main" id="{DB025121-CA85-4F95-8613-337CA3409D6A}"/>
                  </a:ext>
                </a:extLst>
              </p:cNvPr>
              <p:cNvGrpSpPr/>
              <p:nvPr/>
            </p:nvGrpSpPr>
            <p:grpSpPr>
              <a:xfrm>
                <a:off x="751288" y="4215607"/>
                <a:ext cx="431375" cy="1712853"/>
                <a:chOff x="3644899" y="4362450"/>
                <a:chExt cx="414091" cy="1860550"/>
              </a:xfrm>
            </p:grpSpPr>
            <p:sp>
              <p:nvSpPr>
                <p:cNvPr id="505" name="フリーフォーム: 図形 504">
                  <a:extLst>
                    <a:ext uri="{FF2B5EF4-FFF2-40B4-BE49-F238E27FC236}">
                      <a16:creationId xmlns:a16="http://schemas.microsoft.com/office/drawing/2014/main" id="{8F30488A-4291-4316-A04A-7E89EA901EC3}"/>
                    </a:ext>
                  </a:extLst>
                </p:cNvPr>
                <p:cNvSpPr/>
                <p:nvPr/>
              </p:nvSpPr>
              <p:spPr>
                <a:xfrm flipH="1">
                  <a:off x="3644900" y="4362450"/>
                  <a:ext cx="414090" cy="1860550"/>
                </a:xfrm>
                <a:custGeom>
                  <a:avLst/>
                  <a:gdLst>
                    <a:gd name="connsiteX0" fmla="*/ 84405 w 414090"/>
                    <a:gd name="connsiteY0" fmla="*/ 0 h 1860550"/>
                    <a:gd name="connsiteX1" fmla="*/ 414090 w 414090"/>
                    <a:gd name="connsiteY1" fmla="*/ 0 h 1860550"/>
                    <a:gd name="connsiteX2" fmla="*/ 414090 w 414090"/>
                    <a:gd name="connsiteY2" fmla="*/ 1860550 h 1860550"/>
                    <a:gd name="connsiteX3" fmla="*/ 110989 w 414090"/>
                    <a:gd name="connsiteY3" fmla="*/ 1860550 h 1860550"/>
                    <a:gd name="connsiteX4" fmla="*/ 74287 w 414090"/>
                    <a:gd name="connsiteY4" fmla="*/ 1799183 h 1860550"/>
                    <a:gd name="connsiteX5" fmla="*/ 0 w 414090"/>
                    <a:gd name="connsiteY5" fmla="*/ 1463675 h 1860550"/>
                    <a:gd name="connsiteX6" fmla="*/ 265663 w 414090"/>
                    <a:gd name="connsiteY6" fmla="*/ 910757 h 1860550"/>
                    <a:gd name="connsiteX7" fmla="*/ 271984 w 414090"/>
                    <a:gd name="connsiteY7" fmla="*/ 908050 h 1860550"/>
                    <a:gd name="connsiteX8" fmla="*/ 265663 w 414090"/>
                    <a:gd name="connsiteY8" fmla="*/ 905343 h 1860550"/>
                    <a:gd name="connsiteX9" fmla="*/ 0 w 414090"/>
                    <a:gd name="connsiteY9" fmla="*/ 352425 h 1860550"/>
                    <a:gd name="connsiteX10" fmla="*/ 74287 w 414090"/>
                    <a:gd name="connsiteY10" fmla="*/ 16918 h 1860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14090" h="1860550">
                      <a:moveTo>
                        <a:pt x="84405" y="0"/>
                      </a:moveTo>
                      <a:lnTo>
                        <a:pt x="414090" y="0"/>
                      </a:lnTo>
                      <a:lnTo>
                        <a:pt x="414090" y="1860550"/>
                      </a:lnTo>
                      <a:lnTo>
                        <a:pt x="110989" y="1860550"/>
                      </a:lnTo>
                      <a:lnTo>
                        <a:pt x="74287" y="1799183"/>
                      </a:lnTo>
                      <a:cubicBezTo>
                        <a:pt x="27386" y="1703410"/>
                        <a:pt x="0" y="1587955"/>
                        <a:pt x="0" y="1463675"/>
                      </a:cubicBezTo>
                      <a:cubicBezTo>
                        <a:pt x="0" y="1215116"/>
                        <a:pt x="109544" y="1001854"/>
                        <a:pt x="265663" y="910757"/>
                      </a:cubicBezTo>
                      <a:lnTo>
                        <a:pt x="271984" y="908050"/>
                      </a:lnTo>
                      <a:lnTo>
                        <a:pt x="265663" y="905343"/>
                      </a:lnTo>
                      <a:cubicBezTo>
                        <a:pt x="109544" y="814246"/>
                        <a:pt x="0" y="600984"/>
                        <a:pt x="0" y="352425"/>
                      </a:cubicBezTo>
                      <a:cubicBezTo>
                        <a:pt x="0" y="228146"/>
                        <a:pt x="27386" y="112690"/>
                        <a:pt x="74287" y="16918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6" name="フリーフォーム: 図形 505">
                  <a:extLst>
                    <a:ext uri="{FF2B5EF4-FFF2-40B4-BE49-F238E27FC236}">
                      <a16:creationId xmlns:a16="http://schemas.microsoft.com/office/drawing/2014/main" id="{ECABDE8C-2DE1-451C-8141-68BBABF6A068}"/>
                    </a:ext>
                  </a:extLst>
                </p:cNvPr>
                <p:cNvSpPr/>
                <p:nvPr/>
              </p:nvSpPr>
              <p:spPr>
                <a:xfrm>
                  <a:off x="3734152" y="4362450"/>
                  <a:ext cx="139700" cy="1860550"/>
                </a:xfrm>
                <a:custGeom>
                  <a:avLst/>
                  <a:gdLst>
                    <a:gd name="connsiteX0" fmla="*/ 84405 w 725240"/>
                    <a:gd name="connsiteY0" fmla="*/ 0 h 1860550"/>
                    <a:gd name="connsiteX1" fmla="*/ 311150 w 725240"/>
                    <a:gd name="connsiteY1" fmla="*/ 0 h 1860550"/>
                    <a:gd name="connsiteX2" fmla="*/ 414090 w 725240"/>
                    <a:gd name="connsiteY2" fmla="*/ 0 h 1860550"/>
                    <a:gd name="connsiteX3" fmla="*/ 640835 w 725240"/>
                    <a:gd name="connsiteY3" fmla="*/ 0 h 1860550"/>
                    <a:gd name="connsiteX4" fmla="*/ 650953 w 725240"/>
                    <a:gd name="connsiteY4" fmla="*/ 16918 h 1860550"/>
                    <a:gd name="connsiteX5" fmla="*/ 725240 w 725240"/>
                    <a:gd name="connsiteY5" fmla="*/ 352425 h 1860550"/>
                    <a:gd name="connsiteX6" fmla="*/ 459577 w 725240"/>
                    <a:gd name="connsiteY6" fmla="*/ 905343 h 1860550"/>
                    <a:gd name="connsiteX7" fmla="*/ 453256 w 725240"/>
                    <a:gd name="connsiteY7" fmla="*/ 908050 h 1860550"/>
                    <a:gd name="connsiteX8" fmla="*/ 459577 w 725240"/>
                    <a:gd name="connsiteY8" fmla="*/ 910757 h 1860550"/>
                    <a:gd name="connsiteX9" fmla="*/ 725240 w 725240"/>
                    <a:gd name="connsiteY9" fmla="*/ 1463675 h 1860550"/>
                    <a:gd name="connsiteX10" fmla="*/ 650953 w 725240"/>
                    <a:gd name="connsiteY10" fmla="*/ 1799183 h 1860550"/>
                    <a:gd name="connsiteX11" fmla="*/ 614251 w 725240"/>
                    <a:gd name="connsiteY11" fmla="*/ 1860550 h 1860550"/>
                    <a:gd name="connsiteX12" fmla="*/ 414090 w 725240"/>
                    <a:gd name="connsiteY12" fmla="*/ 1860550 h 1860550"/>
                    <a:gd name="connsiteX13" fmla="*/ 311150 w 725240"/>
                    <a:gd name="connsiteY13" fmla="*/ 1860550 h 1860550"/>
                    <a:gd name="connsiteX14" fmla="*/ 110989 w 725240"/>
                    <a:gd name="connsiteY14" fmla="*/ 1860550 h 1860550"/>
                    <a:gd name="connsiteX15" fmla="*/ 74287 w 725240"/>
                    <a:gd name="connsiteY15" fmla="*/ 1799183 h 1860550"/>
                    <a:gd name="connsiteX16" fmla="*/ 0 w 725240"/>
                    <a:gd name="connsiteY16" fmla="*/ 1463675 h 1860550"/>
                    <a:gd name="connsiteX17" fmla="*/ 265663 w 725240"/>
                    <a:gd name="connsiteY17" fmla="*/ 910757 h 1860550"/>
                    <a:gd name="connsiteX18" fmla="*/ 271984 w 725240"/>
                    <a:gd name="connsiteY18" fmla="*/ 908050 h 1860550"/>
                    <a:gd name="connsiteX19" fmla="*/ 265663 w 725240"/>
                    <a:gd name="connsiteY19" fmla="*/ 905343 h 1860550"/>
                    <a:gd name="connsiteX20" fmla="*/ 0 w 725240"/>
                    <a:gd name="connsiteY20" fmla="*/ 352425 h 1860550"/>
                    <a:gd name="connsiteX21" fmla="*/ 74287 w 725240"/>
                    <a:gd name="connsiteY21" fmla="*/ 16918 h 1860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725240" h="1860550">
                      <a:moveTo>
                        <a:pt x="84405" y="0"/>
                      </a:moveTo>
                      <a:lnTo>
                        <a:pt x="311150" y="0"/>
                      </a:lnTo>
                      <a:lnTo>
                        <a:pt x="414090" y="0"/>
                      </a:lnTo>
                      <a:lnTo>
                        <a:pt x="640835" y="0"/>
                      </a:lnTo>
                      <a:lnTo>
                        <a:pt x="650953" y="16918"/>
                      </a:lnTo>
                      <a:cubicBezTo>
                        <a:pt x="697854" y="112690"/>
                        <a:pt x="725240" y="228146"/>
                        <a:pt x="725240" y="352425"/>
                      </a:cubicBezTo>
                      <a:cubicBezTo>
                        <a:pt x="725240" y="600984"/>
                        <a:pt x="615696" y="814246"/>
                        <a:pt x="459577" y="905343"/>
                      </a:cubicBezTo>
                      <a:lnTo>
                        <a:pt x="453256" y="908050"/>
                      </a:lnTo>
                      <a:lnTo>
                        <a:pt x="459577" y="910757"/>
                      </a:lnTo>
                      <a:cubicBezTo>
                        <a:pt x="615696" y="1001854"/>
                        <a:pt x="725240" y="1215116"/>
                        <a:pt x="725240" y="1463675"/>
                      </a:cubicBezTo>
                      <a:cubicBezTo>
                        <a:pt x="725240" y="1587955"/>
                        <a:pt x="697854" y="1703410"/>
                        <a:pt x="650953" y="1799183"/>
                      </a:cubicBezTo>
                      <a:lnTo>
                        <a:pt x="614251" y="1860550"/>
                      </a:lnTo>
                      <a:lnTo>
                        <a:pt x="414090" y="1860550"/>
                      </a:lnTo>
                      <a:lnTo>
                        <a:pt x="311150" y="1860550"/>
                      </a:lnTo>
                      <a:lnTo>
                        <a:pt x="110989" y="1860550"/>
                      </a:lnTo>
                      <a:lnTo>
                        <a:pt x="74287" y="1799183"/>
                      </a:lnTo>
                      <a:cubicBezTo>
                        <a:pt x="27386" y="1703410"/>
                        <a:pt x="0" y="1587955"/>
                        <a:pt x="0" y="1463675"/>
                      </a:cubicBezTo>
                      <a:cubicBezTo>
                        <a:pt x="0" y="1215116"/>
                        <a:pt x="109544" y="1001854"/>
                        <a:pt x="265663" y="910757"/>
                      </a:cubicBezTo>
                      <a:lnTo>
                        <a:pt x="271984" y="908050"/>
                      </a:lnTo>
                      <a:lnTo>
                        <a:pt x="265663" y="905343"/>
                      </a:lnTo>
                      <a:cubicBezTo>
                        <a:pt x="109544" y="814246"/>
                        <a:pt x="0" y="600984"/>
                        <a:pt x="0" y="352425"/>
                      </a:cubicBezTo>
                      <a:cubicBezTo>
                        <a:pt x="0" y="228146"/>
                        <a:pt x="27386" y="112690"/>
                        <a:pt x="74287" y="16918"/>
                      </a:cubicBez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7" name="四角形: 上の 2 つの角を丸める 506">
                  <a:extLst>
                    <a:ext uri="{FF2B5EF4-FFF2-40B4-BE49-F238E27FC236}">
                      <a16:creationId xmlns:a16="http://schemas.microsoft.com/office/drawing/2014/main" id="{397206BB-F2B4-4780-BD28-81DC244711ED}"/>
                    </a:ext>
                  </a:extLst>
                </p:cNvPr>
                <p:cNvSpPr/>
                <p:nvPr/>
              </p:nvSpPr>
              <p:spPr>
                <a:xfrm rot="5400000">
                  <a:off x="3648381" y="5134285"/>
                  <a:ext cx="297836" cy="304800"/>
                </a:xfrm>
                <a:prstGeom prst="round2SameRect">
                  <a:avLst/>
                </a:prstGeom>
                <a:solidFill>
                  <a:srgbClr val="FF99C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01" name="グループ化 500">
                <a:extLst>
                  <a:ext uri="{FF2B5EF4-FFF2-40B4-BE49-F238E27FC236}">
                    <a16:creationId xmlns:a16="http://schemas.microsoft.com/office/drawing/2014/main" id="{0D2CA9EB-F97F-479A-90EF-4DA2AE9A1D1C}"/>
                  </a:ext>
                </a:extLst>
              </p:cNvPr>
              <p:cNvGrpSpPr/>
              <p:nvPr/>
            </p:nvGrpSpPr>
            <p:grpSpPr>
              <a:xfrm>
                <a:off x="2438837" y="4215607"/>
                <a:ext cx="431374" cy="1712853"/>
                <a:chOff x="4235450" y="4362450"/>
                <a:chExt cx="414090" cy="1860550"/>
              </a:xfrm>
            </p:grpSpPr>
            <p:sp>
              <p:nvSpPr>
                <p:cNvPr id="502" name="フリーフォーム: 図形 501">
                  <a:extLst>
                    <a:ext uri="{FF2B5EF4-FFF2-40B4-BE49-F238E27FC236}">
                      <a16:creationId xmlns:a16="http://schemas.microsoft.com/office/drawing/2014/main" id="{2CDDE076-A44F-4BF1-B3DE-8E8194381D19}"/>
                    </a:ext>
                  </a:extLst>
                </p:cNvPr>
                <p:cNvSpPr/>
                <p:nvPr/>
              </p:nvSpPr>
              <p:spPr>
                <a:xfrm>
                  <a:off x="4235450" y="4362450"/>
                  <a:ext cx="414090" cy="1860550"/>
                </a:xfrm>
                <a:custGeom>
                  <a:avLst/>
                  <a:gdLst>
                    <a:gd name="connsiteX0" fmla="*/ 84405 w 414090"/>
                    <a:gd name="connsiteY0" fmla="*/ 0 h 1860550"/>
                    <a:gd name="connsiteX1" fmla="*/ 414090 w 414090"/>
                    <a:gd name="connsiteY1" fmla="*/ 0 h 1860550"/>
                    <a:gd name="connsiteX2" fmla="*/ 414090 w 414090"/>
                    <a:gd name="connsiteY2" fmla="*/ 1860550 h 1860550"/>
                    <a:gd name="connsiteX3" fmla="*/ 110989 w 414090"/>
                    <a:gd name="connsiteY3" fmla="*/ 1860550 h 1860550"/>
                    <a:gd name="connsiteX4" fmla="*/ 74287 w 414090"/>
                    <a:gd name="connsiteY4" fmla="*/ 1799183 h 1860550"/>
                    <a:gd name="connsiteX5" fmla="*/ 0 w 414090"/>
                    <a:gd name="connsiteY5" fmla="*/ 1463675 h 1860550"/>
                    <a:gd name="connsiteX6" fmla="*/ 265663 w 414090"/>
                    <a:gd name="connsiteY6" fmla="*/ 910757 h 1860550"/>
                    <a:gd name="connsiteX7" fmla="*/ 271984 w 414090"/>
                    <a:gd name="connsiteY7" fmla="*/ 908050 h 1860550"/>
                    <a:gd name="connsiteX8" fmla="*/ 265663 w 414090"/>
                    <a:gd name="connsiteY8" fmla="*/ 905343 h 1860550"/>
                    <a:gd name="connsiteX9" fmla="*/ 0 w 414090"/>
                    <a:gd name="connsiteY9" fmla="*/ 352425 h 1860550"/>
                    <a:gd name="connsiteX10" fmla="*/ 74287 w 414090"/>
                    <a:gd name="connsiteY10" fmla="*/ 16918 h 1860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14090" h="1860550">
                      <a:moveTo>
                        <a:pt x="84405" y="0"/>
                      </a:moveTo>
                      <a:lnTo>
                        <a:pt x="414090" y="0"/>
                      </a:lnTo>
                      <a:lnTo>
                        <a:pt x="414090" y="1860550"/>
                      </a:lnTo>
                      <a:lnTo>
                        <a:pt x="110989" y="1860550"/>
                      </a:lnTo>
                      <a:lnTo>
                        <a:pt x="74287" y="1799183"/>
                      </a:lnTo>
                      <a:cubicBezTo>
                        <a:pt x="27386" y="1703410"/>
                        <a:pt x="0" y="1587955"/>
                        <a:pt x="0" y="1463675"/>
                      </a:cubicBezTo>
                      <a:cubicBezTo>
                        <a:pt x="0" y="1215116"/>
                        <a:pt x="109544" y="1001854"/>
                        <a:pt x="265663" y="910757"/>
                      </a:cubicBezTo>
                      <a:lnTo>
                        <a:pt x="271984" y="908050"/>
                      </a:lnTo>
                      <a:lnTo>
                        <a:pt x="265663" y="905343"/>
                      </a:lnTo>
                      <a:cubicBezTo>
                        <a:pt x="109544" y="814246"/>
                        <a:pt x="0" y="600984"/>
                        <a:pt x="0" y="352425"/>
                      </a:cubicBezTo>
                      <a:cubicBezTo>
                        <a:pt x="0" y="228146"/>
                        <a:pt x="27386" y="112690"/>
                        <a:pt x="74287" y="16918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3" name="フリーフォーム: 図形 502">
                  <a:extLst>
                    <a:ext uri="{FF2B5EF4-FFF2-40B4-BE49-F238E27FC236}">
                      <a16:creationId xmlns:a16="http://schemas.microsoft.com/office/drawing/2014/main" id="{125D090F-8400-4AC4-A81F-8B58F36576BF}"/>
                    </a:ext>
                  </a:extLst>
                </p:cNvPr>
                <p:cNvSpPr/>
                <p:nvPr/>
              </p:nvSpPr>
              <p:spPr>
                <a:xfrm>
                  <a:off x="4439002" y="4362450"/>
                  <a:ext cx="139700" cy="1860550"/>
                </a:xfrm>
                <a:custGeom>
                  <a:avLst/>
                  <a:gdLst>
                    <a:gd name="connsiteX0" fmla="*/ 84405 w 725240"/>
                    <a:gd name="connsiteY0" fmla="*/ 0 h 1860550"/>
                    <a:gd name="connsiteX1" fmla="*/ 311150 w 725240"/>
                    <a:gd name="connsiteY1" fmla="*/ 0 h 1860550"/>
                    <a:gd name="connsiteX2" fmla="*/ 414090 w 725240"/>
                    <a:gd name="connsiteY2" fmla="*/ 0 h 1860550"/>
                    <a:gd name="connsiteX3" fmla="*/ 640835 w 725240"/>
                    <a:gd name="connsiteY3" fmla="*/ 0 h 1860550"/>
                    <a:gd name="connsiteX4" fmla="*/ 650953 w 725240"/>
                    <a:gd name="connsiteY4" fmla="*/ 16918 h 1860550"/>
                    <a:gd name="connsiteX5" fmla="*/ 725240 w 725240"/>
                    <a:gd name="connsiteY5" fmla="*/ 352425 h 1860550"/>
                    <a:gd name="connsiteX6" fmla="*/ 459577 w 725240"/>
                    <a:gd name="connsiteY6" fmla="*/ 905343 h 1860550"/>
                    <a:gd name="connsiteX7" fmla="*/ 453256 w 725240"/>
                    <a:gd name="connsiteY7" fmla="*/ 908050 h 1860550"/>
                    <a:gd name="connsiteX8" fmla="*/ 459577 w 725240"/>
                    <a:gd name="connsiteY8" fmla="*/ 910757 h 1860550"/>
                    <a:gd name="connsiteX9" fmla="*/ 725240 w 725240"/>
                    <a:gd name="connsiteY9" fmla="*/ 1463675 h 1860550"/>
                    <a:gd name="connsiteX10" fmla="*/ 650953 w 725240"/>
                    <a:gd name="connsiteY10" fmla="*/ 1799183 h 1860550"/>
                    <a:gd name="connsiteX11" fmla="*/ 614251 w 725240"/>
                    <a:gd name="connsiteY11" fmla="*/ 1860550 h 1860550"/>
                    <a:gd name="connsiteX12" fmla="*/ 414090 w 725240"/>
                    <a:gd name="connsiteY12" fmla="*/ 1860550 h 1860550"/>
                    <a:gd name="connsiteX13" fmla="*/ 311150 w 725240"/>
                    <a:gd name="connsiteY13" fmla="*/ 1860550 h 1860550"/>
                    <a:gd name="connsiteX14" fmla="*/ 110989 w 725240"/>
                    <a:gd name="connsiteY14" fmla="*/ 1860550 h 1860550"/>
                    <a:gd name="connsiteX15" fmla="*/ 74287 w 725240"/>
                    <a:gd name="connsiteY15" fmla="*/ 1799183 h 1860550"/>
                    <a:gd name="connsiteX16" fmla="*/ 0 w 725240"/>
                    <a:gd name="connsiteY16" fmla="*/ 1463675 h 1860550"/>
                    <a:gd name="connsiteX17" fmla="*/ 265663 w 725240"/>
                    <a:gd name="connsiteY17" fmla="*/ 910757 h 1860550"/>
                    <a:gd name="connsiteX18" fmla="*/ 271984 w 725240"/>
                    <a:gd name="connsiteY18" fmla="*/ 908050 h 1860550"/>
                    <a:gd name="connsiteX19" fmla="*/ 265663 w 725240"/>
                    <a:gd name="connsiteY19" fmla="*/ 905343 h 1860550"/>
                    <a:gd name="connsiteX20" fmla="*/ 0 w 725240"/>
                    <a:gd name="connsiteY20" fmla="*/ 352425 h 1860550"/>
                    <a:gd name="connsiteX21" fmla="*/ 74287 w 725240"/>
                    <a:gd name="connsiteY21" fmla="*/ 16918 h 1860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725240" h="1860550">
                      <a:moveTo>
                        <a:pt x="84405" y="0"/>
                      </a:moveTo>
                      <a:lnTo>
                        <a:pt x="311150" y="0"/>
                      </a:lnTo>
                      <a:lnTo>
                        <a:pt x="414090" y="0"/>
                      </a:lnTo>
                      <a:lnTo>
                        <a:pt x="640835" y="0"/>
                      </a:lnTo>
                      <a:lnTo>
                        <a:pt x="650953" y="16918"/>
                      </a:lnTo>
                      <a:cubicBezTo>
                        <a:pt x="697854" y="112690"/>
                        <a:pt x="725240" y="228146"/>
                        <a:pt x="725240" y="352425"/>
                      </a:cubicBezTo>
                      <a:cubicBezTo>
                        <a:pt x="725240" y="600984"/>
                        <a:pt x="615696" y="814246"/>
                        <a:pt x="459577" y="905343"/>
                      </a:cubicBezTo>
                      <a:lnTo>
                        <a:pt x="453256" y="908050"/>
                      </a:lnTo>
                      <a:lnTo>
                        <a:pt x="459577" y="910757"/>
                      </a:lnTo>
                      <a:cubicBezTo>
                        <a:pt x="615696" y="1001854"/>
                        <a:pt x="725240" y="1215116"/>
                        <a:pt x="725240" y="1463675"/>
                      </a:cubicBezTo>
                      <a:cubicBezTo>
                        <a:pt x="725240" y="1587955"/>
                        <a:pt x="697854" y="1703410"/>
                        <a:pt x="650953" y="1799183"/>
                      </a:cubicBezTo>
                      <a:lnTo>
                        <a:pt x="614251" y="1860550"/>
                      </a:lnTo>
                      <a:lnTo>
                        <a:pt x="414090" y="1860550"/>
                      </a:lnTo>
                      <a:lnTo>
                        <a:pt x="311150" y="1860550"/>
                      </a:lnTo>
                      <a:lnTo>
                        <a:pt x="110989" y="1860550"/>
                      </a:lnTo>
                      <a:lnTo>
                        <a:pt x="74287" y="1799183"/>
                      </a:lnTo>
                      <a:cubicBezTo>
                        <a:pt x="27386" y="1703410"/>
                        <a:pt x="0" y="1587955"/>
                        <a:pt x="0" y="1463675"/>
                      </a:cubicBezTo>
                      <a:cubicBezTo>
                        <a:pt x="0" y="1215116"/>
                        <a:pt x="109544" y="1001854"/>
                        <a:pt x="265663" y="910757"/>
                      </a:cubicBezTo>
                      <a:lnTo>
                        <a:pt x="271984" y="908050"/>
                      </a:lnTo>
                      <a:lnTo>
                        <a:pt x="265663" y="905343"/>
                      </a:lnTo>
                      <a:cubicBezTo>
                        <a:pt x="109544" y="814246"/>
                        <a:pt x="0" y="600984"/>
                        <a:pt x="0" y="352425"/>
                      </a:cubicBezTo>
                      <a:cubicBezTo>
                        <a:pt x="0" y="228146"/>
                        <a:pt x="27386" y="112690"/>
                        <a:pt x="74287" y="16918"/>
                      </a:cubicBez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4" name="四角形: 上の 2 つの角を丸める 503">
                  <a:extLst>
                    <a:ext uri="{FF2B5EF4-FFF2-40B4-BE49-F238E27FC236}">
                      <a16:creationId xmlns:a16="http://schemas.microsoft.com/office/drawing/2014/main" id="{4691EA98-9298-449A-8177-54EDF21F445B}"/>
                    </a:ext>
                  </a:extLst>
                </p:cNvPr>
                <p:cNvSpPr/>
                <p:nvPr/>
              </p:nvSpPr>
              <p:spPr>
                <a:xfrm rot="16200000">
                  <a:off x="4348222" y="5134285"/>
                  <a:ext cx="297836" cy="304800"/>
                </a:xfrm>
                <a:prstGeom prst="round2SameRect">
                  <a:avLst/>
                </a:prstGeom>
                <a:solidFill>
                  <a:srgbClr val="FF99C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430" name="グループ化 429">
              <a:extLst>
                <a:ext uri="{FF2B5EF4-FFF2-40B4-BE49-F238E27FC236}">
                  <a16:creationId xmlns:a16="http://schemas.microsoft.com/office/drawing/2014/main" id="{5BB7B861-118D-45F4-923F-60DBCB6EB9CC}"/>
                </a:ext>
              </a:extLst>
            </p:cNvPr>
            <p:cNvGrpSpPr/>
            <p:nvPr/>
          </p:nvGrpSpPr>
          <p:grpSpPr>
            <a:xfrm>
              <a:off x="2363900" y="5521480"/>
              <a:ext cx="992931" cy="931545"/>
              <a:chOff x="2410767" y="2604920"/>
              <a:chExt cx="992931" cy="931545"/>
            </a:xfrm>
          </p:grpSpPr>
          <p:sp>
            <p:nvSpPr>
              <p:cNvPr id="495" name="フリーフォーム: 図形 494">
                <a:extLst>
                  <a:ext uri="{FF2B5EF4-FFF2-40B4-BE49-F238E27FC236}">
                    <a16:creationId xmlns:a16="http://schemas.microsoft.com/office/drawing/2014/main" id="{829A533D-1329-430C-BDB6-80F9B3C4FBE8}"/>
                  </a:ext>
                </a:extLst>
              </p:cNvPr>
              <p:cNvSpPr/>
              <p:nvPr/>
            </p:nvSpPr>
            <p:spPr>
              <a:xfrm>
                <a:off x="2687083" y="2678907"/>
                <a:ext cx="716615" cy="705680"/>
              </a:xfrm>
              <a:custGeom>
                <a:avLst/>
                <a:gdLst>
                  <a:gd name="connsiteX0" fmla="*/ 513590 w 1024004"/>
                  <a:gd name="connsiteY0" fmla="*/ 0 h 698500"/>
                  <a:gd name="connsiteX1" fmla="*/ 1024004 w 1024004"/>
                  <a:gd name="connsiteY1" fmla="*/ 187325 h 698500"/>
                  <a:gd name="connsiteX2" fmla="*/ 1022368 w 1024004"/>
                  <a:gd name="connsiteY2" fmla="*/ 193281 h 698500"/>
                  <a:gd name="connsiteX3" fmla="*/ 1023367 w 1024004"/>
                  <a:gd name="connsiteY3" fmla="*/ 195692 h 698500"/>
                  <a:gd name="connsiteX4" fmla="*/ 1023367 w 1024004"/>
                  <a:gd name="connsiteY4" fmla="*/ 485950 h 698500"/>
                  <a:gd name="connsiteX5" fmla="*/ 810817 w 1024004"/>
                  <a:gd name="connsiteY5" fmla="*/ 698500 h 698500"/>
                  <a:gd name="connsiteX6" fmla="*/ 212550 w 1024004"/>
                  <a:gd name="connsiteY6" fmla="*/ 698500 h 698500"/>
                  <a:gd name="connsiteX7" fmla="*/ 0 w 1024004"/>
                  <a:gd name="connsiteY7" fmla="*/ 485950 h 698500"/>
                  <a:gd name="connsiteX8" fmla="*/ 0 w 1024004"/>
                  <a:gd name="connsiteY8" fmla="*/ 195692 h 698500"/>
                  <a:gd name="connsiteX9" fmla="*/ 3292 w 1024004"/>
                  <a:gd name="connsiteY9" fmla="*/ 187746 h 698500"/>
                  <a:gd name="connsiteX10" fmla="*/ 3176 w 1024004"/>
                  <a:gd name="connsiteY10" fmla="*/ 187325 h 698500"/>
                  <a:gd name="connsiteX11" fmla="*/ 513590 w 1024004"/>
                  <a:gd name="connsiteY11" fmla="*/ 0 h 698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024004" h="698500">
                    <a:moveTo>
                      <a:pt x="513590" y="0"/>
                    </a:moveTo>
                    <a:cubicBezTo>
                      <a:pt x="795484" y="0"/>
                      <a:pt x="1024004" y="83868"/>
                      <a:pt x="1024004" y="187325"/>
                    </a:cubicBezTo>
                    <a:lnTo>
                      <a:pt x="1022368" y="193281"/>
                    </a:lnTo>
                    <a:lnTo>
                      <a:pt x="1023367" y="195692"/>
                    </a:lnTo>
                    <a:lnTo>
                      <a:pt x="1023367" y="485950"/>
                    </a:lnTo>
                    <a:cubicBezTo>
                      <a:pt x="1023367" y="603338"/>
                      <a:pt x="928205" y="698500"/>
                      <a:pt x="810817" y="698500"/>
                    </a:cubicBezTo>
                    <a:lnTo>
                      <a:pt x="212550" y="698500"/>
                    </a:lnTo>
                    <a:cubicBezTo>
                      <a:pt x="95162" y="698500"/>
                      <a:pt x="0" y="603338"/>
                      <a:pt x="0" y="485950"/>
                    </a:cubicBezTo>
                    <a:lnTo>
                      <a:pt x="0" y="195692"/>
                    </a:lnTo>
                    <a:lnTo>
                      <a:pt x="3292" y="187746"/>
                    </a:lnTo>
                    <a:lnTo>
                      <a:pt x="3176" y="187325"/>
                    </a:lnTo>
                    <a:cubicBezTo>
                      <a:pt x="3176" y="83868"/>
                      <a:pt x="231696" y="0"/>
                      <a:pt x="51359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496" name="グループ化 495">
                <a:extLst>
                  <a:ext uri="{FF2B5EF4-FFF2-40B4-BE49-F238E27FC236}">
                    <a16:creationId xmlns:a16="http://schemas.microsoft.com/office/drawing/2014/main" id="{F5AC2F92-9CFB-44B2-965A-B4515671795C}"/>
                  </a:ext>
                </a:extLst>
              </p:cNvPr>
              <p:cNvGrpSpPr/>
              <p:nvPr/>
            </p:nvGrpSpPr>
            <p:grpSpPr>
              <a:xfrm>
                <a:off x="2410767" y="2604920"/>
                <a:ext cx="959868" cy="931545"/>
                <a:chOff x="3005072" y="4257675"/>
                <a:chExt cx="959868" cy="698500"/>
              </a:xfrm>
              <a:solidFill>
                <a:srgbClr val="0070C0"/>
              </a:solidFill>
            </p:grpSpPr>
            <p:sp>
              <p:nvSpPr>
                <p:cNvPr id="497" name="フリーフォーム: 図形 496">
                  <a:extLst>
                    <a:ext uri="{FF2B5EF4-FFF2-40B4-BE49-F238E27FC236}">
                      <a16:creationId xmlns:a16="http://schemas.microsoft.com/office/drawing/2014/main" id="{0187EC0E-20F3-4425-AEAE-E8C16B06CB0A}"/>
                    </a:ext>
                  </a:extLst>
                </p:cNvPr>
                <p:cNvSpPr/>
                <p:nvPr/>
              </p:nvSpPr>
              <p:spPr>
                <a:xfrm>
                  <a:off x="3068571" y="4257675"/>
                  <a:ext cx="896369" cy="698500"/>
                </a:xfrm>
                <a:custGeom>
                  <a:avLst/>
                  <a:gdLst>
                    <a:gd name="connsiteX0" fmla="*/ 513590 w 1024004"/>
                    <a:gd name="connsiteY0" fmla="*/ 0 h 698500"/>
                    <a:gd name="connsiteX1" fmla="*/ 1024004 w 1024004"/>
                    <a:gd name="connsiteY1" fmla="*/ 187325 h 698500"/>
                    <a:gd name="connsiteX2" fmla="*/ 1022368 w 1024004"/>
                    <a:gd name="connsiteY2" fmla="*/ 193281 h 698500"/>
                    <a:gd name="connsiteX3" fmla="*/ 1023367 w 1024004"/>
                    <a:gd name="connsiteY3" fmla="*/ 195692 h 698500"/>
                    <a:gd name="connsiteX4" fmla="*/ 1023367 w 1024004"/>
                    <a:gd name="connsiteY4" fmla="*/ 485950 h 698500"/>
                    <a:gd name="connsiteX5" fmla="*/ 810817 w 1024004"/>
                    <a:gd name="connsiteY5" fmla="*/ 698500 h 698500"/>
                    <a:gd name="connsiteX6" fmla="*/ 212550 w 1024004"/>
                    <a:gd name="connsiteY6" fmla="*/ 698500 h 698500"/>
                    <a:gd name="connsiteX7" fmla="*/ 0 w 1024004"/>
                    <a:gd name="connsiteY7" fmla="*/ 485950 h 698500"/>
                    <a:gd name="connsiteX8" fmla="*/ 0 w 1024004"/>
                    <a:gd name="connsiteY8" fmla="*/ 195692 h 698500"/>
                    <a:gd name="connsiteX9" fmla="*/ 3292 w 1024004"/>
                    <a:gd name="connsiteY9" fmla="*/ 187746 h 698500"/>
                    <a:gd name="connsiteX10" fmla="*/ 3176 w 1024004"/>
                    <a:gd name="connsiteY10" fmla="*/ 187325 h 698500"/>
                    <a:gd name="connsiteX11" fmla="*/ 513590 w 1024004"/>
                    <a:gd name="connsiteY11" fmla="*/ 0 h 6985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024004" h="698500">
                      <a:moveTo>
                        <a:pt x="513590" y="0"/>
                      </a:moveTo>
                      <a:cubicBezTo>
                        <a:pt x="795484" y="0"/>
                        <a:pt x="1024004" y="83868"/>
                        <a:pt x="1024004" y="187325"/>
                      </a:cubicBezTo>
                      <a:lnTo>
                        <a:pt x="1022368" y="193281"/>
                      </a:lnTo>
                      <a:lnTo>
                        <a:pt x="1023367" y="195692"/>
                      </a:lnTo>
                      <a:lnTo>
                        <a:pt x="1023367" y="485950"/>
                      </a:lnTo>
                      <a:cubicBezTo>
                        <a:pt x="1023367" y="603338"/>
                        <a:pt x="928205" y="698500"/>
                        <a:pt x="810817" y="698500"/>
                      </a:cubicBezTo>
                      <a:lnTo>
                        <a:pt x="212550" y="698500"/>
                      </a:lnTo>
                      <a:cubicBezTo>
                        <a:pt x="95162" y="698500"/>
                        <a:pt x="0" y="603338"/>
                        <a:pt x="0" y="485950"/>
                      </a:cubicBezTo>
                      <a:lnTo>
                        <a:pt x="0" y="195692"/>
                      </a:lnTo>
                      <a:lnTo>
                        <a:pt x="3292" y="187746"/>
                      </a:lnTo>
                      <a:lnTo>
                        <a:pt x="3176" y="187325"/>
                      </a:lnTo>
                      <a:cubicBezTo>
                        <a:pt x="3176" y="83868"/>
                        <a:pt x="231696" y="0"/>
                        <a:pt x="513590" y="0"/>
                      </a:cubicBezTo>
                      <a:close/>
                    </a:path>
                  </a:pathLst>
                </a:custGeom>
                <a:solidFill>
                  <a:schemeClr val="accent1">
                    <a:lumMod val="5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98" name="フリーフォーム: 図形 497">
                  <a:extLst>
                    <a:ext uri="{FF2B5EF4-FFF2-40B4-BE49-F238E27FC236}">
                      <a16:creationId xmlns:a16="http://schemas.microsoft.com/office/drawing/2014/main" id="{EE9AEA50-EF58-4C96-A0CE-D05FD5C4ADF4}"/>
                    </a:ext>
                  </a:extLst>
                </p:cNvPr>
                <p:cNvSpPr/>
                <p:nvPr/>
              </p:nvSpPr>
              <p:spPr>
                <a:xfrm>
                  <a:off x="3005072" y="4257675"/>
                  <a:ext cx="879844" cy="698500"/>
                </a:xfrm>
                <a:custGeom>
                  <a:avLst/>
                  <a:gdLst>
                    <a:gd name="connsiteX0" fmla="*/ 513590 w 1024004"/>
                    <a:gd name="connsiteY0" fmla="*/ 0 h 698500"/>
                    <a:gd name="connsiteX1" fmla="*/ 1024004 w 1024004"/>
                    <a:gd name="connsiteY1" fmla="*/ 187325 h 698500"/>
                    <a:gd name="connsiteX2" fmla="*/ 1022368 w 1024004"/>
                    <a:gd name="connsiteY2" fmla="*/ 193281 h 698500"/>
                    <a:gd name="connsiteX3" fmla="*/ 1023367 w 1024004"/>
                    <a:gd name="connsiteY3" fmla="*/ 195692 h 698500"/>
                    <a:gd name="connsiteX4" fmla="*/ 1023367 w 1024004"/>
                    <a:gd name="connsiteY4" fmla="*/ 485950 h 698500"/>
                    <a:gd name="connsiteX5" fmla="*/ 810817 w 1024004"/>
                    <a:gd name="connsiteY5" fmla="*/ 698500 h 698500"/>
                    <a:gd name="connsiteX6" fmla="*/ 212550 w 1024004"/>
                    <a:gd name="connsiteY6" fmla="*/ 698500 h 698500"/>
                    <a:gd name="connsiteX7" fmla="*/ 0 w 1024004"/>
                    <a:gd name="connsiteY7" fmla="*/ 485950 h 698500"/>
                    <a:gd name="connsiteX8" fmla="*/ 0 w 1024004"/>
                    <a:gd name="connsiteY8" fmla="*/ 195692 h 698500"/>
                    <a:gd name="connsiteX9" fmla="*/ 3292 w 1024004"/>
                    <a:gd name="connsiteY9" fmla="*/ 187746 h 698500"/>
                    <a:gd name="connsiteX10" fmla="*/ 3176 w 1024004"/>
                    <a:gd name="connsiteY10" fmla="*/ 187325 h 698500"/>
                    <a:gd name="connsiteX11" fmla="*/ 513590 w 1024004"/>
                    <a:gd name="connsiteY11" fmla="*/ 0 h 6985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024004" h="698500">
                      <a:moveTo>
                        <a:pt x="513590" y="0"/>
                      </a:moveTo>
                      <a:cubicBezTo>
                        <a:pt x="795484" y="0"/>
                        <a:pt x="1024004" y="83868"/>
                        <a:pt x="1024004" y="187325"/>
                      </a:cubicBezTo>
                      <a:lnTo>
                        <a:pt x="1022368" y="193281"/>
                      </a:lnTo>
                      <a:lnTo>
                        <a:pt x="1023367" y="195692"/>
                      </a:lnTo>
                      <a:lnTo>
                        <a:pt x="1023367" y="485950"/>
                      </a:lnTo>
                      <a:cubicBezTo>
                        <a:pt x="1023367" y="603338"/>
                        <a:pt x="928205" y="698500"/>
                        <a:pt x="810817" y="698500"/>
                      </a:cubicBezTo>
                      <a:lnTo>
                        <a:pt x="212550" y="698500"/>
                      </a:lnTo>
                      <a:cubicBezTo>
                        <a:pt x="95162" y="698500"/>
                        <a:pt x="0" y="603338"/>
                        <a:pt x="0" y="485950"/>
                      </a:cubicBezTo>
                      <a:lnTo>
                        <a:pt x="0" y="195692"/>
                      </a:lnTo>
                      <a:lnTo>
                        <a:pt x="3292" y="187746"/>
                      </a:lnTo>
                      <a:lnTo>
                        <a:pt x="3176" y="187325"/>
                      </a:lnTo>
                      <a:cubicBezTo>
                        <a:pt x="3176" y="83868"/>
                        <a:pt x="231696" y="0"/>
                        <a:pt x="513590" y="0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431" name="グループ化 430">
              <a:extLst>
                <a:ext uri="{FF2B5EF4-FFF2-40B4-BE49-F238E27FC236}">
                  <a16:creationId xmlns:a16="http://schemas.microsoft.com/office/drawing/2014/main" id="{F10038F2-CD9E-4A78-AF54-18FA2F3CC743}"/>
                </a:ext>
              </a:extLst>
            </p:cNvPr>
            <p:cNvGrpSpPr/>
            <p:nvPr/>
          </p:nvGrpSpPr>
          <p:grpSpPr>
            <a:xfrm>
              <a:off x="1501237" y="4990677"/>
              <a:ext cx="950201" cy="1063203"/>
              <a:chOff x="2225088" y="6543214"/>
              <a:chExt cx="950201" cy="1063203"/>
            </a:xfrm>
          </p:grpSpPr>
          <p:grpSp>
            <p:nvGrpSpPr>
              <p:cNvPr id="478" name="グループ化 477">
                <a:extLst>
                  <a:ext uri="{FF2B5EF4-FFF2-40B4-BE49-F238E27FC236}">
                    <a16:creationId xmlns:a16="http://schemas.microsoft.com/office/drawing/2014/main" id="{362E0CC5-9CA8-42A2-921D-CA3447B4B52B}"/>
                  </a:ext>
                </a:extLst>
              </p:cNvPr>
              <p:cNvGrpSpPr/>
              <p:nvPr/>
            </p:nvGrpSpPr>
            <p:grpSpPr>
              <a:xfrm rot="18900000">
                <a:off x="2225088" y="6543214"/>
                <a:ext cx="914091" cy="632580"/>
                <a:chOff x="5194255" y="4820583"/>
                <a:chExt cx="914091" cy="632580"/>
              </a:xfrm>
            </p:grpSpPr>
            <p:sp>
              <p:nvSpPr>
                <p:cNvPr id="480" name="フリーフォーム: 図形 479">
                  <a:extLst>
                    <a:ext uri="{FF2B5EF4-FFF2-40B4-BE49-F238E27FC236}">
                      <a16:creationId xmlns:a16="http://schemas.microsoft.com/office/drawing/2014/main" id="{858C67F8-D6FD-4310-A45C-AC165B4C48A1}"/>
                    </a:ext>
                  </a:extLst>
                </p:cNvPr>
                <p:cNvSpPr/>
                <p:nvPr/>
              </p:nvSpPr>
              <p:spPr>
                <a:xfrm rot="13500000">
                  <a:off x="5459933" y="4835275"/>
                  <a:ext cx="352210" cy="883565"/>
                </a:xfrm>
                <a:custGeom>
                  <a:avLst/>
                  <a:gdLst>
                    <a:gd name="connsiteX0" fmla="*/ 360501 w 363418"/>
                    <a:gd name="connsiteY0" fmla="*/ 976888 h 1013420"/>
                    <a:gd name="connsiteX1" fmla="*/ 219814 w 363418"/>
                    <a:gd name="connsiteY1" fmla="*/ 1013420 h 1013420"/>
                    <a:gd name="connsiteX2" fmla="*/ 79127 w 363418"/>
                    <a:gd name="connsiteY2" fmla="*/ 976888 h 1013420"/>
                    <a:gd name="connsiteX3" fmla="*/ 76647 w 363418"/>
                    <a:gd name="connsiteY3" fmla="*/ 969053 h 1013420"/>
                    <a:gd name="connsiteX4" fmla="*/ 76462 w 363418"/>
                    <a:gd name="connsiteY4" fmla="*/ 910261 h 1013420"/>
                    <a:gd name="connsiteX5" fmla="*/ 67923 w 363418"/>
                    <a:gd name="connsiteY5" fmla="*/ 916776 h 1013420"/>
                    <a:gd name="connsiteX6" fmla="*/ 23277 w 363418"/>
                    <a:gd name="connsiteY6" fmla="*/ 906376 h 1013420"/>
                    <a:gd name="connsiteX7" fmla="*/ 23277 w 363418"/>
                    <a:gd name="connsiteY7" fmla="*/ 839419 h 1013420"/>
                    <a:gd name="connsiteX8" fmla="*/ 95837 w 363418"/>
                    <a:gd name="connsiteY8" fmla="*/ 756054 h 1013420"/>
                    <a:gd name="connsiteX9" fmla="*/ 99124 w 363418"/>
                    <a:gd name="connsiteY9" fmla="*/ 753545 h 1013420"/>
                    <a:gd name="connsiteX10" fmla="*/ 111554 w 363418"/>
                    <a:gd name="connsiteY10" fmla="*/ 732366 h 1013420"/>
                    <a:gd name="connsiteX11" fmla="*/ 149912 w 363418"/>
                    <a:gd name="connsiteY11" fmla="*/ 702653 h 1013420"/>
                    <a:gd name="connsiteX12" fmla="*/ 178636 w 363418"/>
                    <a:gd name="connsiteY12" fmla="*/ 695990 h 1013420"/>
                    <a:gd name="connsiteX13" fmla="*/ 164812 w 363418"/>
                    <a:gd name="connsiteY13" fmla="*/ 249446 h 1013420"/>
                    <a:gd name="connsiteX14" fmla="*/ 56535 w 363418"/>
                    <a:gd name="connsiteY14" fmla="*/ 278459 h 1013420"/>
                    <a:gd name="connsiteX15" fmla="*/ 0 w 363418"/>
                    <a:gd name="connsiteY15" fmla="*/ 67468 h 1013420"/>
                    <a:gd name="connsiteX16" fmla="*/ 253808 w 363418"/>
                    <a:gd name="connsiteY16" fmla="*/ 0 h 1013420"/>
                    <a:gd name="connsiteX17" fmla="*/ 253806 w 363418"/>
                    <a:gd name="connsiteY17" fmla="*/ 1 h 1013420"/>
                    <a:gd name="connsiteX18" fmla="*/ 347122 w 363418"/>
                    <a:gd name="connsiteY18" fmla="*/ 129855 h 1013420"/>
                    <a:gd name="connsiteX19" fmla="*/ 319617 w 363418"/>
                    <a:gd name="connsiteY19" fmla="*/ 725815 h 1013420"/>
                    <a:gd name="connsiteX20" fmla="*/ 328073 w 363418"/>
                    <a:gd name="connsiteY20" fmla="*/ 732366 h 1013420"/>
                    <a:gd name="connsiteX21" fmla="*/ 363417 w 363418"/>
                    <a:gd name="connsiteY21" fmla="*/ 830405 h 1013420"/>
                    <a:gd name="connsiteX22" fmla="*/ 363417 w 363418"/>
                    <a:gd name="connsiteY22" fmla="*/ 967666 h 1013420"/>
                    <a:gd name="connsiteX23" fmla="*/ 363418 w 363418"/>
                    <a:gd name="connsiteY23" fmla="*/ 967667 h 1013420"/>
                    <a:gd name="connsiteX24" fmla="*/ 363417 w 363418"/>
                    <a:gd name="connsiteY24" fmla="*/ 967669 h 1013420"/>
                    <a:gd name="connsiteX0" fmla="*/ 360501 w 363418"/>
                    <a:gd name="connsiteY0" fmla="*/ 976888 h 1013420"/>
                    <a:gd name="connsiteX1" fmla="*/ 219814 w 363418"/>
                    <a:gd name="connsiteY1" fmla="*/ 1013420 h 1013420"/>
                    <a:gd name="connsiteX2" fmla="*/ 79127 w 363418"/>
                    <a:gd name="connsiteY2" fmla="*/ 976888 h 1013420"/>
                    <a:gd name="connsiteX3" fmla="*/ 76647 w 363418"/>
                    <a:gd name="connsiteY3" fmla="*/ 969053 h 1013420"/>
                    <a:gd name="connsiteX4" fmla="*/ 76462 w 363418"/>
                    <a:gd name="connsiteY4" fmla="*/ 910261 h 1013420"/>
                    <a:gd name="connsiteX5" fmla="*/ 67923 w 363418"/>
                    <a:gd name="connsiteY5" fmla="*/ 916776 h 1013420"/>
                    <a:gd name="connsiteX6" fmla="*/ 23277 w 363418"/>
                    <a:gd name="connsiteY6" fmla="*/ 906376 h 1013420"/>
                    <a:gd name="connsiteX7" fmla="*/ 23277 w 363418"/>
                    <a:gd name="connsiteY7" fmla="*/ 839419 h 1013420"/>
                    <a:gd name="connsiteX8" fmla="*/ 95837 w 363418"/>
                    <a:gd name="connsiteY8" fmla="*/ 756054 h 1013420"/>
                    <a:gd name="connsiteX9" fmla="*/ 99124 w 363418"/>
                    <a:gd name="connsiteY9" fmla="*/ 753545 h 1013420"/>
                    <a:gd name="connsiteX10" fmla="*/ 111554 w 363418"/>
                    <a:gd name="connsiteY10" fmla="*/ 732366 h 1013420"/>
                    <a:gd name="connsiteX11" fmla="*/ 149912 w 363418"/>
                    <a:gd name="connsiteY11" fmla="*/ 702653 h 1013420"/>
                    <a:gd name="connsiteX12" fmla="*/ 178636 w 363418"/>
                    <a:gd name="connsiteY12" fmla="*/ 695990 h 1013420"/>
                    <a:gd name="connsiteX13" fmla="*/ 164812 w 363418"/>
                    <a:gd name="connsiteY13" fmla="*/ 249446 h 1013420"/>
                    <a:gd name="connsiteX14" fmla="*/ 0 w 363418"/>
                    <a:gd name="connsiteY14" fmla="*/ 67468 h 1013420"/>
                    <a:gd name="connsiteX15" fmla="*/ 253808 w 363418"/>
                    <a:gd name="connsiteY15" fmla="*/ 0 h 1013420"/>
                    <a:gd name="connsiteX16" fmla="*/ 253806 w 363418"/>
                    <a:gd name="connsiteY16" fmla="*/ 1 h 1013420"/>
                    <a:gd name="connsiteX17" fmla="*/ 347122 w 363418"/>
                    <a:gd name="connsiteY17" fmla="*/ 129855 h 1013420"/>
                    <a:gd name="connsiteX18" fmla="*/ 319617 w 363418"/>
                    <a:gd name="connsiteY18" fmla="*/ 725815 h 1013420"/>
                    <a:gd name="connsiteX19" fmla="*/ 328073 w 363418"/>
                    <a:gd name="connsiteY19" fmla="*/ 732366 h 1013420"/>
                    <a:gd name="connsiteX20" fmla="*/ 363417 w 363418"/>
                    <a:gd name="connsiteY20" fmla="*/ 830405 h 1013420"/>
                    <a:gd name="connsiteX21" fmla="*/ 363417 w 363418"/>
                    <a:gd name="connsiteY21" fmla="*/ 967666 h 1013420"/>
                    <a:gd name="connsiteX22" fmla="*/ 363418 w 363418"/>
                    <a:gd name="connsiteY22" fmla="*/ 967667 h 1013420"/>
                    <a:gd name="connsiteX23" fmla="*/ 363417 w 363418"/>
                    <a:gd name="connsiteY23" fmla="*/ 967669 h 1013420"/>
                    <a:gd name="connsiteX24" fmla="*/ 360501 w 363418"/>
                    <a:gd name="connsiteY24" fmla="*/ 976888 h 1013420"/>
                    <a:gd name="connsiteX0" fmla="*/ 360501 w 363418"/>
                    <a:gd name="connsiteY0" fmla="*/ 976888 h 1013420"/>
                    <a:gd name="connsiteX1" fmla="*/ 219814 w 363418"/>
                    <a:gd name="connsiteY1" fmla="*/ 1013420 h 1013420"/>
                    <a:gd name="connsiteX2" fmla="*/ 79127 w 363418"/>
                    <a:gd name="connsiteY2" fmla="*/ 976888 h 1013420"/>
                    <a:gd name="connsiteX3" fmla="*/ 76647 w 363418"/>
                    <a:gd name="connsiteY3" fmla="*/ 969053 h 1013420"/>
                    <a:gd name="connsiteX4" fmla="*/ 76462 w 363418"/>
                    <a:gd name="connsiteY4" fmla="*/ 910261 h 1013420"/>
                    <a:gd name="connsiteX5" fmla="*/ 67923 w 363418"/>
                    <a:gd name="connsiteY5" fmla="*/ 916776 h 1013420"/>
                    <a:gd name="connsiteX6" fmla="*/ 23277 w 363418"/>
                    <a:gd name="connsiteY6" fmla="*/ 906376 h 1013420"/>
                    <a:gd name="connsiteX7" fmla="*/ 23277 w 363418"/>
                    <a:gd name="connsiteY7" fmla="*/ 839419 h 1013420"/>
                    <a:gd name="connsiteX8" fmla="*/ 95837 w 363418"/>
                    <a:gd name="connsiteY8" fmla="*/ 756054 h 1013420"/>
                    <a:gd name="connsiteX9" fmla="*/ 99124 w 363418"/>
                    <a:gd name="connsiteY9" fmla="*/ 753545 h 1013420"/>
                    <a:gd name="connsiteX10" fmla="*/ 111554 w 363418"/>
                    <a:gd name="connsiteY10" fmla="*/ 732366 h 1013420"/>
                    <a:gd name="connsiteX11" fmla="*/ 149912 w 363418"/>
                    <a:gd name="connsiteY11" fmla="*/ 702653 h 1013420"/>
                    <a:gd name="connsiteX12" fmla="*/ 178636 w 363418"/>
                    <a:gd name="connsiteY12" fmla="*/ 695990 h 1013420"/>
                    <a:gd name="connsiteX13" fmla="*/ 164812 w 363418"/>
                    <a:gd name="connsiteY13" fmla="*/ 249446 h 1013420"/>
                    <a:gd name="connsiteX14" fmla="*/ 0 w 363418"/>
                    <a:gd name="connsiteY14" fmla="*/ 48418 h 1013420"/>
                    <a:gd name="connsiteX15" fmla="*/ 253808 w 363418"/>
                    <a:gd name="connsiteY15" fmla="*/ 0 h 1013420"/>
                    <a:gd name="connsiteX16" fmla="*/ 253806 w 363418"/>
                    <a:gd name="connsiteY16" fmla="*/ 1 h 1013420"/>
                    <a:gd name="connsiteX17" fmla="*/ 347122 w 363418"/>
                    <a:gd name="connsiteY17" fmla="*/ 129855 h 1013420"/>
                    <a:gd name="connsiteX18" fmla="*/ 319617 w 363418"/>
                    <a:gd name="connsiteY18" fmla="*/ 725815 h 1013420"/>
                    <a:gd name="connsiteX19" fmla="*/ 328073 w 363418"/>
                    <a:gd name="connsiteY19" fmla="*/ 732366 h 1013420"/>
                    <a:gd name="connsiteX20" fmla="*/ 363417 w 363418"/>
                    <a:gd name="connsiteY20" fmla="*/ 830405 h 1013420"/>
                    <a:gd name="connsiteX21" fmla="*/ 363417 w 363418"/>
                    <a:gd name="connsiteY21" fmla="*/ 967666 h 1013420"/>
                    <a:gd name="connsiteX22" fmla="*/ 363418 w 363418"/>
                    <a:gd name="connsiteY22" fmla="*/ 967667 h 1013420"/>
                    <a:gd name="connsiteX23" fmla="*/ 363417 w 363418"/>
                    <a:gd name="connsiteY23" fmla="*/ 967669 h 1013420"/>
                    <a:gd name="connsiteX24" fmla="*/ 360501 w 363418"/>
                    <a:gd name="connsiteY24" fmla="*/ 976888 h 1013420"/>
                    <a:gd name="connsiteX0" fmla="*/ 349293 w 352210"/>
                    <a:gd name="connsiteY0" fmla="*/ 976888 h 1013420"/>
                    <a:gd name="connsiteX1" fmla="*/ 208606 w 352210"/>
                    <a:gd name="connsiteY1" fmla="*/ 1013420 h 1013420"/>
                    <a:gd name="connsiteX2" fmla="*/ 67919 w 352210"/>
                    <a:gd name="connsiteY2" fmla="*/ 976888 h 1013420"/>
                    <a:gd name="connsiteX3" fmla="*/ 65439 w 352210"/>
                    <a:gd name="connsiteY3" fmla="*/ 969053 h 1013420"/>
                    <a:gd name="connsiteX4" fmla="*/ 65254 w 352210"/>
                    <a:gd name="connsiteY4" fmla="*/ 910261 h 1013420"/>
                    <a:gd name="connsiteX5" fmla="*/ 56715 w 352210"/>
                    <a:gd name="connsiteY5" fmla="*/ 916776 h 1013420"/>
                    <a:gd name="connsiteX6" fmla="*/ 12069 w 352210"/>
                    <a:gd name="connsiteY6" fmla="*/ 906376 h 1013420"/>
                    <a:gd name="connsiteX7" fmla="*/ 12069 w 352210"/>
                    <a:gd name="connsiteY7" fmla="*/ 839419 h 1013420"/>
                    <a:gd name="connsiteX8" fmla="*/ 84629 w 352210"/>
                    <a:gd name="connsiteY8" fmla="*/ 756054 h 1013420"/>
                    <a:gd name="connsiteX9" fmla="*/ 87916 w 352210"/>
                    <a:gd name="connsiteY9" fmla="*/ 753545 h 1013420"/>
                    <a:gd name="connsiteX10" fmla="*/ 100346 w 352210"/>
                    <a:gd name="connsiteY10" fmla="*/ 732366 h 1013420"/>
                    <a:gd name="connsiteX11" fmla="*/ 138704 w 352210"/>
                    <a:gd name="connsiteY11" fmla="*/ 702653 h 1013420"/>
                    <a:gd name="connsiteX12" fmla="*/ 167428 w 352210"/>
                    <a:gd name="connsiteY12" fmla="*/ 695990 h 1013420"/>
                    <a:gd name="connsiteX13" fmla="*/ 153604 w 352210"/>
                    <a:gd name="connsiteY13" fmla="*/ 249446 h 1013420"/>
                    <a:gd name="connsiteX14" fmla="*/ 242600 w 352210"/>
                    <a:gd name="connsiteY14" fmla="*/ 0 h 1013420"/>
                    <a:gd name="connsiteX15" fmla="*/ 242598 w 352210"/>
                    <a:gd name="connsiteY15" fmla="*/ 1 h 1013420"/>
                    <a:gd name="connsiteX16" fmla="*/ 335914 w 352210"/>
                    <a:gd name="connsiteY16" fmla="*/ 129855 h 1013420"/>
                    <a:gd name="connsiteX17" fmla="*/ 308409 w 352210"/>
                    <a:gd name="connsiteY17" fmla="*/ 725815 h 1013420"/>
                    <a:gd name="connsiteX18" fmla="*/ 316865 w 352210"/>
                    <a:gd name="connsiteY18" fmla="*/ 732366 h 1013420"/>
                    <a:gd name="connsiteX19" fmla="*/ 352209 w 352210"/>
                    <a:gd name="connsiteY19" fmla="*/ 830405 h 1013420"/>
                    <a:gd name="connsiteX20" fmla="*/ 352209 w 352210"/>
                    <a:gd name="connsiteY20" fmla="*/ 967666 h 1013420"/>
                    <a:gd name="connsiteX21" fmla="*/ 352210 w 352210"/>
                    <a:gd name="connsiteY21" fmla="*/ 967667 h 1013420"/>
                    <a:gd name="connsiteX22" fmla="*/ 352209 w 352210"/>
                    <a:gd name="connsiteY22" fmla="*/ 967669 h 1013420"/>
                    <a:gd name="connsiteX23" fmla="*/ 349293 w 352210"/>
                    <a:gd name="connsiteY23" fmla="*/ 976888 h 1013420"/>
                    <a:gd name="connsiteX0" fmla="*/ 349293 w 352210"/>
                    <a:gd name="connsiteY0" fmla="*/ 982672 h 1019204"/>
                    <a:gd name="connsiteX1" fmla="*/ 208606 w 352210"/>
                    <a:gd name="connsiteY1" fmla="*/ 1019204 h 1019204"/>
                    <a:gd name="connsiteX2" fmla="*/ 67919 w 352210"/>
                    <a:gd name="connsiteY2" fmla="*/ 982672 h 1019204"/>
                    <a:gd name="connsiteX3" fmla="*/ 65439 w 352210"/>
                    <a:gd name="connsiteY3" fmla="*/ 974837 h 1019204"/>
                    <a:gd name="connsiteX4" fmla="*/ 65254 w 352210"/>
                    <a:gd name="connsiteY4" fmla="*/ 916045 h 1019204"/>
                    <a:gd name="connsiteX5" fmla="*/ 56715 w 352210"/>
                    <a:gd name="connsiteY5" fmla="*/ 922560 h 1019204"/>
                    <a:gd name="connsiteX6" fmla="*/ 12069 w 352210"/>
                    <a:gd name="connsiteY6" fmla="*/ 912160 h 1019204"/>
                    <a:gd name="connsiteX7" fmla="*/ 12069 w 352210"/>
                    <a:gd name="connsiteY7" fmla="*/ 845203 h 1019204"/>
                    <a:gd name="connsiteX8" fmla="*/ 84629 w 352210"/>
                    <a:gd name="connsiteY8" fmla="*/ 761838 h 1019204"/>
                    <a:gd name="connsiteX9" fmla="*/ 87916 w 352210"/>
                    <a:gd name="connsiteY9" fmla="*/ 759329 h 1019204"/>
                    <a:gd name="connsiteX10" fmla="*/ 100346 w 352210"/>
                    <a:gd name="connsiteY10" fmla="*/ 738150 h 1019204"/>
                    <a:gd name="connsiteX11" fmla="*/ 138704 w 352210"/>
                    <a:gd name="connsiteY11" fmla="*/ 708437 h 1019204"/>
                    <a:gd name="connsiteX12" fmla="*/ 167428 w 352210"/>
                    <a:gd name="connsiteY12" fmla="*/ 701774 h 1019204"/>
                    <a:gd name="connsiteX13" fmla="*/ 153604 w 352210"/>
                    <a:gd name="connsiteY13" fmla="*/ 255230 h 1019204"/>
                    <a:gd name="connsiteX14" fmla="*/ 242600 w 352210"/>
                    <a:gd name="connsiteY14" fmla="*/ 5784 h 1019204"/>
                    <a:gd name="connsiteX15" fmla="*/ 335914 w 352210"/>
                    <a:gd name="connsiteY15" fmla="*/ 135639 h 1019204"/>
                    <a:gd name="connsiteX16" fmla="*/ 308409 w 352210"/>
                    <a:gd name="connsiteY16" fmla="*/ 731599 h 1019204"/>
                    <a:gd name="connsiteX17" fmla="*/ 316865 w 352210"/>
                    <a:gd name="connsiteY17" fmla="*/ 738150 h 1019204"/>
                    <a:gd name="connsiteX18" fmla="*/ 352209 w 352210"/>
                    <a:gd name="connsiteY18" fmla="*/ 836189 h 1019204"/>
                    <a:gd name="connsiteX19" fmla="*/ 352209 w 352210"/>
                    <a:gd name="connsiteY19" fmla="*/ 973450 h 1019204"/>
                    <a:gd name="connsiteX20" fmla="*/ 352210 w 352210"/>
                    <a:gd name="connsiteY20" fmla="*/ 973451 h 1019204"/>
                    <a:gd name="connsiteX21" fmla="*/ 352209 w 352210"/>
                    <a:gd name="connsiteY21" fmla="*/ 973453 h 1019204"/>
                    <a:gd name="connsiteX22" fmla="*/ 349293 w 352210"/>
                    <a:gd name="connsiteY22" fmla="*/ 982672 h 1019204"/>
                    <a:gd name="connsiteX0" fmla="*/ 349293 w 352210"/>
                    <a:gd name="connsiteY0" fmla="*/ 847033 h 883565"/>
                    <a:gd name="connsiteX1" fmla="*/ 208606 w 352210"/>
                    <a:gd name="connsiteY1" fmla="*/ 883565 h 883565"/>
                    <a:gd name="connsiteX2" fmla="*/ 67919 w 352210"/>
                    <a:gd name="connsiteY2" fmla="*/ 847033 h 883565"/>
                    <a:gd name="connsiteX3" fmla="*/ 65439 w 352210"/>
                    <a:gd name="connsiteY3" fmla="*/ 839198 h 883565"/>
                    <a:gd name="connsiteX4" fmla="*/ 65254 w 352210"/>
                    <a:gd name="connsiteY4" fmla="*/ 780406 h 883565"/>
                    <a:gd name="connsiteX5" fmla="*/ 56715 w 352210"/>
                    <a:gd name="connsiteY5" fmla="*/ 786921 h 883565"/>
                    <a:gd name="connsiteX6" fmla="*/ 12069 w 352210"/>
                    <a:gd name="connsiteY6" fmla="*/ 776521 h 883565"/>
                    <a:gd name="connsiteX7" fmla="*/ 12069 w 352210"/>
                    <a:gd name="connsiteY7" fmla="*/ 709564 h 883565"/>
                    <a:gd name="connsiteX8" fmla="*/ 84629 w 352210"/>
                    <a:gd name="connsiteY8" fmla="*/ 626199 h 883565"/>
                    <a:gd name="connsiteX9" fmla="*/ 87916 w 352210"/>
                    <a:gd name="connsiteY9" fmla="*/ 623690 h 883565"/>
                    <a:gd name="connsiteX10" fmla="*/ 100346 w 352210"/>
                    <a:gd name="connsiteY10" fmla="*/ 602511 h 883565"/>
                    <a:gd name="connsiteX11" fmla="*/ 138704 w 352210"/>
                    <a:gd name="connsiteY11" fmla="*/ 572798 h 883565"/>
                    <a:gd name="connsiteX12" fmla="*/ 167428 w 352210"/>
                    <a:gd name="connsiteY12" fmla="*/ 566135 h 883565"/>
                    <a:gd name="connsiteX13" fmla="*/ 153604 w 352210"/>
                    <a:gd name="connsiteY13" fmla="*/ 119591 h 883565"/>
                    <a:gd name="connsiteX14" fmla="*/ 335914 w 352210"/>
                    <a:gd name="connsiteY14" fmla="*/ 0 h 883565"/>
                    <a:gd name="connsiteX15" fmla="*/ 308409 w 352210"/>
                    <a:gd name="connsiteY15" fmla="*/ 595960 h 883565"/>
                    <a:gd name="connsiteX16" fmla="*/ 316865 w 352210"/>
                    <a:gd name="connsiteY16" fmla="*/ 602511 h 883565"/>
                    <a:gd name="connsiteX17" fmla="*/ 352209 w 352210"/>
                    <a:gd name="connsiteY17" fmla="*/ 700550 h 883565"/>
                    <a:gd name="connsiteX18" fmla="*/ 352209 w 352210"/>
                    <a:gd name="connsiteY18" fmla="*/ 837811 h 883565"/>
                    <a:gd name="connsiteX19" fmla="*/ 352210 w 352210"/>
                    <a:gd name="connsiteY19" fmla="*/ 837812 h 883565"/>
                    <a:gd name="connsiteX20" fmla="*/ 352209 w 352210"/>
                    <a:gd name="connsiteY20" fmla="*/ 837814 h 883565"/>
                    <a:gd name="connsiteX21" fmla="*/ 349293 w 352210"/>
                    <a:gd name="connsiteY21" fmla="*/ 847033 h 883565"/>
                    <a:gd name="connsiteX0" fmla="*/ 349293 w 352210"/>
                    <a:gd name="connsiteY0" fmla="*/ 847033 h 883565"/>
                    <a:gd name="connsiteX1" fmla="*/ 208606 w 352210"/>
                    <a:gd name="connsiteY1" fmla="*/ 883565 h 883565"/>
                    <a:gd name="connsiteX2" fmla="*/ 67919 w 352210"/>
                    <a:gd name="connsiteY2" fmla="*/ 847033 h 883565"/>
                    <a:gd name="connsiteX3" fmla="*/ 65439 w 352210"/>
                    <a:gd name="connsiteY3" fmla="*/ 839198 h 883565"/>
                    <a:gd name="connsiteX4" fmla="*/ 65254 w 352210"/>
                    <a:gd name="connsiteY4" fmla="*/ 780406 h 883565"/>
                    <a:gd name="connsiteX5" fmla="*/ 56715 w 352210"/>
                    <a:gd name="connsiteY5" fmla="*/ 786921 h 883565"/>
                    <a:gd name="connsiteX6" fmla="*/ 12069 w 352210"/>
                    <a:gd name="connsiteY6" fmla="*/ 776521 h 883565"/>
                    <a:gd name="connsiteX7" fmla="*/ 12069 w 352210"/>
                    <a:gd name="connsiteY7" fmla="*/ 709564 h 883565"/>
                    <a:gd name="connsiteX8" fmla="*/ 84629 w 352210"/>
                    <a:gd name="connsiteY8" fmla="*/ 626199 h 883565"/>
                    <a:gd name="connsiteX9" fmla="*/ 87916 w 352210"/>
                    <a:gd name="connsiteY9" fmla="*/ 623690 h 883565"/>
                    <a:gd name="connsiteX10" fmla="*/ 100346 w 352210"/>
                    <a:gd name="connsiteY10" fmla="*/ 602511 h 883565"/>
                    <a:gd name="connsiteX11" fmla="*/ 138704 w 352210"/>
                    <a:gd name="connsiteY11" fmla="*/ 572798 h 883565"/>
                    <a:gd name="connsiteX12" fmla="*/ 167428 w 352210"/>
                    <a:gd name="connsiteY12" fmla="*/ 566135 h 883565"/>
                    <a:gd name="connsiteX13" fmla="*/ 121854 w 352210"/>
                    <a:gd name="connsiteY13" fmla="*/ 56091 h 883565"/>
                    <a:gd name="connsiteX14" fmla="*/ 335914 w 352210"/>
                    <a:gd name="connsiteY14" fmla="*/ 0 h 883565"/>
                    <a:gd name="connsiteX15" fmla="*/ 308409 w 352210"/>
                    <a:gd name="connsiteY15" fmla="*/ 595960 h 883565"/>
                    <a:gd name="connsiteX16" fmla="*/ 316865 w 352210"/>
                    <a:gd name="connsiteY16" fmla="*/ 602511 h 883565"/>
                    <a:gd name="connsiteX17" fmla="*/ 352209 w 352210"/>
                    <a:gd name="connsiteY17" fmla="*/ 700550 h 883565"/>
                    <a:gd name="connsiteX18" fmla="*/ 352209 w 352210"/>
                    <a:gd name="connsiteY18" fmla="*/ 837811 h 883565"/>
                    <a:gd name="connsiteX19" fmla="*/ 352210 w 352210"/>
                    <a:gd name="connsiteY19" fmla="*/ 837812 h 883565"/>
                    <a:gd name="connsiteX20" fmla="*/ 352209 w 352210"/>
                    <a:gd name="connsiteY20" fmla="*/ 837814 h 883565"/>
                    <a:gd name="connsiteX21" fmla="*/ 349293 w 352210"/>
                    <a:gd name="connsiteY21" fmla="*/ 847033 h 8835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352210" h="883565">
                      <a:moveTo>
                        <a:pt x="349293" y="847033"/>
                      </a:moveTo>
                      <a:cubicBezTo>
                        <a:pt x="335902" y="867882"/>
                        <a:pt x="278002" y="883565"/>
                        <a:pt x="208606" y="883565"/>
                      </a:cubicBezTo>
                      <a:cubicBezTo>
                        <a:pt x="139210" y="883565"/>
                        <a:pt x="81309" y="867883"/>
                        <a:pt x="67919" y="847033"/>
                      </a:cubicBezTo>
                      <a:lnTo>
                        <a:pt x="65439" y="839198"/>
                      </a:lnTo>
                      <a:cubicBezTo>
                        <a:pt x="65377" y="819601"/>
                        <a:pt x="65316" y="800003"/>
                        <a:pt x="65254" y="780406"/>
                      </a:cubicBezTo>
                      <a:lnTo>
                        <a:pt x="56715" y="786921"/>
                      </a:lnTo>
                      <a:cubicBezTo>
                        <a:pt x="41832" y="793854"/>
                        <a:pt x="24139" y="790388"/>
                        <a:pt x="12069" y="776521"/>
                      </a:cubicBezTo>
                      <a:cubicBezTo>
                        <a:pt x="-4023" y="758032"/>
                        <a:pt x="-4023" y="728054"/>
                        <a:pt x="12069" y="709564"/>
                      </a:cubicBezTo>
                      <a:lnTo>
                        <a:pt x="84629" y="626199"/>
                      </a:lnTo>
                      <a:lnTo>
                        <a:pt x="87916" y="623690"/>
                      </a:lnTo>
                      <a:lnTo>
                        <a:pt x="100346" y="602511"/>
                      </a:lnTo>
                      <a:cubicBezTo>
                        <a:pt x="111265" y="589966"/>
                        <a:pt x="124266" y="579814"/>
                        <a:pt x="138704" y="572798"/>
                      </a:cubicBezTo>
                      <a:lnTo>
                        <a:pt x="167428" y="566135"/>
                      </a:lnTo>
                      <a:lnTo>
                        <a:pt x="121854" y="56091"/>
                      </a:lnTo>
                      <a:lnTo>
                        <a:pt x="335914" y="0"/>
                      </a:lnTo>
                      <a:lnTo>
                        <a:pt x="308409" y="595960"/>
                      </a:lnTo>
                      <a:lnTo>
                        <a:pt x="316865" y="602511"/>
                      </a:lnTo>
                      <a:cubicBezTo>
                        <a:pt x="338702" y="627601"/>
                        <a:pt x="352209" y="662263"/>
                        <a:pt x="352209" y="700550"/>
                      </a:cubicBezTo>
                      <a:lnTo>
                        <a:pt x="352209" y="837811"/>
                      </a:lnTo>
                      <a:lnTo>
                        <a:pt x="352210" y="837812"/>
                      </a:lnTo>
                      <a:cubicBezTo>
                        <a:pt x="352210" y="837813"/>
                        <a:pt x="352209" y="837813"/>
                        <a:pt x="352209" y="837814"/>
                      </a:cubicBezTo>
                      <a:lnTo>
                        <a:pt x="349293" y="847033"/>
                      </a:ln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1" name="円/楕円 27">
                  <a:extLst>
                    <a:ext uri="{FF2B5EF4-FFF2-40B4-BE49-F238E27FC236}">
                      <a16:creationId xmlns:a16="http://schemas.microsoft.com/office/drawing/2014/main" id="{26A3A564-A901-4E0D-ACB3-B7536D0B3C02}"/>
                    </a:ext>
                  </a:extLst>
                </p:cNvPr>
                <p:cNvSpPr/>
                <p:nvPr/>
              </p:nvSpPr>
              <p:spPr>
                <a:xfrm rot="10348532" flipH="1">
                  <a:off x="5744934" y="5051053"/>
                  <a:ext cx="136214" cy="34914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482" name="グループ化 481">
                  <a:extLst>
                    <a:ext uri="{FF2B5EF4-FFF2-40B4-BE49-F238E27FC236}">
                      <a16:creationId xmlns:a16="http://schemas.microsoft.com/office/drawing/2014/main" id="{718064C2-FA08-498D-9DA7-FDECB1DBF3C6}"/>
                    </a:ext>
                  </a:extLst>
                </p:cNvPr>
                <p:cNvGrpSpPr/>
                <p:nvPr/>
              </p:nvGrpSpPr>
              <p:grpSpPr>
                <a:xfrm rot="900000">
                  <a:off x="5657350" y="4922147"/>
                  <a:ext cx="450996" cy="246903"/>
                  <a:chOff x="4556773" y="4108449"/>
                  <a:chExt cx="567677" cy="310781"/>
                </a:xfrm>
              </p:grpSpPr>
              <p:sp>
                <p:nvSpPr>
                  <p:cNvPr id="493" name="四角形: 角を丸くする 492">
                    <a:extLst>
                      <a:ext uri="{FF2B5EF4-FFF2-40B4-BE49-F238E27FC236}">
                        <a16:creationId xmlns:a16="http://schemas.microsoft.com/office/drawing/2014/main" id="{E2D8ACFE-92FF-4082-A2CF-6AC2C5D0DE36}"/>
                      </a:ext>
                    </a:extLst>
                  </p:cNvPr>
                  <p:cNvSpPr/>
                  <p:nvPr/>
                </p:nvSpPr>
                <p:spPr>
                  <a:xfrm>
                    <a:off x="4556773" y="4108449"/>
                    <a:ext cx="567677" cy="310781"/>
                  </a:xfrm>
                  <a:prstGeom prst="roundRect">
                    <a:avLst>
                      <a:gd name="adj" fmla="val 7253"/>
                    </a:avLst>
                  </a:prstGeom>
                  <a:solidFill>
                    <a:schemeClr val="tx1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94" name="四角形: 角を丸くする 493">
                    <a:extLst>
                      <a:ext uri="{FF2B5EF4-FFF2-40B4-BE49-F238E27FC236}">
                        <a16:creationId xmlns:a16="http://schemas.microsoft.com/office/drawing/2014/main" id="{036284A2-6A5E-4D78-B7E6-359F9AAAD062}"/>
                      </a:ext>
                    </a:extLst>
                  </p:cNvPr>
                  <p:cNvSpPr/>
                  <p:nvPr/>
                </p:nvSpPr>
                <p:spPr>
                  <a:xfrm>
                    <a:off x="4589948" y="4126706"/>
                    <a:ext cx="504046" cy="274266"/>
                  </a:xfrm>
                  <a:prstGeom prst="roundRect">
                    <a:avLst>
                      <a:gd name="adj" fmla="val 0"/>
                    </a:avLst>
                  </a:prstGeom>
                  <a:solidFill>
                    <a:srgbClr val="00B0F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483" name="グループ化 482">
                  <a:extLst>
                    <a:ext uri="{FF2B5EF4-FFF2-40B4-BE49-F238E27FC236}">
                      <a16:creationId xmlns:a16="http://schemas.microsoft.com/office/drawing/2014/main" id="{7403143D-909A-4FA9-8BE3-1AE5F79E6A34}"/>
                    </a:ext>
                  </a:extLst>
                </p:cNvPr>
                <p:cNvGrpSpPr/>
                <p:nvPr/>
              </p:nvGrpSpPr>
              <p:grpSpPr>
                <a:xfrm rot="20694430">
                  <a:off x="5770805" y="4820583"/>
                  <a:ext cx="312819" cy="244707"/>
                  <a:chOff x="5752058" y="4835232"/>
                  <a:chExt cx="312819" cy="244707"/>
                </a:xfrm>
              </p:grpSpPr>
              <p:sp>
                <p:nvSpPr>
                  <p:cNvPr id="485" name="四角形: 角を丸くする 484">
                    <a:extLst>
                      <a:ext uri="{FF2B5EF4-FFF2-40B4-BE49-F238E27FC236}">
                        <a16:creationId xmlns:a16="http://schemas.microsoft.com/office/drawing/2014/main" id="{B1BF87BC-94D5-4C30-AAA5-17A8642DAC6D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5783054" y="4822421"/>
                    <a:ext cx="58690" cy="120681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0000">
                      <a:alpha val="30196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86" name="四角形: 角を丸くする 485">
                    <a:extLst>
                      <a:ext uri="{FF2B5EF4-FFF2-40B4-BE49-F238E27FC236}">
                        <a16:creationId xmlns:a16="http://schemas.microsoft.com/office/drawing/2014/main" id="{21C4965E-6108-4AE5-A2A3-ACA23D1CC5F8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5843567" y="4852014"/>
                    <a:ext cx="68680" cy="145924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0000">
                      <a:alpha val="30196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87" name="四角形: 角を丸くする 486">
                    <a:extLst>
                      <a:ext uri="{FF2B5EF4-FFF2-40B4-BE49-F238E27FC236}">
                        <a16:creationId xmlns:a16="http://schemas.microsoft.com/office/drawing/2014/main" id="{05912DE3-2A0E-48F6-8839-FDE0ABFC9B5A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5903121" y="4905483"/>
                    <a:ext cx="68680" cy="145924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0000">
                      <a:alpha val="30196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88" name="四角形: 角を丸くする 487">
                    <a:extLst>
                      <a:ext uri="{FF2B5EF4-FFF2-40B4-BE49-F238E27FC236}">
                        <a16:creationId xmlns:a16="http://schemas.microsoft.com/office/drawing/2014/main" id="{760A89AF-1E7E-425F-ACB0-086A6808AE5F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5954288" y="4980260"/>
                    <a:ext cx="68680" cy="130677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0000">
                      <a:alpha val="30196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89" name="四角形: 角を丸くする 488">
                    <a:extLst>
                      <a:ext uri="{FF2B5EF4-FFF2-40B4-BE49-F238E27FC236}">
                        <a16:creationId xmlns:a16="http://schemas.microsoft.com/office/drawing/2014/main" id="{E8B82AF8-B82C-40EC-A393-7E8A1EDB721F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5793964" y="4804236"/>
                    <a:ext cx="58690" cy="120681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90" name="四角形: 角を丸くする 489">
                    <a:extLst>
                      <a:ext uri="{FF2B5EF4-FFF2-40B4-BE49-F238E27FC236}">
                        <a16:creationId xmlns:a16="http://schemas.microsoft.com/office/drawing/2014/main" id="{EDDBF187-DFC8-4CB0-8837-E28A4081B5F1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5854477" y="4833830"/>
                    <a:ext cx="68680" cy="145924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91" name="四角形: 角を丸くする 490">
                    <a:extLst>
                      <a:ext uri="{FF2B5EF4-FFF2-40B4-BE49-F238E27FC236}">
                        <a16:creationId xmlns:a16="http://schemas.microsoft.com/office/drawing/2014/main" id="{8298F5A6-1CC2-409B-B77F-3BC9D7F97173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5914032" y="4887299"/>
                    <a:ext cx="68680" cy="145924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92" name="四角形: 角を丸くする 491">
                    <a:extLst>
                      <a:ext uri="{FF2B5EF4-FFF2-40B4-BE49-F238E27FC236}">
                        <a16:creationId xmlns:a16="http://schemas.microsoft.com/office/drawing/2014/main" id="{13146681-8179-4F16-958D-A620C16EE5E9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5965199" y="4962076"/>
                    <a:ext cx="68680" cy="130677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484" name="四角形: 角を丸くする 483">
                  <a:extLst>
                    <a:ext uri="{FF2B5EF4-FFF2-40B4-BE49-F238E27FC236}">
                      <a16:creationId xmlns:a16="http://schemas.microsoft.com/office/drawing/2014/main" id="{AE607204-3554-474D-9A3A-264ABAF841AF}"/>
                    </a:ext>
                  </a:extLst>
                </p:cNvPr>
                <p:cNvSpPr/>
                <p:nvPr/>
              </p:nvSpPr>
              <p:spPr>
                <a:xfrm rot="3600000">
                  <a:off x="5881667" y="5076325"/>
                  <a:ext cx="86520" cy="150803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</p:grpSp>
          <p:sp>
            <p:nvSpPr>
              <p:cNvPr id="479" name="フリーフォーム: 図形 478">
                <a:extLst>
                  <a:ext uri="{FF2B5EF4-FFF2-40B4-BE49-F238E27FC236}">
                    <a16:creationId xmlns:a16="http://schemas.microsoft.com/office/drawing/2014/main" id="{9058C044-7D91-423B-A860-5D16017DA34C}"/>
                  </a:ext>
                </a:extLst>
              </p:cNvPr>
              <p:cNvSpPr/>
              <p:nvPr/>
            </p:nvSpPr>
            <p:spPr>
              <a:xfrm rot="15300000" flipH="1">
                <a:off x="2478155" y="6909283"/>
                <a:ext cx="744715" cy="649553"/>
              </a:xfrm>
              <a:custGeom>
                <a:avLst/>
                <a:gdLst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28746 w 1014326"/>
                  <a:gd name="connsiteY6" fmla="*/ 356466 h 824598"/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52756 w 1014326"/>
                  <a:gd name="connsiteY6" fmla="*/ 359329 h 824598"/>
                  <a:gd name="connsiteX7" fmla="*/ 0 w 1014326"/>
                  <a:gd name="connsiteY7" fmla="*/ 186512 h 824598"/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52756 w 1014326"/>
                  <a:gd name="connsiteY6" fmla="*/ 359329 h 824598"/>
                  <a:gd name="connsiteX7" fmla="*/ 0 w 1014326"/>
                  <a:gd name="connsiteY7" fmla="*/ 186512 h 824598"/>
                  <a:gd name="connsiteX0" fmla="*/ 0 w 1014326"/>
                  <a:gd name="connsiteY0" fmla="*/ 186512 h 827598"/>
                  <a:gd name="connsiteX1" fmla="*/ 858269 w 1014326"/>
                  <a:gd name="connsiteY1" fmla="*/ 0 h 827598"/>
                  <a:gd name="connsiteX2" fmla="*/ 976165 w 1014326"/>
                  <a:gd name="connsiteY2" fmla="*/ 100225 h 827598"/>
                  <a:gd name="connsiteX3" fmla="*/ 1014326 w 1014326"/>
                  <a:gd name="connsiteY3" fmla="*/ 824598 h 827598"/>
                  <a:gd name="connsiteX4" fmla="*/ 819433 w 1014326"/>
                  <a:gd name="connsiteY4" fmla="*/ 827598 h 827598"/>
                  <a:gd name="connsiteX5" fmla="*/ 641381 w 1014326"/>
                  <a:gd name="connsiteY5" fmla="*/ 824598 h 827598"/>
                  <a:gd name="connsiteX6" fmla="*/ 669304 w 1014326"/>
                  <a:gd name="connsiteY6" fmla="*/ 294570 h 827598"/>
                  <a:gd name="connsiteX7" fmla="*/ 52756 w 1014326"/>
                  <a:gd name="connsiteY7" fmla="*/ 359329 h 827598"/>
                  <a:gd name="connsiteX8" fmla="*/ 0 w 1014326"/>
                  <a:gd name="connsiteY8" fmla="*/ 186512 h 827598"/>
                  <a:gd name="connsiteX0" fmla="*/ 819433 w 1014326"/>
                  <a:gd name="connsiteY0" fmla="*/ 827598 h 919038"/>
                  <a:gd name="connsiteX1" fmla="*/ 641381 w 1014326"/>
                  <a:gd name="connsiteY1" fmla="*/ 824598 h 919038"/>
                  <a:gd name="connsiteX2" fmla="*/ 669304 w 1014326"/>
                  <a:gd name="connsiteY2" fmla="*/ 294570 h 919038"/>
                  <a:gd name="connsiteX3" fmla="*/ 52756 w 1014326"/>
                  <a:gd name="connsiteY3" fmla="*/ 359329 h 919038"/>
                  <a:gd name="connsiteX4" fmla="*/ 0 w 1014326"/>
                  <a:gd name="connsiteY4" fmla="*/ 186512 h 919038"/>
                  <a:gd name="connsiteX5" fmla="*/ 858269 w 1014326"/>
                  <a:gd name="connsiteY5" fmla="*/ 0 h 919038"/>
                  <a:gd name="connsiteX6" fmla="*/ 976165 w 1014326"/>
                  <a:gd name="connsiteY6" fmla="*/ 100225 h 919038"/>
                  <a:gd name="connsiteX7" fmla="*/ 1014326 w 1014326"/>
                  <a:gd name="connsiteY7" fmla="*/ 824598 h 919038"/>
                  <a:gd name="connsiteX8" fmla="*/ 910873 w 1014326"/>
                  <a:gd name="connsiteY8" fmla="*/ 919038 h 919038"/>
                  <a:gd name="connsiteX0" fmla="*/ 641381 w 1014326"/>
                  <a:gd name="connsiteY0" fmla="*/ 824598 h 919038"/>
                  <a:gd name="connsiteX1" fmla="*/ 669304 w 1014326"/>
                  <a:gd name="connsiteY1" fmla="*/ 294570 h 919038"/>
                  <a:gd name="connsiteX2" fmla="*/ 52756 w 1014326"/>
                  <a:gd name="connsiteY2" fmla="*/ 359329 h 919038"/>
                  <a:gd name="connsiteX3" fmla="*/ 0 w 1014326"/>
                  <a:gd name="connsiteY3" fmla="*/ 186512 h 919038"/>
                  <a:gd name="connsiteX4" fmla="*/ 858269 w 1014326"/>
                  <a:gd name="connsiteY4" fmla="*/ 0 h 919038"/>
                  <a:gd name="connsiteX5" fmla="*/ 976165 w 1014326"/>
                  <a:gd name="connsiteY5" fmla="*/ 100225 h 919038"/>
                  <a:gd name="connsiteX6" fmla="*/ 1014326 w 1014326"/>
                  <a:gd name="connsiteY6" fmla="*/ 824598 h 919038"/>
                  <a:gd name="connsiteX7" fmla="*/ 910873 w 1014326"/>
                  <a:gd name="connsiteY7" fmla="*/ 919038 h 919038"/>
                  <a:gd name="connsiteX0" fmla="*/ 641381 w 1014326"/>
                  <a:gd name="connsiteY0" fmla="*/ 824598 h 824598"/>
                  <a:gd name="connsiteX1" fmla="*/ 669304 w 1014326"/>
                  <a:gd name="connsiteY1" fmla="*/ 294570 h 824598"/>
                  <a:gd name="connsiteX2" fmla="*/ 52756 w 1014326"/>
                  <a:gd name="connsiteY2" fmla="*/ 359329 h 824598"/>
                  <a:gd name="connsiteX3" fmla="*/ 0 w 1014326"/>
                  <a:gd name="connsiteY3" fmla="*/ 186512 h 824598"/>
                  <a:gd name="connsiteX4" fmla="*/ 858269 w 1014326"/>
                  <a:gd name="connsiteY4" fmla="*/ 0 h 824598"/>
                  <a:gd name="connsiteX5" fmla="*/ 976165 w 1014326"/>
                  <a:gd name="connsiteY5" fmla="*/ 100225 h 824598"/>
                  <a:gd name="connsiteX6" fmla="*/ 1014326 w 1014326"/>
                  <a:gd name="connsiteY6" fmla="*/ 824598 h 824598"/>
                  <a:gd name="connsiteX0" fmla="*/ 641381 w 1014326"/>
                  <a:gd name="connsiteY0" fmla="*/ 824598 h 824598"/>
                  <a:gd name="connsiteX1" fmla="*/ 669304 w 1014326"/>
                  <a:gd name="connsiteY1" fmla="*/ 294570 h 824598"/>
                  <a:gd name="connsiteX2" fmla="*/ 240923 w 1014326"/>
                  <a:gd name="connsiteY2" fmla="*/ 376314 h 824598"/>
                  <a:gd name="connsiteX3" fmla="*/ 0 w 1014326"/>
                  <a:gd name="connsiteY3" fmla="*/ 186512 h 824598"/>
                  <a:gd name="connsiteX4" fmla="*/ 858269 w 1014326"/>
                  <a:gd name="connsiteY4" fmla="*/ 0 h 824598"/>
                  <a:gd name="connsiteX5" fmla="*/ 976165 w 1014326"/>
                  <a:gd name="connsiteY5" fmla="*/ 100225 h 824598"/>
                  <a:gd name="connsiteX6" fmla="*/ 1014326 w 1014326"/>
                  <a:gd name="connsiteY6" fmla="*/ 824598 h 824598"/>
                  <a:gd name="connsiteX0" fmla="*/ 443772 w 816717"/>
                  <a:gd name="connsiteY0" fmla="*/ 824598 h 824598"/>
                  <a:gd name="connsiteX1" fmla="*/ 471695 w 816717"/>
                  <a:gd name="connsiteY1" fmla="*/ 294570 h 824598"/>
                  <a:gd name="connsiteX2" fmla="*/ 43314 w 816717"/>
                  <a:gd name="connsiteY2" fmla="*/ 376314 h 824598"/>
                  <a:gd name="connsiteX3" fmla="*/ 0 w 816717"/>
                  <a:gd name="connsiteY3" fmla="*/ 117293 h 824598"/>
                  <a:gd name="connsiteX4" fmla="*/ 660660 w 816717"/>
                  <a:gd name="connsiteY4" fmla="*/ 0 h 824598"/>
                  <a:gd name="connsiteX5" fmla="*/ 778556 w 816717"/>
                  <a:gd name="connsiteY5" fmla="*/ 100225 h 824598"/>
                  <a:gd name="connsiteX6" fmla="*/ 816717 w 816717"/>
                  <a:gd name="connsiteY6" fmla="*/ 824598 h 824598"/>
                  <a:gd name="connsiteX0" fmla="*/ 443772 w 816717"/>
                  <a:gd name="connsiteY0" fmla="*/ 826528 h 826528"/>
                  <a:gd name="connsiteX1" fmla="*/ 471695 w 816717"/>
                  <a:gd name="connsiteY1" fmla="*/ 296500 h 826528"/>
                  <a:gd name="connsiteX2" fmla="*/ 43314 w 816717"/>
                  <a:gd name="connsiteY2" fmla="*/ 378244 h 826528"/>
                  <a:gd name="connsiteX3" fmla="*/ 0 w 816717"/>
                  <a:gd name="connsiteY3" fmla="*/ 119223 h 826528"/>
                  <a:gd name="connsiteX4" fmla="*/ 660660 w 816717"/>
                  <a:gd name="connsiteY4" fmla="*/ 1930 h 826528"/>
                  <a:gd name="connsiteX5" fmla="*/ 778556 w 816717"/>
                  <a:gd name="connsiteY5" fmla="*/ 102155 h 826528"/>
                  <a:gd name="connsiteX6" fmla="*/ 816717 w 816717"/>
                  <a:gd name="connsiteY6" fmla="*/ 826528 h 826528"/>
                  <a:gd name="connsiteX0" fmla="*/ 443772 w 816717"/>
                  <a:gd name="connsiteY0" fmla="*/ 826528 h 826528"/>
                  <a:gd name="connsiteX1" fmla="*/ 471695 w 816717"/>
                  <a:gd name="connsiteY1" fmla="*/ 296500 h 826528"/>
                  <a:gd name="connsiteX2" fmla="*/ 43314 w 816717"/>
                  <a:gd name="connsiteY2" fmla="*/ 378244 h 826528"/>
                  <a:gd name="connsiteX3" fmla="*/ 0 w 816717"/>
                  <a:gd name="connsiteY3" fmla="*/ 119223 h 826528"/>
                  <a:gd name="connsiteX4" fmla="*/ 660660 w 816717"/>
                  <a:gd name="connsiteY4" fmla="*/ 1930 h 826528"/>
                  <a:gd name="connsiteX5" fmla="*/ 778556 w 816717"/>
                  <a:gd name="connsiteY5" fmla="*/ 102155 h 826528"/>
                  <a:gd name="connsiteX6" fmla="*/ 816717 w 816717"/>
                  <a:gd name="connsiteY6" fmla="*/ 826528 h 826528"/>
                  <a:gd name="connsiteX0" fmla="*/ 443772 w 779224"/>
                  <a:gd name="connsiteY0" fmla="*/ 826528 h 826528"/>
                  <a:gd name="connsiteX1" fmla="*/ 471695 w 779224"/>
                  <a:gd name="connsiteY1" fmla="*/ 296500 h 826528"/>
                  <a:gd name="connsiteX2" fmla="*/ 43314 w 779224"/>
                  <a:gd name="connsiteY2" fmla="*/ 378244 h 826528"/>
                  <a:gd name="connsiteX3" fmla="*/ 0 w 779224"/>
                  <a:gd name="connsiteY3" fmla="*/ 119223 h 826528"/>
                  <a:gd name="connsiteX4" fmla="*/ 660660 w 779224"/>
                  <a:gd name="connsiteY4" fmla="*/ 1930 h 826528"/>
                  <a:gd name="connsiteX5" fmla="*/ 778556 w 779224"/>
                  <a:gd name="connsiteY5" fmla="*/ 102155 h 826528"/>
                  <a:gd name="connsiteX6" fmla="*/ 736127 w 779224"/>
                  <a:gd name="connsiteY6" fmla="*/ 794664 h 826528"/>
                  <a:gd name="connsiteX0" fmla="*/ 443772 w 779224"/>
                  <a:gd name="connsiteY0" fmla="*/ 808748 h 808748"/>
                  <a:gd name="connsiteX1" fmla="*/ 471695 w 779224"/>
                  <a:gd name="connsiteY1" fmla="*/ 278720 h 808748"/>
                  <a:gd name="connsiteX2" fmla="*/ 43314 w 779224"/>
                  <a:gd name="connsiteY2" fmla="*/ 360464 h 808748"/>
                  <a:gd name="connsiteX3" fmla="*/ 0 w 779224"/>
                  <a:gd name="connsiteY3" fmla="*/ 101443 h 808748"/>
                  <a:gd name="connsiteX4" fmla="*/ 584178 w 779224"/>
                  <a:gd name="connsiteY4" fmla="*/ 2319 h 808748"/>
                  <a:gd name="connsiteX5" fmla="*/ 778556 w 779224"/>
                  <a:gd name="connsiteY5" fmla="*/ 84375 h 808748"/>
                  <a:gd name="connsiteX6" fmla="*/ 736127 w 779224"/>
                  <a:gd name="connsiteY6" fmla="*/ 776884 h 808748"/>
                  <a:gd name="connsiteX0" fmla="*/ 443772 w 736127"/>
                  <a:gd name="connsiteY0" fmla="*/ 806430 h 806430"/>
                  <a:gd name="connsiteX1" fmla="*/ 471695 w 736127"/>
                  <a:gd name="connsiteY1" fmla="*/ 276402 h 806430"/>
                  <a:gd name="connsiteX2" fmla="*/ 43314 w 736127"/>
                  <a:gd name="connsiteY2" fmla="*/ 358146 h 806430"/>
                  <a:gd name="connsiteX3" fmla="*/ 0 w 736127"/>
                  <a:gd name="connsiteY3" fmla="*/ 99125 h 806430"/>
                  <a:gd name="connsiteX4" fmla="*/ 584178 w 736127"/>
                  <a:gd name="connsiteY4" fmla="*/ 1 h 806430"/>
                  <a:gd name="connsiteX5" fmla="*/ 724923 w 736127"/>
                  <a:gd name="connsiteY5" fmla="*/ 98752 h 806430"/>
                  <a:gd name="connsiteX6" fmla="*/ 736127 w 736127"/>
                  <a:gd name="connsiteY6" fmla="*/ 774566 h 806430"/>
                  <a:gd name="connsiteX0" fmla="*/ 443772 w 736127"/>
                  <a:gd name="connsiteY0" fmla="*/ 806430 h 806430"/>
                  <a:gd name="connsiteX1" fmla="*/ 471695 w 736127"/>
                  <a:gd name="connsiteY1" fmla="*/ 276402 h 806430"/>
                  <a:gd name="connsiteX2" fmla="*/ 34329 w 736127"/>
                  <a:gd name="connsiteY2" fmla="*/ 341958 h 806430"/>
                  <a:gd name="connsiteX3" fmla="*/ 0 w 736127"/>
                  <a:gd name="connsiteY3" fmla="*/ 99125 h 806430"/>
                  <a:gd name="connsiteX4" fmla="*/ 584178 w 736127"/>
                  <a:gd name="connsiteY4" fmla="*/ 1 h 806430"/>
                  <a:gd name="connsiteX5" fmla="*/ 724923 w 736127"/>
                  <a:gd name="connsiteY5" fmla="*/ 98752 h 806430"/>
                  <a:gd name="connsiteX6" fmla="*/ 736127 w 736127"/>
                  <a:gd name="connsiteY6" fmla="*/ 774566 h 806430"/>
                  <a:gd name="connsiteX0" fmla="*/ 443772 w 736127"/>
                  <a:gd name="connsiteY0" fmla="*/ 806430 h 806430"/>
                  <a:gd name="connsiteX1" fmla="*/ 471695 w 736127"/>
                  <a:gd name="connsiteY1" fmla="*/ 276402 h 806430"/>
                  <a:gd name="connsiteX2" fmla="*/ 40945 w 736127"/>
                  <a:gd name="connsiteY2" fmla="*/ 447801 h 806430"/>
                  <a:gd name="connsiteX3" fmla="*/ 0 w 736127"/>
                  <a:gd name="connsiteY3" fmla="*/ 99125 h 806430"/>
                  <a:gd name="connsiteX4" fmla="*/ 584178 w 736127"/>
                  <a:gd name="connsiteY4" fmla="*/ 1 h 806430"/>
                  <a:gd name="connsiteX5" fmla="*/ 724923 w 736127"/>
                  <a:gd name="connsiteY5" fmla="*/ 98752 h 806430"/>
                  <a:gd name="connsiteX6" fmla="*/ 736127 w 736127"/>
                  <a:gd name="connsiteY6" fmla="*/ 774566 h 806430"/>
                  <a:gd name="connsiteX0" fmla="*/ 496694 w 789049"/>
                  <a:gd name="connsiteY0" fmla="*/ 807991 h 807991"/>
                  <a:gd name="connsiteX1" fmla="*/ 524617 w 789049"/>
                  <a:gd name="connsiteY1" fmla="*/ 277963 h 807991"/>
                  <a:gd name="connsiteX2" fmla="*/ 93867 w 789049"/>
                  <a:gd name="connsiteY2" fmla="*/ 449362 h 807991"/>
                  <a:gd name="connsiteX3" fmla="*/ 0 w 789049"/>
                  <a:gd name="connsiteY3" fmla="*/ 180069 h 807991"/>
                  <a:gd name="connsiteX4" fmla="*/ 637100 w 789049"/>
                  <a:gd name="connsiteY4" fmla="*/ 1562 h 807991"/>
                  <a:gd name="connsiteX5" fmla="*/ 777845 w 789049"/>
                  <a:gd name="connsiteY5" fmla="*/ 100313 h 807991"/>
                  <a:gd name="connsiteX6" fmla="*/ 789049 w 789049"/>
                  <a:gd name="connsiteY6" fmla="*/ 776127 h 807991"/>
                  <a:gd name="connsiteX0" fmla="*/ 496694 w 789049"/>
                  <a:gd name="connsiteY0" fmla="*/ 807991 h 807991"/>
                  <a:gd name="connsiteX1" fmla="*/ 484925 w 789049"/>
                  <a:gd name="connsiteY1" fmla="*/ 357346 h 807991"/>
                  <a:gd name="connsiteX2" fmla="*/ 93867 w 789049"/>
                  <a:gd name="connsiteY2" fmla="*/ 449362 h 807991"/>
                  <a:gd name="connsiteX3" fmla="*/ 0 w 789049"/>
                  <a:gd name="connsiteY3" fmla="*/ 180069 h 807991"/>
                  <a:gd name="connsiteX4" fmla="*/ 637100 w 789049"/>
                  <a:gd name="connsiteY4" fmla="*/ 1562 h 807991"/>
                  <a:gd name="connsiteX5" fmla="*/ 777845 w 789049"/>
                  <a:gd name="connsiteY5" fmla="*/ 100313 h 807991"/>
                  <a:gd name="connsiteX6" fmla="*/ 789049 w 789049"/>
                  <a:gd name="connsiteY6" fmla="*/ 776127 h 807991"/>
                  <a:gd name="connsiteX0" fmla="*/ 457003 w 749358"/>
                  <a:gd name="connsiteY0" fmla="*/ 807774 h 807774"/>
                  <a:gd name="connsiteX1" fmla="*/ 445234 w 749358"/>
                  <a:gd name="connsiteY1" fmla="*/ 357129 h 807774"/>
                  <a:gd name="connsiteX2" fmla="*/ 54176 w 749358"/>
                  <a:gd name="connsiteY2" fmla="*/ 449145 h 807774"/>
                  <a:gd name="connsiteX3" fmla="*/ 0 w 749358"/>
                  <a:gd name="connsiteY3" fmla="*/ 173237 h 807774"/>
                  <a:gd name="connsiteX4" fmla="*/ 597409 w 749358"/>
                  <a:gd name="connsiteY4" fmla="*/ 1345 h 807774"/>
                  <a:gd name="connsiteX5" fmla="*/ 738154 w 749358"/>
                  <a:gd name="connsiteY5" fmla="*/ 100096 h 807774"/>
                  <a:gd name="connsiteX6" fmla="*/ 749358 w 749358"/>
                  <a:gd name="connsiteY6" fmla="*/ 775910 h 807774"/>
                  <a:gd name="connsiteX0" fmla="*/ 457003 w 749358"/>
                  <a:gd name="connsiteY0" fmla="*/ 807774 h 807774"/>
                  <a:gd name="connsiteX1" fmla="*/ 445234 w 749358"/>
                  <a:gd name="connsiteY1" fmla="*/ 357129 h 807774"/>
                  <a:gd name="connsiteX2" fmla="*/ 54176 w 749358"/>
                  <a:gd name="connsiteY2" fmla="*/ 449145 h 807774"/>
                  <a:gd name="connsiteX3" fmla="*/ 0 w 749358"/>
                  <a:gd name="connsiteY3" fmla="*/ 173237 h 807774"/>
                  <a:gd name="connsiteX4" fmla="*/ 597409 w 749358"/>
                  <a:gd name="connsiteY4" fmla="*/ 1345 h 807774"/>
                  <a:gd name="connsiteX5" fmla="*/ 738154 w 749358"/>
                  <a:gd name="connsiteY5" fmla="*/ 100096 h 807774"/>
                  <a:gd name="connsiteX6" fmla="*/ 749358 w 749358"/>
                  <a:gd name="connsiteY6" fmla="*/ 775910 h 807774"/>
                  <a:gd name="connsiteX0" fmla="*/ 457003 w 749358"/>
                  <a:gd name="connsiteY0" fmla="*/ 807774 h 807774"/>
                  <a:gd name="connsiteX1" fmla="*/ 445234 w 749358"/>
                  <a:gd name="connsiteY1" fmla="*/ 310822 h 807774"/>
                  <a:gd name="connsiteX2" fmla="*/ 54176 w 749358"/>
                  <a:gd name="connsiteY2" fmla="*/ 449145 h 807774"/>
                  <a:gd name="connsiteX3" fmla="*/ 0 w 749358"/>
                  <a:gd name="connsiteY3" fmla="*/ 173237 h 807774"/>
                  <a:gd name="connsiteX4" fmla="*/ 597409 w 749358"/>
                  <a:gd name="connsiteY4" fmla="*/ 1345 h 807774"/>
                  <a:gd name="connsiteX5" fmla="*/ 738154 w 749358"/>
                  <a:gd name="connsiteY5" fmla="*/ 100096 h 807774"/>
                  <a:gd name="connsiteX6" fmla="*/ 749358 w 749358"/>
                  <a:gd name="connsiteY6" fmla="*/ 775910 h 807774"/>
                  <a:gd name="connsiteX0" fmla="*/ 457003 w 749358"/>
                  <a:gd name="connsiteY0" fmla="*/ 807774 h 807774"/>
                  <a:gd name="connsiteX1" fmla="*/ 445234 w 749358"/>
                  <a:gd name="connsiteY1" fmla="*/ 310822 h 807774"/>
                  <a:gd name="connsiteX2" fmla="*/ 54176 w 749358"/>
                  <a:gd name="connsiteY2" fmla="*/ 422684 h 807774"/>
                  <a:gd name="connsiteX3" fmla="*/ 0 w 749358"/>
                  <a:gd name="connsiteY3" fmla="*/ 173237 h 807774"/>
                  <a:gd name="connsiteX4" fmla="*/ 597409 w 749358"/>
                  <a:gd name="connsiteY4" fmla="*/ 1345 h 807774"/>
                  <a:gd name="connsiteX5" fmla="*/ 738154 w 749358"/>
                  <a:gd name="connsiteY5" fmla="*/ 100096 h 807774"/>
                  <a:gd name="connsiteX6" fmla="*/ 749358 w 749358"/>
                  <a:gd name="connsiteY6" fmla="*/ 775910 h 807774"/>
                  <a:gd name="connsiteX0" fmla="*/ 457003 w 749358"/>
                  <a:gd name="connsiteY0" fmla="*/ 807774 h 807774"/>
                  <a:gd name="connsiteX1" fmla="*/ 445234 w 749358"/>
                  <a:gd name="connsiteY1" fmla="*/ 357129 h 807774"/>
                  <a:gd name="connsiteX2" fmla="*/ 54176 w 749358"/>
                  <a:gd name="connsiteY2" fmla="*/ 422684 h 807774"/>
                  <a:gd name="connsiteX3" fmla="*/ 0 w 749358"/>
                  <a:gd name="connsiteY3" fmla="*/ 173237 h 807774"/>
                  <a:gd name="connsiteX4" fmla="*/ 597409 w 749358"/>
                  <a:gd name="connsiteY4" fmla="*/ 1345 h 807774"/>
                  <a:gd name="connsiteX5" fmla="*/ 738154 w 749358"/>
                  <a:gd name="connsiteY5" fmla="*/ 100096 h 807774"/>
                  <a:gd name="connsiteX6" fmla="*/ 749358 w 749358"/>
                  <a:gd name="connsiteY6" fmla="*/ 775910 h 807774"/>
                  <a:gd name="connsiteX0" fmla="*/ 457003 w 749358"/>
                  <a:gd name="connsiteY0" fmla="*/ 807774 h 807774"/>
                  <a:gd name="connsiteX1" fmla="*/ 445234 w 749358"/>
                  <a:gd name="connsiteY1" fmla="*/ 324053 h 807774"/>
                  <a:gd name="connsiteX2" fmla="*/ 54176 w 749358"/>
                  <a:gd name="connsiteY2" fmla="*/ 422684 h 807774"/>
                  <a:gd name="connsiteX3" fmla="*/ 0 w 749358"/>
                  <a:gd name="connsiteY3" fmla="*/ 173237 h 807774"/>
                  <a:gd name="connsiteX4" fmla="*/ 597409 w 749358"/>
                  <a:gd name="connsiteY4" fmla="*/ 1345 h 807774"/>
                  <a:gd name="connsiteX5" fmla="*/ 738154 w 749358"/>
                  <a:gd name="connsiteY5" fmla="*/ 100096 h 807774"/>
                  <a:gd name="connsiteX6" fmla="*/ 749358 w 749358"/>
                  <a:gd name="connsiteY6" fmla="*/ 775910 h 807774"/>
                  <a:gd name="connsiteX0" fmla="*/ 463618 w 749358"/>
                  <a:gd name="connsiteY0" fmla="*/ 642394 h 775909"/>
                  <a:gd name="connsiteX1" fmla="*/ 445234 w 749358"/>
                  <a:gd name="connsiteY1" fmla="*/ 324053 h 775909"/>
                  <a:gd name="connsiteX2" fmla="*/ 54176 w 749358"/>
                  <a:gd name="connsiteY2" fmla="*/ 422684 h 775909"/>
                  <a:gd name="connsiteX3" fmla="*/ 0 w 749358"/>
                  <a:gd name="connsiteY3" fmla="*/ 173237 h 775909"/>
                  <a:gd name="connsiteX4" fmla="*/ 597409 w 749358"/>
                  <a:gd name="connsiteY4" fmla="*/ 1345 h 775909"/>
                  <a:gd name="connsiteX5" fmla="*/ 738154 w 749358"/>
                  <a:gd name="connsiteY5" fmla="*/ 100096 h 775909"/>
                  <a:gd name="connsiteX6" fmla="*/ 749358 w 749358"/>
                  <a:gd name="connsiteY6" fmla="*/ 775910 h 775909"/>
                  <a:gd name="connsiteX0" fmla="*/ 463618 w 775819"/>
                  <a:gd name="connsiteY0" fmla="*/ 642394 h 676682"/>
                  <a:gd name="connsiteX1" fmla="*/ 445234 w 775819"/>
                  <a:gd name="connsiteY1" fmla="*/ 324053 h 676682"/>
                  <a:gd name="connsiteX2" fmla="*/ 54176 w 775819"/>
                  <a:gd name="connsiteY2" fmla="*/ 422684 h 676682"/>
                  <a:gd name="connsiteX3" fmla="*/ 0 w 775819"/>
                  <a:gd name="connsiteY3" fmla="*/ 173237 h 676682"/>
                  <a:gd name="connsiteX4" fmla="*/ 597409 w 775819"/>
                  <a:gd name="connsiteY4" fmla="*/ 1345 h 676682"/>
                  <a:gd name="connsiteX5" fmla="*/ 738154 w 775819"/>
                  <a:gd name="connsiteY5" fmla="*/ 100096 h 676682"/>
                  <a:gd name="connsiteX6" fmla="*/ 775819 w 775819"/>
                  <a:gd name="connsiteY6" fmla="*/ 676682 h 6766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775819" h="676682">
                    <a:moveTo>
                      <a:pt x="463618" y="642394"/>
                    </a:moveTo>
                    <a:lnTo>
                      <a:pt x="445234" y="324053"/>
                    </a:lnTo>
                    <a:lnTo>
                      <a:pt x="54176" y="422684"/>
                    </a:lnTo>
                    <a:cubicBezTo>
                      <a:pt x="42733" y="341740"/>
                      <a:pt x="11443" y="254181"/>
                      <a:pt x="0" y="173237"/>
                    </a:cubicBezTo>
                    <a:lnTo>
                      <a:pt x="597409" y="1345"/>
                    </a:lnTo>
                    <a:cubicBezTo>
                      <a:pt x="720435" y="-10845"/>
                      <a:pt x="730378" y="62890"/>
                      <a:pt x="738154" y="100096"/>
                    </a:cubicBezTo>
                    <a:cubicBezTo>
                      <a:pt x="745930" y="137302"/>
                      <a:pt x="763099" y="435224"/>
                      <a:pt x="775819" y="676682"/>
                    </a:cubicBezTo>
                  </a:path>
                </a:pathLst>
              </a:custGeom>
              <a:pattFill prst="plaid">
                <a:fgClr>
                  <a:srgbClr val="FF0000"/>
                </a:fgClr>
                <a:bgClr>
                  <a:srgbClr val="FF6699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432" name="グループ化 431">
              <a:extLst>
                <a:ext uri="{FF2B5EF4-FFF2-40B4-BE49-F238E27FC236}">
                  <a16:creationId xmlns:a16="http://schemas.microsoft.com/office/drawing/2014/main" id="{F6DDFDA2-A80E-43AC-8AE2-F238952600A2}"/>
                </a:ext>
              </a:extLst>
            </p:cNvPr>
            <p:cNvGrpSpPr/>
            <p:nvPr/>
          </p:nvGrpSpPr>
          <p:grpSpPr>
            <a:xfrm>
              <a:off x="2144911" y="4291040"/>
              <a:ext cx="1008121" cy="2161985"/>
              <a:chOff x="1475560" y="1157935"/>
              <a:chExt cx="1114604" cy="2390345"/>
            </a:xfrm>
          </p:grpSpPr>
          <p:sp>
            <p:nvSpPr>
              <p:cNvPr id="456" name="月 455">
                <a:extLst>
                  <a:ext uri="{FF2B5EF4-FFF2-40B4-BE49-F238E27FC236}">
                    <a16:creationId xmlns:a16="http://schemas.microsoft.com/office/drawing/2014/main" id="{51996E64-DD59-4D38-86D1-864E9F43049E}"/>
                  </a:ext>
                </a:extLst>
              </p:cNvPr>
              <p:cNvSpPr/>
              <p:nvPr/>
            </p:nvSpPr>
            <p:spPr>
              <a:xfrm flipH="1">
                <a:off x="1629142" y="1604625"/>
                <a:ext cx="104457" cy="846766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57" name="月 456">
                <a:extLst>
                  <a:ext uri="{FF2B5EF4-FFF2-40B4-BE49-F238E27FC236}">
                    <a16:creationId xmlns:a16="http://schemas.microsoft.com/office/drawing/2014/main" id="{D3C4AE23-F3B8-42BF-B8DD-1CE27717D555}"/>
                  </a:ext>
                </a:extLst>
              </p:cNvPr>
              <p:cNvSpPr/>
              <p:nvPr/>
            </p:nvSpPr>
            <p:spPr>
              <a:xfrm flipH="1">
                <a:off x="2255481" y="1604625"/>
                <a:ext cx="143298" cy="846766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58" name="楕円 457">
                <a:extLst>
                  <a:ext uri="{FF2B5EF4-FFF2-40B4-BE49-F238E27FC236}">
                    <a16:creationId xmlns:a16="http://schemas.microsoft.com/office/drawing/2014/main" id="{518BCDA1-38B8-43FE-A150-52325CF9D7DA}"/>
                  </a:ext>
                </a:extLst>
              </p:cNvPr>
              <p:cNvSpPr/>
              <p:nvPr/>
            </p:nvSpPr>
            <p:spPr>
              <a:xfrm>
                <a:off x="1775673" y="1162395"/>
                <a:ext cx="802427" cy="657594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59" name="楕円 458">
                <a:extLst>
                  <a:ext uri="{FF2B5EF4-FFF2-40B4-BE49-F238E27FC236}">
                    <a16:creationId xmlns:a16="http://schemas.microsoft.com/office/drawing/2014/main" id="{009EF7C2-85AF-4BC0-A213-60A600BD5268}"/>
                  </a:ext>
                </a:extLst>
              </p:cNvPr>
              <p:cNvSpPr/>
              <p:nvPr/>
            </p:nvSpPr>
            <p:spPr>
              <a:xfrm>
                <a:off x="1475560" y="1252700"/>
                <a:ext cx="1114604" cy="944845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60" name="フリーフォーム: 図形 459">
                <a:extLst>
                  <a:ext uri="{FF2B5EF4-FFF2-40B4-BE49-F238E27FC236}">
                    <a16:creationId xmlns:a16="http://schemas.microsoft.com/office/drawing/2014/main" id="{9AAE882B-78B8-4833-9A89-AF8C2503B4B5}"/>
                  </a:ext>
                </a:extLst>
              </p:cNvPr>
              <p:cNvSpPr/>
              <p:nvPr/>
            </p:nvSpPr>
            <p:spPr>
              <a:xfrm>
                <a:off x="1543402" y="1408719"/>
                <a:ext cx="897082" cy="1466720"/>
              </a:xfrm>
              <a:custGeom>
                <a:avLst/>
                <a:gdLst>
                  <a:gd name="connsiteX0" fmla="*/ 448541 w 897082"/>
                  <a:gd name="connsiteY0" fmla="*/ 0 h 1466720"/>
                  <a:gd name="connsiteX1" fmla="*/ 897082 w 897082"/>
                  <a:gd name="connsiteY1" fmla="*/ 448541 h 1466720"/>
                  <a:gd name="connsiteX2" fmla="*/ 897082 w 897082"/>
                  <a:gd name="connsiteY2" fmla="*/ 572384 h 1466720"/>
                  <a:gd name="connsiteX3" fmla="*/ 623133 w 897082"/>
                  <a:gd name="connsiteY3" fmla="*/ 985676 h 1466720"/>
                  <a:gd name="connsiteX4" fmla="*/ 564119 w 897082"/>
                  <a:gd name="connsiteY4" fmla="*/ 1003996 h 1466720"/>
                  <a:gd name="connsiteX5" fmla="*/ 575827 w 897082"/>
                  <a:gd name="connsiteY5" fmla="*/ 1118635 h 1466720"/>
                  <a:gd name="connsiteX6" fmla="*/ 603105 w 897082"/>
                  <a:gd name="connsiteY6" fmla="*/ 1118635 h 1466720"/>
                  <a:gd name="connsiteX7" fmla="*/ 786798 w 897082"/>
                  <a:gd name="connsiteY7" fmla="*/ 1292678 h 1466720"/>
                  <a:gd name="connsiteX8" fmla="*/ 786797 w 897082"/>
                  <a:gd name="connsiteY8" fmla="*/ 1466720 h 1466720"/>
                  <a:gd name="connsiteX9" fmla="*/ 188668 w 897082"/>
                  <a:gd name="connsiteY9" fmla="*/ 1466720 h 1466720"/>
                  <a:gd name="connsiteX10" fmla="*/ 188668 w 897082"/>
                  <a:gd name="connsiteY10" fmla="*/ 1292678 h 1466720"/>
                  <a:gd name="connsiteX11" fmla="*/ 300860 w 897082"/>
                  <a:gd name="connsiteY11" fmla="*/ 1132312 h 1466720"/>
                  <a:gd name="connsiteX12" fmla="*/ 352270 w 897082"/>
                  <a:gd name="connsiteY12" fmla="*/ 1122478 h 1466720"/>
                  <a:gd name="connsiteX13" fmla="*/ 363516 w 897082"/>
                  <a:gd name="connsiteY13" fmla="*/ 1012354 h 1466720"/>
                  <a:gd name="connsiteX14" fmla="*/ 358144 w 897082"/>
                  <a:gd name="connsiteY14" fmla="*/ 1011812 h 1466720"/>
                  <a:gd name="connsiteX15" fmla="*/ 0 w 897082"/>
                  <a:gd name="connsiteY15" fmla="*/ 572384 h 1466720"/>
                  <a:gd name="connsiteX16" fmla="*/ 0 w 897082"/>
                  <a:gd name="connsiteY16" fmla="*/ 448541 h 1466720"/>
                  <a:gd name="connsiteX17" fmla="*/ 448541 w 897082"/>
                  <a:gd name="connsiteY17" fmla="*/ 0 h 14667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897082" h="1466720">
                    <a:moveTo>
                      <a:pt x="448541" y="0"/>
                    </a:moveTo>
                    <a:cubicBezTo>
                      <a:pt x="696263" y="0"/>
                      <a:pt x="897082" y="200819"/>
                      <a:pt x="897082" y="448541"/>
                    </a:cubicBezTo>
                    <a:lnTo>
                      <a:pt x="897082" y="572384"/>
                    </a:lnTo>
                    <a:cubicBezTo>
                      <a:pt x="897082" y="758175"/>
                      <a:pt x="784121" y="917584"/>
                      <a:pt x="623133" y="985676"/>
                    </a:cubicBezTo>
                    <a:lnTo>
                      <a:pt x="564119" y="1003996"/>
                    </a:lnTo>
                    <a:lnTo>
                      <a:pt x="575827" y="1118635"/>
                    </a:lnTo>
                    <a:lnTo>
                      <a:pt x="603105" y="1118635"/>
                    </a:lnTo>
                    <a:cubicBezTo>
                      <a:pt x="704556" y="1118635"/>
                      <a:pt x="786798" y="1196557"/>
                      <a:pt x="786798" y="1292678"/>
                    </a:cubicBezTo>
                    <a:cubicBezTo>
                      <a:pt x="786798" y="1350692"/>
                      <a:pt x="786797" y="1408706"/>
                      <a:pt x="786797" y="1466720"/>
                    </a:cubicBezTo>
                    <a:lnTo>
                      <a:pt x="188668" y="1466720"/>
                    </a:lnTo>
                    <a:lnTo>
                      <a:pt x="188668" y="1292678"/>
                    </a:lnTo>
                    <a:cubicBezTo>
                      <a:pt x="188668" y="1220587"/>
                      <a:pt x="234929" y="1158734"/>
                      <a:pt x="300860" y="1132312"/>
                    </a:cubicBezTo>
                    <a:lnTo>
                      <a:pt x="352270" y="1122478"/>
                    </a:lnTo>
                    <a:lnTo>
                      <a:pt x="363516" y="1012354"/>
                    </a:lnTo>
                    <a:lnTo>
                      <a:pt x="358144" y="1011812"/>
                    </a:lnTo>
                    <a:cubicBezTo>
                      <a:pt x="153752" y="969988"/>
                      <a:pt x="0" y="789141"/>
                      <a:pt x="0" y="572384"/>
                    </a:cubicBezTo>
                    <a:lnTo>
                      <a:pt x="0" y="448541"/>
                    </a:lnTo>
                    <a:cubicBezTo>
                      <a:pt x="0" y="200819"/>
                      <a:pt x="200819" y="0"/>
                      <a:pt x="448541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61" name="フリーフォーム: 図形 460">
                <a:extLst>
                  <a:ext uri="{FF2B5EF4-FFF2-40B4-BE49-F238E27FC236}">
                    <a16:creationId xmlns:a16="http://schemas.microsoft.com/office/drawing/2014/main" id="{E5BDDFFC-183A-438D-B741-B7B9FC8921E1}"/>
                  </a:ext>
                </a:extLst>
              </p:cNvPr>
              <p:cNvSpPr/>
              <p:nvPr/>
            </p:nvSpPr>
            <p:spPr>
              <a:xfrm>
                <a:off x="1896400" y="2412716"/>
                <a:ext cx="180209" cy="92359"/>
              </a:xfrm>
              <a:custGeom>
                <a:avLst/>
                <a:gdLst>
                  <a:gd name="connsiteX0" fmla="*/ 209318 w 211408"/>
                  <a:gd name="connsiteY0" fmla="*/ 0 h 93697"/>
                  <a:gd name="connsiteX1" fmla="*/ 211408 w 211408"/>
                  <a:gd name="connsiteY1" fmla="*/ 20463 h 93697"/>
                  <a:gd name="connsiteX2" fmla="*/ 206348 w 211408"/>
                  <a:gd name="connsiteY2" fmla="*/ 24396 h 93697"/>
                  <a:gd name="connsiteX3" fmla="*/ 7260 w 211408"/>
                  <a:gd name="connsiteY3" fmla="*/ 93228 h 93697"/>
                  <a:gd name="connsiteX4" fmla="*/ 0 w 211408"/>
                  <a:gd name="connsiteY4" fmla="*/ 93697 h 93697"/>
                  <a:gd name="connsiteX5" fmla="*/ 8715 w 211408"/>
                  <a:gd name="connsiteY5" fmla="*/ 8358 h 93697"/>
                  <a:gd name="connsiteX6" fmla="*/ 93740 w 211408"/>
                  <a:gd name="connsiteY6" fmla="*/ 16929 h 93697"/>
                  <a:gd name="connsiteX7" fmla="*/ 184137 w 211408"/>
                  <a:gd name="connsiteY7" fmla="*/ 7816 h 93697"/>
                  <a:gd name="connsiteX0" fmla="*/ 209318 w 211408"/>
                  <a:gd name="connsiteY0" fmla="*/ 0 h 93697"/>
                  <a:gd name="connsiteX1" fmla="*/ 211408 w 211408"/>
                  <a:gd name="connsiteY1" fmla="*/ 20463 h 93697"/>
                  <a:gd name="connsiteX2" fmla="*/ 7260 w 211408"/>
                  <a:gd name="connsiteY2" fmla="*/ 93228 h 93697"/>
                  <a:gd name="connsiteX3" fmla="*/ 0 w 211408"/>
                  <a:gd name="connsiteY3" fmla="*/ 93697 h 93697"/>
                  <a:gd name="connsiteX4" fmla="*/ 8715 w 211408"/>
                  <a:gd name="connsiteY4" fmla="*/ 8358 h 93697"/>
                  <a:gd name="connsiteX5" fmla="*/ 93740 w 211408"/>
                  <a:gd name="connsiteY5" fmla="*/ 16929 h 93697"/>
                  <a:gd name="connsiteX6" fmla="*/ 184137 w 211408"/>
                  <a:gd name="connsiteY6" fmla="*/ 7816 h 93697"/>
                  <a:gd name="connsiteX7" fmla="*/ 209318 w 211408"/>
                  <a:gd name="connsiteY7" fmla="*/ 0 h 93697"/>
                  <a:gd name="connsiteX0" fmla="*/ 209318 w 209318"/>
                  <a:gd name="connsiteY0" fmla="*/ 0 h 93697"/>
                  <a:gd name="connsiteX1" fmla="*/ 7260 w 209318"/>
                  <a:gd name="connsiteY1" fmla="*/ 93228 h 93697"/>
                  <a:gd name="connsiteX2" fmla="*/ 0 w 209318"/>
                  <a:gd name="connsiteY2" fmla="*/ 93697 h 93697"/>
                  <a:gd name="connsiteX3" fmla="*/ 8715 w 209318"/>
                  <a:gd name="connsiteY3" fmla="*/ 8358 h 93697"/>
                  <a:gd name="connsiteX4" fmla="*/ 93740 w 209318"/>
                  <a:gd name="connsiteY4" fmla="*/ 16929 h 93697"/>
                  <a:gd name="connsiteX5" fmla="*/ 184137 w 209318"/>
                  <a:gd name="connsiteY5" fmla="*/ 7816 h 93697"/>
                  <a:gd name="connsiteX6" fmla="*/ 209318 w 209318"/>
                  <a:gd name="connsiteY6" fmla="*/ 0 h 93697"/>
                  <a:gd name="connsiteX0" fmla="*/ 209318 w 209318"/>
                  <a:gd name="connsiteY0" fmla="*/ 0 h 93697"/>
                  <a:gd name="connsiteX1" fmla="*/ 7260 w 209318"/>
                  <a:gd name="connsiteY1" fmla="*/ 93228 h 93697"/>
                  <a:gd name="connsiteX2" fmla="*/ 0 w 209318"/>
                  <a:gd name="connsiteY2" fmla="*/ 93697 h 93697"/>
                  <a:gd name="connsiteX3" fmla="*/ 8715 w 209318"/>
                  <a:gd name="connsiteY3" fmla="*/ 8358 h 93697"/>
                  <a:gd name="connsiteX4" fmla="*/ 93740 w 209318"/>
                  <a:gd name="connsiteY4" fmla="*/ 16929 h 93697"/>
                  <a:gd name="connsiteX5" fmla="*/ 184137 w 209318"/>
                  <a:gd name="connsiteY5" fmla="*/ 7816 h 93697"/>
                  <a:gd name="connsiteX6" fmla="*/ 209318 w 209318"/>
                  <a:gd name="connsiteY6" fmla="*/ 0 h 93697"/>
                  <a:gd name="connsiteX0" fmla="*/ 209318 w 209318"/>
                  <a:gd name="connsiteY0" fmla="*/ 0 h 93697"/>
                  <a:gd name="connsiteX1" fmla="*/ 0 w 209318"/>
                  <a:gd name="connsiteY1" fmla="*/ 93697 h 93697"/>
                  <a:gd name="connsiteX2" fmla="*/ 8715 w 209318"/>
                  <a:gd name="connsiteY2" fmla="*/ 8358 h 93697"/>
                  <a:gd name="connsiteX3" fmla="*/ 93740 w 209318"/>
                  <a:gd name="connsiteY3" fmla="*/ 16929 h 93697"/>
                  <a:gd name="connsiteX4" fmla="*/ 184137 w 209318"/>
                  <a:gd name="connsiteY4" fmla="*/ 7816 h 93697"/>
                  <a:gd name="connsiteX5" fmla="*/ 209318 w 209318"/>
                  <a:gd name="connsiteY5" fmla="*/ 0 h 93697"/>
                  <a:gd name="connsiteX0" fmla="*/ 209318 w 209318"/>
                  <a:gd name="connsiteY0" fmla="*/ 0 h 93697"/>
                  <a:gd name="connsiteX1" fmla="*/ 0 w 209318"/>
                  <a:gd name="connsiteY1" fmla="*/ 93697 h 93697"/>
                  <a:gd name="connsiteX2" fmla="*/ 8715 w 209318"/>
                  <a:gd name="connsiteY2" fmla="*/ 8358 h 93697"/>
                  <a:gd name="connsiteX3" fmla="*/ 93740 w 209318"/>
                  <a:gd name="connsiteY3" fmla="*/ 16929 h 93697"/>
                  <a:gd name="connsiteX4" fmla="*/ 184137 w 209318"/>
                  <a:gd name="connsiteY4" fmla="*/ 7816 h 93697"/>
                  <a:gd name="connsiteX5" fmla="*/ 209318 w 209318"/>
                  <a:gd name="connsiteY5" fmla="*/ 0 h 936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9318" h="93697">
                    <a:moveTo>
                      <a:pt x="209318" y="0"/>
                    </a:moveTo>
                    <a:cubicBezTo>
                      <a:pt x="148204" y="60213"/>
                      <a:pt x="33434" y="92304"/>
                      <a:pt x="0" y="93697"/>
                    </a:cubicBezTo>
                    <a:lnTo>
                      <a:pt x="8715" y="8358"/>
                    </a:lnTo>
                    <a:lnTo>
                      <a:pt x="93740" y="16929"/>
                    </a:lnTo>
                    <a:cubicBezTo>
                      <a:pt x="124705" y="16929"/>
                      <a:pt x="154938" y="13791"/>
                      <a:pt x="184137" y="7816"/>
                    </a:cubicBezTo>
                    <a:lnTo>
                      <a:pt x="209318" y="0"/>
                    </a:lnTo>
                    <a:close/>
                  </a:path>
                </a:pathLst>
              </a:custGeom>
              <a:solidFill>
                <a:srgbClr val="000000">
                  <a:alpha val="50196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62" name="フリーフォーム: 図形 461">
                <a:extLst>
                  <a:ext uri="{FF2B5EF4-FFF2-40B4-BE49-F238E27FC236}">
                    <a16:creationId xmlns:a16="http://schemas.microsoft.com/office/drawing/2014/main" id="{8B544AED-B48F-4AB2-B9B9-C0ED83E4F39D}"/>
                  </a:ext>
                </a:extLst>
              </p:cNvPr>
              <p:cNvSpPr/>
              <p:nvPr/>
            </p:nvSpPr>
            <p:spPr>
              <a:xfrm>
                <a:off x="1503914" y="2527355"/>
                <a:ext cx="1045562" cy="1020925"/>
              </a:xfrm>
              <a:custGeom>
                <a:avLst/>
                <a:gdLst>
                  <a:gd name="connsiteX0" fmla="*/ 702404 w 1068476"/>
                  <a:gd name="connsiteY0" fmla="*/ 0 h 1020925"/>
                  <a:gd name="connsiteX1" fmla="*/ 763059 w 1068476"/>
                  <a:gd name="connsiteY1" fmla="*/ 0 h 1020925"/>
                  <a:gd name="connsiteX2" fmla="*/ 1068476 w 1068476"/>
                  <a:gd name="connsiteY2" fmla="*/ 320391 h 1020925"/>
                  <a:gd name="connsiteX3" fmla="*/ 1068476 w 1068476"/>
                  <a:gd name="connsiteY3" fmla="*/ 1020925 h 1020925"/>
                  <a:gd name="connsiteX4" fmla="*/ 139988 w 1068476"/>
                  <a:gd name="connsiteY4" fmla="*/ 1020925 h 1020925"/>
                  <a:gd name="connsiteX5" fmla="*/ 55941 w 1068476"/>
                  <a:gd name="connsiteY5" fmla="*/ 706710 h 1020925"/>
                  <a:gd name="connsiteX6" fmla="*/ 55941 w 1068476"/>
                  <a:gd name="connsiteY6" fmla="*/ 285753 h 1020925"/>
                  <a:gd name="connsiteX7" fmla="*/ 189768 w 1068476"/>
                  <a:gd name="connsiteY7" fmla="*/ 138877 h 1020925"/>
                  <a:gd name="connsiteX8" fmla="*/ 371719 w 1068476"/>
                  <a:gd name="connsiteY8" fmla="*/ 10385 h 1020925"/>
                  <a:gd name="connsiteX9" fmla="*/ 390924 w 1068476"/>
                  <a:gd name="connsiteY9" fmla="*/ 7678 h 1020925"/>
                  <a:gd name="connsiteX10" fmla="*/ 356988 w 1068476"/>
                  <a:gd name="connsiteY10" fmla="*/ 72107 h 1020925"/>
                  <a:gd name="connsiteX11" fmla="*/ 362948 w 1068476"/>
                  <a:gd name="connsiteY11" fmla="*/ 186423 h 1020925"/>
                  <a:gd name="connsiteX12" fmla="*/ 632972 w 1068476"/>
                  <a:gd name="connsiteY12" fmla="*/ 86497 h 1020925"/>
                  <a:gd name="connsiteX13" fmla="*/ 698289 w 1068476"/>
                  <a:gd name="connsiteY13" fmla="*/ 7813 h 1020925"/>
                  <a:gd name="connsiteX0" fmla="*/ 676999 w 1043071"/>
                  <a:gd name="connsiteY0" fmla="*/ 0 h 1020925"/>
                  <a:gd name="connsiteX1" fmla="*/ 737654 w 1043071"/>
                  <a:gd name="connsiteY1" fmla="*/ 0 h 1020925"/>
                  <a:gd name="connsiteX2" fmla="*/ 1043071 w 1043071"/>
                  <a:gd name="connsiteY2" fmla="*/ 320391 h 1020925"/>
                  <a:gd name="connsiteX3" fmla="*/ 1043071 w 1043071"/>
                  <a:gd name="connsiteY3" fmla="*/ 1020925 h 1020925"/>
                  <a:gd name="connsiteX4" fmla="*/ 114583 w 1043071"/>
                  <a:gd name="connsiteY4" fmla="*/ 1020925 h 1020925"/>
                  <a:gd name="connsiteX5" fmla="*/ 30536 w 1043071"/>
                  <a:gd name="connsiteY5" fmla="*/ 706710 h 1020925"/>
                  <a:gd name="connsiteX6" fmla="*/ 61493 w 1043071"/>
                  <a:gd name="connsiteY6" fmla="*/ 340521 h 1020925"/>
                  <a:gd name="connsiteX7" fmla="*/ 164363 w 1043071"/>
                  <a:gd name="connsiteY7" fmla="*/ 138877 h 1020925"/>
                  <a:gd name="connsiteX8" fmla="*/ 346314 w 1043071"/>
                  <a:gd name="connsiteY8" fmla="*/ 10385 h 1020925"/>
                  <a:gd name="connsiteX9" fmla="*/ 365519 w 1043071"/>
                  <a:gd name="connsiteY9" fmla="*/ 7678 h 1020925"/>
                  <a:gd name="connsiteX10" fmla="*/ 331583 w 1043071"/>
                  <a:gd name="connsiteY10" fmla="*/ 72107 h 1020925"/>
                  <a:gd name="connsiteX11" fmla="*/ 337543 w 1043071"/>
                  <a:gd name="connsiteY11" fmla="*/ 186423 h 1020925"/>
                  <a:gd name="connsiteX12" fmla="*/ 607567 w 1043071"/>
                  <a:gd name="connsiteY12" fmla="*/ 86497 h 1020925"/>
                  <a:gd name="connsiteX13" fmla="*/ 672884 w 1043071"/>
                  <a:gd name="connsiteY13" fmla="*/ 7813 h 1020925"/>
                  <a:gd name="connsiteX14" fmla="*/ 676999 w 1043071"/>
                  <a:gd name="connsiteY14" fmla="*/ 0 h 1020925"/>
                  <a:gd name="connsiteX0" fmla="*/ 650472 w 1016544"/>
                  <a:gd name="connsiteY0" fmla="*/ 0 h 1020925"/>
                  <a:gd name="connsiteX1" fmla="*/ 711127 w 1016544"/>
                  <a:gd name="connsiteY1" fmla="*/ 0 h 1020925"/>
                  <a:gd name="connsiteX2" fmla="*/ 1016544 w 1016544"/>
                  <a:gd name="connsiteY2" fmla="*/ 320391 h 1020925"/>
                  <a:gd name="connsiteX3" fmla="*/ 1016544 w 1016544"/>
                  <a:gd name="connsiteY3" fmla="*/ 1020925 h 1020925"/>
                  <a:gd name="connsiteX4" fmla="*/ 88056 w 1016544"/>
                  <a:gd name="connsiteY4" fmla="*/ 1020925 h 1020925"/>
                  <a:gd name="connsiteX5" fmla="*/ 4009 w 1016544"/>
                  <a:gd name="connsiteY5" fmla="*/ 706710 h 1020925"/>
                  <a:gd name="connsiteX6" fmla="*/ 34966 w 1016544"/>
                  <a:gd name="connsiteY6" fmla="*/ 340521 h 1020925"/>
                  <a:gd name="connsiteX7" fmla="*/ 137836 w 1016544"/>
                  <a:gd name="connsiteY7" fmla="*/ 138877 h 1020925"/>
                  <a:gd name="connsiteX8" fmla="*/ 319787 w 1016544"/>
                  <a:gd name="connsiteY8" fmla="*/ 10385 h 1020925"/>
                  <a:gd name="connsiteX9" fmla="*/ 338992 w 1016544"/>
                  <a:gd name="connsiteY9" fmla="*/ 7678 h 1020925"/>
                  <a:gd name="connsiteX10" fmla="*/ 305056 w 1016544"/>
                  <a:gd name="connsiteY10" fmla="*/ 72107 h 1020925"/>
                  <a:gd name="connsiteX11" fmla="*/ 311016 w 1016544"/>
                  <a:gd name="connsiteY11" fmla="*/ 186423 h 1020925"/>
                  <a:gd name="connsiteX12" fmla="*/ 581040 w 1016544"/>
                  <a:gd name="connsiteY12" fmla="*/ 86497 h 1020925"/>
                  <a:gd name="connsiteX13" fmla="*/ 646357 w 1016544"/>
                  <a:gd name="connsiteY13" fmla="*/ 7813 h 1020925"/>
                  <a:gd name="connsiteX14" fmla="*/ 650472 w 1016544"/>
                  <a:gd name="connsiteY14" fmla="*/ 0 h 1020925"/>
                  <a:gd name="connsiteX0" fmla="*/ 620748 w 986820"/>
                  <a:gd name="connsiteY0" fmla="*/ 0 h 1020925"/>
                  <a:gd name="connsiteX1" fmla="*/ 681403 w 986820"/>
                  <a:gd name="connsiteY1" fmla="*/ 0 h 1020925"/>
                  <a:gd name="connsiteX2" fmla="*/ 986820 w 986820"/>
                  <a:gd name="connsiteY2" fmla="*/ 320391 h 1020925"/>
                  <a:gd name="connsiteX3" fmla="*/ 986820 w 986820"/>
                  <a:gd name="connsiteY3" fmla="*/ 1020925 h 1020925"/>
                  <a:gd name="connsiteX4" fmla="*/ 58332 w 986820"/>
                  <a:gd name="connsiteY4" fmla="*/ 1020925 h 1020925"/>
                  <a:gd name="connsiteX5" fmla="*/ 19529 w 986820"/>
                  <a:gd name="connsiteY5" fmla="*/ 704329 h 1020925"/>
                  <a:gd name="connsiteX6" fmla="*/ 5242 w 986820"/>
                  <a:gd name="connsiteY6" fmla="*/ 340521 h 1020925"/>
                  <a:gd name="connsiteX7" fmla="*/ 108112 w 986820"/>
                  <a:gd name="connsiteY7" fmla="*/ 138877 h 1020925"/>
                  <a:gd name="connsiteX8" fmla="*/ 290063 w 986820"/>
                  <a:gd name="connsiteY8" fmla="*/ 10385 h 1020925"/>
                  <a:gd name="connsiteX9" fmla="*/ 309268 w 986820"/>
                  <a:gd name="connsiteY9" fmla="*/ 7678 h 1020925"/>
                  <a:gd name="connsiteX10" fmla="*/ 275332 w 986820"/>
                  <a:gd name="connsiteY10" fmla="*/ 72107 h 1020925"/>
                  <a:gd name="connsiteX11" fmla="*/ 281292 w 986820"/>
                  <a:gd name="connsiteY11" fmla="*/ 186423 h 1020925"/>
                  <a:gd name="connsiteX12" fmla="*/ 551316 w 986820"/>
                  <a:gd name="connsiteY12" fmla="*/ 86497 h 1020925"/>
                  <a:gd name="connsiteX13" fmla="*/ 616633 w 986820"/>
                  <a:gd name="connsiteY13" fmla="*/ 7813 h 1020925"/>
                  <a:gd name="connsiteX14" fmla="*/ 620748 w 986820"/>
                  <a:gd name="connsiteY14" fmla="*/ 0 h 1020925"/>
                  <a:gd name="connsiteX0" fmla="*/ 663135 w 1029207"/>
                  <a:gd name="connsiteY0" fmla="*/ 0 h 1020925"/>
                  <a:gd name="connsiteX1" fmla="*/ 723790 w 1029207"/>
                  <a:gd name="connsiteY1" fmla="*/ 0 h 1020925"/>
                  <a:gd name="connsiteX2" fmla="*/ 1029207 w 1029207"/>
                  <a:gd name="connsiteY2" fmla="*/ 320391 h 1020925"/>
                  <a:gd name="connsiteX3" fmla="*/ 1029207 w 1029207"/>
                  <a:gd name="connsiteY3" fmla="*/ 1020925 h 1020925"/>
                  <a:gd name="connsiteX4" fmla="*/ 100719 w 1029207"/>
                  <a:gd name="connsiteY4" fmla="*/ 1020925 h 1020925"/>
                  <a:gd name="connsiteX5" fmla="*/ 61916 w 1029207"/>
                  <a:gd name="connsiteY5" fmla="*/ 704329 h 1020925"/>
                  <a:gd name="connsiteX6" fmla="*/ 2386 w 1029207"/>
                  <a:gd name="connsiteY6" fmla="*/ 433390 h 1020925"/>
                  <a:gd name="connsiteX7" fmla="*/ 150499 w 1029207"/>
                  <a:gd name="connsiteY7" fmla="*/ 138877 h 1020925"/>
                  <a:gd name="connsiteX8" fmla="*/ 332450 w 1029207"/>
                  <a:gd name="connsiteY8" fmla="*/ 10385 h 1020925"/>
                  <a:gd name="connsiteX9" fmla="*/ 351655 w 1029207"/>
                  <a:gd name="connsiteY9" fmla="*/ 7678 h 1020925"/>
                  <a:gd name="connsiteX10" fmla="*/ 317719 w 1029207"/>
                  <a:gd name="connsiteY10" fmla="*/ 72107 h 1020925"/>
                  <a:gd name="connsiteX11" fmla="*/ 323679 w 1029207"/>
                  <a:gd name="connsiteY11" fmla="*/ 186423 h 1020925"/>
                  <a:gd name="connsiteX12" fmla="*/ 593703 w 1029207"/>
                  <a:gd name="connsiteY12" fmla="*/ 86497 h 1020925"/>
                  <a:gd name="connsiteX13" fmla="*/ 659020 w 1029207"/>
                  <a:gd name="connsiteY13" fmla="*/ 7813 h 1020925"/>
                  <a:gd name="connsiteX14" fmla="*/ 663135 w 1029207"/>
                  <a:gd name="connsiteY14" fmla="*/ 0 h 1020925"/>
                  <a:gd name="connsiteX0" fmla="*/ 676475 w 1042547"/>
                  <a:gd name="connsiteY0" fmla="*/ 0 h 1020925"/>
                  <a:gd name="connsiteX1" fmla="*/ 737130 w 1042547"/>
                  <a:gd name="connsiteY1" fmla="*/ 0 h 1020925"/>
                  <a:gd name="connsiteX2" fmla="*/ 1042547 w 1042547"/>
                  <a:gd name="connsiteY2" fmla="*/ 320391 h 1020925"/>
                  <a:gd name="connsiteX3" fmla="*/ 1042547 w 1042547"/>
                  <a:gd name="connsiteY3" fmla="*/ 1020925 h 1020925"/>
                  <a:gd name="connsiteX4" fmla="*/ 114059 w 1042547"/>
                  <a:gd name="connsiteY4" fmla="*/ 1020925 h 1020925"/>
                  <a:gd name="connsiteX5" fmla="*/ 75256 w 1042547"/>
                  <a:gd name="connsiteY5" fmla="*/ 704329 h 1020925"/>
                  <a:gd name="connsiteX6" fmla="*/ 15726 w 1042547"/>
                  <a:gd name="connsiteY6" fmla="*/ 433390 h 1020925"/>
                  <a:gd name="connsiteX7" fmla="*/ 163839 w 1042547"/>
                  <a:gd name="connsiteY7" fmla="*/ 138877 h 1020925"/>
                  <a:gd name="connsiteX8" fmla="*/ 345790 w 1042547"/>
                  <a:gd name="connsiteY8" fmla="*/ 10385 h 1020925"/>
                  <a:gd name="connsiteX9" fmla="*/ 364995 w 1042547"/>
                  <a:gd name="connsiteY9" fmla="*/ 7678 h 1020925"/>
                  <a:gd name="connsiteX10" fmla="*/ 331059 w 1042547"/>
                  <a:gd name="connsiteY10" fmla="*/ 72107 h 1020925"/>
                  <a:gd name="connsiteX11" fmla="*/ 337019 w 1042547"/>
                  <a:gd name="connsiteY11" fmla="*/ 186423 h 1020925"/>
                  <a:gd name="connsiteX12" fmla="*/ 607043 w 1042547"/>
                  <a:gd name="connsiteY12" fmla="*/ 86497 h 1020925"/>
                  <a:gd name="connsiteX13" fmla="*/ 672360 w 1042547"/>
                  <a:gd name="connsiteY13" fmla="*/ 7813 h 1020925"/>
                  <a:gd name="connsiteX14" fmla="*/ 676475 w 1042547"/>
                  <a:gd name="connsiteY14" fmla="*/ 0 h 1020925"/>
                  <a:gd name="connsiteX0" fmla="*/ 676475 w 1042547"/>
                  <a:gd name="connsiteY0" fmla="*/ 0 h 1020925"/>
                  <a:gd name="connsiteX1" fmla="*/ 737130 w 1042547"/>
                  <a:gd name="connsiteY1" fmla="*/ 0 h 1020925"/>
                  <a:gd name="connsiteX2" fmla="*/ 1042547 w 1042547"/>
                  <a:gd name="connsiteY2" fmla="*/ 320391 h 1020925"/>
                  <a:gd name="connsiteX3" fmla="*/ 1042547 w 1042547"/>
                  <a:gd name="connsiteY3" fmla="*/ 1020925 h 1020925"/>
                  <a:gd name="connsiteX4" fmla="*/ 114059 w 1042547"/>
                  <a:gd name="connsiteY4" fmla="*/ 1020925 h 1020925"/>
                  <a:gd name="connsiteX5" fmla="*/ 75256 w 1042547"/>
                  <a:gd name="connsiteY5" fmla="*/ 704329 h 1020925"/>
                  <a:gd name="connsiteX6" fmla="*/ 15726 w 1042547"/>
                  <a:gd name="connsiteY6" fmla="*/ 433390 h 1020925"/>
                  <a:gd name="connsiteX7" fmla="*/ 163839 w 1042547"/>
                  <a:gd name="connsiteY7" fmla="*/ 138877 h 1020925"/>
                  <a:gd name="connsiteX8" fmla="*/ 345790 w 1042547"/>
                  <a:gd name="connsiteY8" fmla="*/ 10385 h 1020925"/>
                  <a:gd name="connsiteX9" fmla="*/ 364995 w 1042547"/>
                  <a:gd name="connsiteY9" fmla="*/ 7678 h 1020925"/>
                  <a:gd name="connsiteX10" fmla="*/ 331059 w 1042547"/>
                  <a:gd name="connsiteY10" fmla="*/ 72107 h 1020925"/>
                  <a:gd name="connsiteX11" fmla="*/ 337019 w 1042547"/>
                  <a:gd name="connsiteY11" fmla="*/ 186423 h 1020925"/>
                  <a:gd name="connsiteX12" fmla="*/ 607043 w 1042547"/>
                  <a:gd name="connsiteY12" fmla="*/ 86497 h 1020925"/>
                  <a:gd name="connsiteX13" fmla="*/ 672360 w 1042547"/>
                  <a:gd name="connsiteY13" fmla="*/ 7813 h 1020925"/>
                  <a:gd name="connsiteX14" fmla="*/ 676475 w 1042547"/>
                  <a:gd name="connsiteY14" fmla="*/ 0 h 1020925"/>
                  <a:gd name="connsiteX0" fmla="*/ 660749 w 1026821"/>
                  <a:gd name="connsiteY0" fmla="*/ 0 h 1020925"/>
                  <a:gd name="connsiteX1" fmla="*/ 721404 w 1026821"/>
                  <a:gd name="connsiteY1" fmla="*/ 0 h 1020925"/>
                  <a:gd name="connsiteX2" fmla="*/ 1026821 w 1026821"/>
                  <a:gd name="connsiteY2" fmla="*/ 320391 h 1020925"/>
                  <a:gd name="connsiteX3" fmla="*/ 1026821 w 1026821"/>
                  <a:gd name="connsiteY3" fmla="*/ 1020925 h 1020925"/>
                  <a:gd name="connsiteX4" fmla="*/ 98333 w 1026821"/>
                  <a:gd name="connsiteY4" fmla="*/ 1020925 h 1020925"/>
                  <a:gd name="connsiteX5" fmla="*/ 0 w 1026821"/>
                  <a:gd name="connsiteY5" fmla="*/ 433390 h 1020925"/>
                  <a:gd name="connsiteX6" fmla="*/ 148113 w 1026821"/>
                  <a:gd name="connsiteY6" fmla="*/ 138877 h 1020925"/>
                  <a:gd name="connsiteX7" fmla="*/ 330064 w 1026821"/>
                  <a:gd name="connsiteY7" fmla="*/ 10385 h 1020925"/>
                  <a:gd name="connsiteX8" fmla="*/ 349269 w 1026821"/>
                  <a:gd name="connsiteY8" fmla="*/ 7678 h 1020925"/>
                  <a:gd name="connsiteX9" fmla="*/ 315333 w 1026821"/>
                  <a:gd name="connsiteY9" fmla="*/ 72107 h 1020925"/>
                  <a:gd name="connsiteX10" fmla="*/ 321293 w 1026821"/>
                  <a:gd name="connsiteY10" fmla="*/ 186423 h 1020925"/>
                  <a:gd name="connsiteX11" fmla="*/ 591317 w 1026821"/>
                  <a:gd name="connsiteY11" fmla="*/ 86497 h 1020925"/>
                  <a:gd name="connsiteX12" fmla="*/ 656634 w 1026821"/>
                  <a:gd name="connsiteY12" fmla="*/ 7813 h 1020925"/>
                  <a:gd name="connsiteX13" fmla="*/ 660749 w 1026821"/>
                  <a:gd name="connsiteY13" fmla="*/ 0 h 1020925"/>
                  <a:gd name="connsiteX0" fmla="*/ 679490 w 1045562"/>
                  <a:gd name="connsiteY0" fmla="*/ 0 h 1020925"/>
                  <a:gd name="connsiteX1" fmla="*/ 740145 w 1045562"/>
                  <a:gd name="connsiteY1" fmla="*/ 0 h 1020925"/>
                  <a:gd name="connsiteX2" fmla="*/ 1045562 w 1045562"/>
                  <a:gd name="connsiteY2" fmla="*/ 320391 h 1020925"/>
                  <a:gd name="connsiteX3" fmla="*/ 1045562 w 1045562"/>
                  <a:gd name="connsiteY3" fmla="*/ 1020925 h 1020925"/>
                  <a:gd name="connsiteX4" fmla="*/ 117074 w 1045562"/>
                  <a:gd name="connsiteY4" fmla="*/ 1020925 h 1020925"/>
                  <a:gd name="connsiteX5" fmla="*/ 18741 w 1045562"/>
                  <a:gd name="connsiteY5" fmla="*/ 433390 h 1020925"/>
                  <a:gd name="connsiteX6" fmla="*/ 166854 w 1045562"/>
                  <a:gd name="connsiteY6" fmla="*/ 138877 h 1020925"/>
                  <a:gd name="connsiteX7" fmla="*/ 348805 w 1045562"/>
                  <a:gd name="connsiteY7" fmla="*/ 10385 h 1020925"/>
                  <a:gd name="connsiteX8" fmla="*/ 368010 w 1045562"/>
                  <a:gd name="connsiteY8" fmla="*/ 7678 h 1020925"/>
                  <a:gd name="connsiteX9" fmla="*/ 334074 w 1045562"/>
                  <a:gd name="connsiteY9" fmla="*/ 72107 h 1020925"/>
                  <a:gd name="connsiteX10" fmla="*/ 340034 w 1045562"/>
                  <a:gd name="connsiteY10" fmla="*/ 186423 h 1020925"/>
                  <a:gd name="connsiteX11" fmla="*/ 610058 w 1045562"/>
                  <a:gd name="connsiteY11" fmla="*/ 86497 h 1020925"/>
                  <a:gd name="connsiteX12" fmla="*/ 675375 w 1045562"/>
                  <a:gd name="connsiteY12" fmla="*/ 7813 h 1020925"/>
                  <a:gd name="connsiteX13" fmla="*/ 679490 w 1045562"/>
                  <a:gd name="connsiteY13" fmla="*/ 0 h 1020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045562" h="1020925">
                    <a:moveTo>
                      <a:pt x="679490" y="0"/>
                    </a:moveTo>
                    <a:lnTo>
                      <a:pt x="740145" y="0"/>
                    </a:lnTo>
                    <a:cubicBezTo>
                      <a:pt x="908822" y="0"/>
                      <a:pt x="1045562" y="143444"/>
                      <a:pt x="1045562" y="320391"/>
                    </a:cubicBezTo>
                    <a:lnTo>
                      <a:pt x="1045562" y="1020925"/>
                    </a:lnTo>
                    <a:lnTo>
                      <a:pt x="117074" y="1020925"/>
                    </a:lnTo>
                    <a:cubicBezTo>
                      <a:pt x="84296" y="825080"/>
                      <a:pt x="-48493" y="586373"/>
                      <a:pt x="18741" y="433390"/>
                    </a:cubicBezTo>
                    <a:cubicBezTo>
                      <a:pt x="85975" y="280407"/>
                      <a:pt x="111843" y="209378"/>
                      <a:pt x="166854" y="138877"/>
                    </a:cubicBezTo>
                    <a:cubicBezTo>
                      <a:pt x="221865" y="68376"/>
                      <a:pt x="279968" y="30585"/>
                      <a:pt x="348805" y="10385"/>
                    </a:cubicBezTo>
                    <a:lnTo>
                      <a:pt x="368010" y="7678"/>
                    </a:lnTo>
                    <a:lnTo>
                      <a:pt x="334074" y="72107"/>
                    </a:lnTo>
                    <a:cubicBezTo>
                      <a:pt x="315991" y="120971"/>
                      <a:pt x="316549" y="162938"/>
                      <a:pt x="340034" y="186423"/>
                    </a:cubicBezTo>
                    <a:cubicBezTo>
                      <a:pt x="387005" y="233394"/>
                      <a:pt x="507899" y="188655"/>
                      <a:pt x="610058" y="86497"/>
                    </a:cubicBezTo>
                    <a:cubicBezTo>
                      <a:pt x="635597" y="60957"/>
                      <a:pt x="657548" y="34247"/>
                      <a:pt x="675375" y="7813"/>
                    </a:cubicBezTo>
                    <a:lnTo>
                      <a:pt x="679490" y="0"/>
                    </a:lnTo>
                    <a:close/>
                  </a:path>
                </a:pathLst>
              </a:custGeom>
              <a:solidFill>
                <a:srgbClr val="002060"/>
              </a:solidFill>
              <a:ln w="9525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63" name="楕円 462">
                <a:extLst>
                  <a:ext uri="{FF2B5EF4-FFF2-40B4-BE49-F238E27FC236}">
                    <a16:creationId xmlns:a16="http://schemas.microsoft.com/office/drawing/2014/main" id="{2981CD99-918A-4CB3-A6F7-5A7273D1DF91}"/>
                  </a:ext>
                </a:extLst>
              </p:cNvPr>
              <p:cNvSpPr/>
              <p:nvPr/>
            </p:nvSpPr>
            <p:spPr>
              <a:xfrm rot="19800000">
                <a:off x="1688066" y="2119316"/>
                <a:ext cx="45719" cy="92869"/>
              </a:xfrm>
              <a:prstGeom prst="ellipse">
                <a:avLst/>
              </a:pr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64" name="円/楕円 27">
                <a:extLst>
                  <a:ext uri="{FF2B5EF4-FFF2-40B4-BE49-F238E27FC236}">
                    <a16:creationId xmlns:a16="http://schemas.microsoft.com/office/drawing/2014/main" id="{1395C67F-B7CB-4447-8D3B-EA7FA6557CFF}"/>
                  </a:ext>
                </a:extLst>
              </p:cNvPr>
              <p:cNvSpPr/>
              <p:nvPr/>
            </p:nvSpPr>
            <p:spPr>
              <a:xfrm>
                <a:off x="1760938" y="2241785"/>
                <a:ext cx="182630" cy="101530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  <a:gd name="connsiteX0" fmla="*/ 29 w 3210447"/>
                  <a:gd name="connsiteY0" fmla="*/ 25850 h 372135"/>
                  <a:gd name="connsiteX1" fmla="*/ 1639885 w 3210447"/>
                  <a:gd name="connsiteY1" fmla="*/ 114252 h 372135"/>
                  <a:gd name="connsiteX2" fmla="*/ 3210447 w 3210447"/>
                  <a:gd name="connsiteY2" fmla="*/ 25850 h 372135"/>
                  <a:gd name="connsiteX3" fmla="*/ 1605238 w 3210447"/>
                  <a:gd name="connsiteY3" fmla="*/ 372135 h 372135"/>
                  <a:gd name="connsiteX4" fmla="*/ 29 w 3210447"/>
                  <a:gd name="connsiteY4" fmla="*/ 25850 h 372135"/>
                  <a:gd name="connsiteX0" fmla="*/ 771 w 3211189"/>
                  <a:gd name="connsiteY0" fmla="*/ 25850 h 528393"/>
                  <a:gd name="connsiteX1" fmla="*/ 1640627 w 3211189"/>
                  <a:gd name="connsiteY1" fmla="*/ 114252 h 528393"/>
                  <a:gd name="connsiteX2" fmla="*/ 3211189 w 3211189"/>
                  <a:gd name="connsiteY2" fmla="*/ 25850 h 528393"/>
                  <a:gd name="connsiteX3" fmla="*/ 1813891 w 3211189"/>
                  <a:gd name="connsiteY3" fmla="*/ 528393 h 528393"/>
                  <a:gd name="connsiteX4" fmla="*/ 771 w 3211189"/>
                  <a:gd name="connsiteY4" fmla="*/ 25850 h 528393"/>
                  <a:gd name="connsiteX0" fmla="*/ 6810 w 3217228"/>
                  <a:gd name="connsiteY0" fmla="*/ 25850 h 528393"/>
                  <a:gd name="connsiteX1" fmla="*/ 1369462 w 3217228"/>
                  <a:gd name="connsiteY1" fmla="*/ 114252 h 528393"/>
                  <a:gd name="connsiteX2" fmla="*/ 3217228 w 3217228"/>
                  <a:gd name="connsiteY2" fmla="*/ 25850 h 528393"/>
                  <a:gd name="connsiteX3" fmla="*/ 1819930 w 3217228"/>
                  <a:gd name="connsiteY3" fmla="*/ 528393 h 528393"/>
                  <a:gd name="connsiteX4" fmla="*/ 6810 w 3217228"/>
                  <a:gd name="connsiteY4" fmla="*/ 25850 h 528393"/>
                  <a:gd name="connsiteX0" fmla="*/ 5791 w 2939005"/>
                  <a:gd name="connsiteY0" fmla="*/ 71235 h 529237"/>
                  <a:gd name="connsiteX1" fmla="*/ 1091239 w 2939005"/>
                  <a:gd name="connsiteY1" fmla="*/ 114993 h 529237"/>
                  <a:gd name="connsiteX2" fmla="*/ 2939005 w 2939005"/>
                  <a:gd name="connsiteY2" fmla="*/ 26591 h 529237"/>
                  <a:gd name="connsiteX3" fmla="*/ 1541707 w 2939005"/>
                  <a:gd name="connsiteY3" fmla="*/ 529134 h 529237"/>
                  <a:gd name="connsiteX4" fmla="*/ 5791 w 2939005"/>
                  <a:gd name="connsiteY4" fmla="*/ 71235 h 529237"/>
                  <a:gd name="connsiteX0" fmla="*/ 1833 w 2935047"/>
                  <a:gd name="connsiteY0" fmla="*/ 78781 h 536830"/>
                  <a:gd name="connsiteX1" fmla="*/ 1087281 w 2935047"/>
                  <a:gd name="connsiteY1" fmla="*/ 122539 h 536830"/>
                  <a:gd name="connsiteX2" fmla="*/ 2935047 w 2935047"/>
                  <a:gd name="connsiteY2" fmla="*/ 34137 h 536830"/>
                  <a:gd name="connsiteX3" fmla="*/ 1537749 w 2935047"/>
                  <a:gd name="connsiteY3" fmla="*/ 536680 h 536830"/>
                  <a:gd name="connsiteX4" fmla="*/ 1833 w 2935047"/>
                  <a:gd name="connsiteY4" fmla="*/ 78781 h 536830"/>
                  <a:gd name="connsiteX0" fmla="*/ 3885 w 2937099"/>
                  <a:gd name="connsiteY0" fmla="*/ 77403 h 535405"/>
                  <a:gd name="connsiteX1" fmla="*/ 1158641 w 2937099"/>
                  <a:gd name="connsiteY1" fmla="*/ 76512 h 535405"/>
                  <a:gd name="connsiteX2" fmla="*/ 2937099 w 2937099"/>
                  <a:gd name="connsiteY2" fmla="*/ 32759 h 535405"/>
                  <a:gd name="connsiteX3" fmla="*/ 1539801 w 2937099"/>
                  <a:gd name="connsiteY3" fmla="*/ 535302 h 535405"/>
                  <a:gd name="connsiteX4" fmla="*/ 3885 w 2937099"/>
                  <a:gd name="connsiteY4" fmla="*/ 77403 h 535405"/>
                  <a:gd name="connsiteX0" fmla="*/ 3492 w 3040661"/>
                  <a:gd name="connsiteY0" fmla="*/ 100284 h 536108"/>
                  <a:gd name="connsiteX1" fmla="*/ 1262203 w 3040661"/>
                  <a:gd name="connsiteY1" fmla="*/ 77074 h 536108"/>
                  <a:gd name="connsiteX2" fmla="*/ 3040661 w 3040661"/>
                  <a:gd name="connsiteY2" fmla="*/ 33321 h 536108"/>
                  <a:gd name="connsiteX3" fmla="*/ 1643363 w 3040661"/>
                  <a:gd name="connsiteY3" fmla="*/ 535864 h 536108"/>
                  <a:gd name="connsiteX4" fmla="*/ 3492 w 3040661"/>
                  <a:gd name="connsiteY4" fmla="*/ 100284 h 536108"/>
                  <a:gd name="connsiteX0" fmla="*/ 3754 w 2971629"/>
                  <a:gd name="connsiteY0" fmla="*/ 77403 h 535405"/>
                  <a:gd name="connsiteX1" fmla="*/ 1193171 w 2971629"/>
                  <a:gd name="connsiteY1" fmla="*/ 76512 h 535405"/>
                  <a:gd name="connsiteX2" fmla="*/ 2971629 w 2971629"/>
                  <a:gd name="connsiteY2" fmla="*/ 32759 h 535405"/>
                  <a:gd name="connsiteX3" fmla="*/ 1574331 w 2971629"/>
                  <a:gd name="connsiteY3" fmla="*/ 535302 h 535405"/>
                  <a:gd name="connsiteX4" fmla="*/ 3754 w 2971629"/>
                  <a:gd name="connsiteY4" fmla="*/ 77403 h 535405"/>
                  <a:gd name="connsiteX0" fmla="*/ 3492 w 3040675"/>
                  <a:gd name="connsiteY0" fmla="*/ 77402 h 535405"/>
                  <a:gd name="connsiteX1" fmla="*/ 1262217 w 3040675"/>
                  <a:gd name="connsiteY1" fmla="*/ 76512 h 535405"/>
                  <a:gd name="connsiteX2" fmla="*/ 3040675 w 3040675"/>
                  <a:gd name="connsiteY2" fmla="*/ 32759 h 535405"/>
                  <a:gd name="connsiteX3" fmla="*/ 1643377 w 3040675"/>
                  <a:gd name="connsiteY3" fmla="*/ 535302 h 535405"/>
                  <a:gd name="connsiteX4" fmla="*/ 3492 w 3040675"/>
                  <a:gd name="connsiteY4" fmla="*/ 77402 h 535405"/>
                  <a:gd name="connsiteX0" fmla="*/ 0 w 3078174"/>
                  <a:gd name="connsiteY0" fmla="*/ 86139 h 544142"/>
                  <a:gd name="connsiteX1" fmla="*/ 3037183 w 3078174"/>
                  <a:gd name="connsiteY1" fmla="*/ 41496 h 544142"/>
                  <a:gd name="connsiteX2" fmla="*/ 1639885 w 3078174"/>
                  <a:gd name="connsiteY2" fmla="*/ 544039 h 544142"/>
                  <a:gd name="connsiteX3" fmla="*/ 0 w 3078174"/>
                  <a:gd name="connsiteY3" fmla="*/ 86139 h 544142"/>
                  <a:gd name="connsiteX0" fmla="*/ 16268 w 3103071"/>
                  <a:gd name="connsiteY0" fmla="*/ 89232 h 614195"/>
                  <a:gd name="connsiteX1" fmla="*/ 3053451 w 3103071"/>
                  <a:gd name="connsiteY1" fmla="*/ 44589 h 614195"/>
                  <a:gd name="connsiteX2" fmla="*/ 1898710 w 3103071"/>
                  <a:gd name="connsiteY2" fmla="*/ 614101 h 614195"/>
                  <a:gd name="connsiteX3" fmla="*/ 16268 w 3103071"/>
                  <a:gd name="connsiteY3" fmla="*/ 89232 h 614195"/>
                  <a:gd name="connsiteX0" fmla="*/ 8177 w 2765042"/>
                  <a:gd name="connsiteY0" fmla="*/ 89232 h 614195"/>
                  <a:gd name="connsiteX1" fmla="*/ 2698862 w 2765042"/>
                  <a:gd name="connsiteY1" fmla="*/ 44593 h 614195"/>
                  <a:gd name="connsiteX2" fmla="*/ 1890619 w 2765042"/>
                  <a:gd name="connsiteY2" fmla="*/ 614101 h 614195"/>
                  <a:gd name="connsiteX3" fmla="*/ 8177 w 2765042"/>
                  <a:gd name="connsiteY3" fmla="*/ 89232 h 614195"/>
                  <a:gd name="connsiteX0" fmla="*/ 18101 w 2757533"/>
                  <a:gd name="connsiteY0" fmla="*/ 83279 h 474342"/>
                  <a:gd name="connsiteX1" fmla="*/ 2708786 w 2757533"/>
                  <a:gd name="connsiteY1" fmla="*/ 38640 h 474342"/>
                  <a:gd name="connsiteX2" fmla="*/ 1588692 w 2757533"/>
                  <a:gd name="connsiteY2" fmla="*/ 474220 h 474342"/>
                  <a:gd name="connsiteX3" fmla="*/ 18101 w 2757533"/>
                  <a:gd name="connsiteY3" fmla="*/ 83279 h 474342"/>
                  <a:gd name="connsiteX0" fmla="*/ 15031 w 2654422"/>
                  <a:gd name="connsiteY0" fmla="*/ 157888 h 549926"/>
                  <a:gd name="connsiteX1" fmla="*/ 2601761 w 2654422"/>
                  <a:gd name="connsiteY1" fmla="*/ 23960 h 549926"/>
                  <a:gd name="connsiteX2" fmla="*/ 1585622 w 2654422"/>
                  <a:gd name="connsiteY2" fmla="*/ 548829 h 549926"/>
                  <a:gd name="connsiteX3" fmla="*/ 15031 w 2654422"/>
                  <a:gd name="connsiteY3" fmla="*/ 157888 h 549926"/>
                  <a:gd name="connsiteX0" fmla="*/ 10491 w 2657521"/>
                  <a:gd name="connsiteY0" fmla="*/ 158750 h 595325"/>
                  <a:gd name="connsiteX1" fmla="*/ 2597221 w 2657521"/>
                  <a:gd name="connsiteY1" fmla="*/ 24822 h 595325"/>
                  <a:gd name="connsiteX2" fmla="*/ 1719684 w 2657521"/>
                  <a:gd name="connsiteY2" fmla="*/ 594340 h 595325"/>
                  <a:gd name="connsiteX3" fmla="*/ 10491 w 2657521"/>
                  <a:gd name="connsiteY3" fmla="*/ 158750 h 595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57521" h="595325">
                    <a:moveTo>
                      <a:pt x="10491" y="158750"/>
                    </a:moveTo>
                    <a:cubicBezTo>
                      <a:pt x="156747" y="63830"/>
                      <a:pt x="2323907" y="-51495"/>
                      <a:pt x="2597221" y="24822"/>
                    </a:cubicBezTo>
                    <a:cubicBezTo>
                      <a:pt x="2870535" y="101139"/>
                      <a:pt x="2150806" y="572019"/>
                      <a:pt x="1719684" y="594340"/>
                    </a:cubicBezTo>
                    <a:cubicBezTo>
                      <a:pt x="1288562" y="616661"/>
                      <a:pt x="-135765" y="253670"/>
                      <a:pt x="10491" y="15875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465" name="グループ化 464">
                <a:extLst>
                  <a:ext uri="{FF2B5EF4-FFF2-40B4-BE49-F238E27FC236}">
                    <a16:creationId xmlns:a16="http://schemas.microsoft.com/office/drawing/2014/main" id="{70ABAC3D-0ED7-4395-B957-A08AF451B7B2}"/>
                  </a:ext>
                </a:extLst>
              </p:cNvPr>
              <p:cNvGrpSpPr/>
              <p:nvPr/>
            </p:nvGrpSpPr>
            <p:grpSpPr>
              <a:xfrm>
                <a:off x="1918535" y="1673402"/>
                <a:ext cx="224061" cy="393812"/>
                <a:chOff x="1905302" y="1626259"/>
                <a:chExt cx="224061" cy="393812"/>
              </a:xfrm>
            </p:grpSpPr>
            <p:sp>
              <p:nvSpPr>
                <p:cNvPr id="475" name="円/楕円 27">
                  <a:extLst>
                    <a:ext uri="{FF2B5EF4-FFF2-40B4-BE49-F238E27FC236}">
                      <a16:creationId xmlns:a16="http://schemas.microsoft.com/office/drawing/2014/main" id="{E5432E55-2BB7-4852-B0EC-3D0AFD42EC20}"/>
                    </a:ext>
                  </a:extLst>
                </p:cNvPr>
                <p:cNvSpPr/>
                <p:nvPr/>
              </p:nvSpPr>
              <p:spPr>
                <a:xfrm rot="10800000">
                  <a:off x="1905302" y="1626259"/>
                  <a:ext cx="224061" cy="397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76" name="円/楕円 127">
                  <a:extLst>
                    <a:ext uri="{FF2B5EF4-FFF2-40B4-BE49-F238E27FC236}">
                      <a16:creationId xmlns:a16="http://schemas.microsoft.com/office/drawing/2014/main" id="{E131D9A3-510A-42A7-AC59-493250F07B6E}"/>
                    </a:ext>
                  </a:extLst>
                </p:cNvPr>
                <p:cNvSpPr/>
                <p:nvPr/>
              </p:nvSpPr>
              <p:spPr>
                <a:xfrm>
                  <a:off x="1946366" y="1824433"/>
                  <a:ext cx="114489" cy="19563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3926" h="143413">
                      <a:moveTo>
                        <a:pt x="12759" y="0"/>
                      </a:moveTo>
                      <a:cubicBezTo>
                        <a:pt x="8263" y="9969"/>
                        <a:pt x="9023" y="21953"/>
                        <a:pt x="14783" y="31931"/>
                      </a:cubicBezTo>
                      <a:lnTo>
                        <a:pt x="15311" y="32495"/>
                      </a:lnTo>
                      <a:cubicBezTo>
                        <a:pt x="22472" y="20393"/>
                        <a:pt x="32600" y="12933"/>
                        <a:pt x="43800" y="12933"/>
                      </a:cubicBezTo>
                      <a:cubicBezTo>
                        <a:pt x="65961" y="12933"/>
                        <a:pt x="83926" y="42142"/>
                        <a:pt x="83926" y="78173"/>
                      </a:cubicBezTo>
                      <a:cubicBezTo>
                        <a:pt x="83926" y="114204"/>
                        <a:pt x="65961" y="143413"/>
                        <a:pt x="43800" y="143413"/>
                      </a:cubicBezTo>
                      <a:cubicBezTo>
                        <a:pt x="21639" y="143413"/>
                        <a:pt x="3674" y="114204"/>
                        <a:pt x="3674" y="78173"/>
                      </a:cubicBezTo>
                      <a:lnTo>
                        <a:pt x="12211" y="44663"/>
                      </a:lnTo>
                      <a:cubicBezTo>
                        <a:pt x="8264" y="44011"/>
                        <a:pt x="5947" y="41284"/>
                        <a:pt x="4106" y="38095"/>
                      </a:cubicBezTo>
                      <a:cubicBezTo>
                        <a:pt x="-3810" y="24385"/>
                        <a:pt x="64" y="7329"/>
                        <a:pt x="12759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77" name="楕円 476">
                  <a:extLst>
                    <a:ext uri="{FF2B5EF4-FFF2-40B4-BE49-F238E27FC236}">
                      <a16:creationId xmlns:a16="http://schemas.microsoft.com/office/drawing/2014/main" id="{FD69495E-F059-45EB-8400-61BF10C04B5F}"/>
                    </a:ext>
                  </a:extLst>
                </p:cNvPr>
                <p:cNvSpPr/>
                <p:nvPr/>
              </p:nvSpPr>
              <p:spPr>
                <a:xfrm>
                  <a:off x="1984006" y="1881745"/>
                  <a:ext cx="45719" cy="45719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66" name="グループ化 465">
                <a:extLst>
                  <a:ext uri="{FF2B5EF4-FFF2-40B4-BE49-F238E27FC236}">
                    <a16:creationId xmlns:a16="http://schemas.microsoft.com/office/drawing/2014/main" id="{00E7792C-AB2F-4761-83BE-29420832F66E}"/>
                  </a:ext>
                </a:extLst>
              </p:cNvPr>
              <p:cNvGrpSpPr/>
              <p:nvPr/>
            </p:nvGrpSpPr>
            <p:grpSpPr>
              <a:xfrm>
                <a:off x="1563730" y="1673402"/>
                <a:ext cx="148565" cy="393812"/>
                <a:chOff x="1905302" y="1626259"/>
                <a:chExt cx="224061" cy="393812"/>
              </a:xfrm>
            </p:grpSpPr>
            <p:sp>
              <p:nvSpPr>
                <p:cNvPr id="472" name="円/楕円 27">
                  <a:extLst>
                    <a:ext uri="{FF2B5EF4-FFF2-40B4-BE49-F238E27FC236}">
                      <a16:creationId xmlns:a16="http://schemas.microsoft.com/office/drawing/2014/main" id="{729F39A5-1E96-4A09-962B-4B9AEFD4D015}"/>
                    </a:ext>
                  </a:extLst>
                </p:cNvPr>
                <p:cNvSpPr/>
                <p:nvPr/>
              </p:nvSpPr>
              <p:spPr>
                <a:xfrm rot="10800000">
                  <a:off x="1905302" y="1626259"/>
                  <a:ext cx="224061" cy="397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73" name="円/楕円 127">
                  <a:extLst>
                    <a:ext uri="{FF2B5EF4-FFF2-40B4-BE49-F238E27FC236}">
                      <a16:creationId xmlns:a16="http://schemas.microsoft.com/office/drawing/2014/main" id="{8B23D90A-C301-42C4-A5E9-485CFEFFE9F0}"/>
                    </a:ext>
                  </a:extLst>
                </p:cNvPr>
                <p:cNvSpPr/>
                <p:nvPr/>
              </p:nvSpPr>
              <p:spPr>
                <a:xfrm>
                  <a:off x="1946367" y="1824433"/>
                  <a:ext cx="114488" cy="19563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3926" h="143413">
                      <a:moveTo>
                        <a:pt x="12759" y="0"/>
                      </a:moveTo>
                      <a:cubicBezTo>
                        <a:pt x="8263" y="9969"/>
                        <a:pt x="9023" y="21953"/>
                        <a:pt x="14783" y="31931"/>
                      </a:cubicBezTo>
                      <a:lnTo>
                        <a:pt x="15311" y="32495"/>
                      </a:lnTo>
                      <a:cubicBezTo>
                        <a:pt x="22472" y="20393"/>
                        <a:pt x="32600" y="12933"/>
                        <a:pt x="43800" y="12933"/>
                      </a:cubicBezTo>
                      <a:cubicBezTo>
                        <a:pt x="65961" y="12933"/>
                        <a:pt x="83926" y="42142"/>
                        <a:pt x="83926" y="78173"/>
                      </a:cubicBezTo>
                      <a:cubicBezTo>
                        <a:pt x="83926" y="114204"/>
                        <a:pt x="65961" y="143413"/>
                        <a:pt x="43800" y="143413"/>
                      </a:cubicBezTo>
                      <a:cubicBezTo>
                        <a:pt x="21639" y="143413"/>
                        <a:pt x="3674" y="114204"/>
                        <a:pt x="3674" y="78173"/>
                      </a:cubicBezTo>
                      <a:lnTo>
                        <a:pt x="12211" y="44663"/>
                      </a:lnTo>
                      <a:cubicBezTo>
                        <a:pt x="8264" y="44011"/>
                        <a:pt x="5947" y="41284"/>
                        <a:pt x="4106" y="38095"/>
                      </a:cubicBezTo>
                      <a:cubicBezTo>
                        <a:pt x="-3810" y="24385"/>
                        <a:pt x="64" y="7329"/>
                        <a:pt x="12759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74" name="楕円 473">
                  <a:extLst>
                    <a:ext uri="{FF2B5EF4-FFF2-40B4-BE49-F238E27FC236}">
                      <a16:creationId xmlns:a16="http://schemas.microsoft.com/office/drawing/2014/main" id="{AFA36058-40D1-4740-9F71-AF073A8730C1}"/>
                    </a:ext>
                  </a:extLst>
                </p:cNvPr>
                <p:cNvSpPr/>
                <p:nvPr/>
              </p:nvSpPr>
              <p:spPr>
                <a:xfrm>
                  <a:off x="1984006" y="1881745"/>
                  <a:ext cx="45719" cy="45719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67" name="月 466">
                <a:extLst>
                  <a:ext uri="{FF2B5EF4-FFF2-40B4-BE49-F238E27FC236}">
                    <a16:creationId xmlns:a16="http://schemas.microsoft.com/office/drawing/2014/main" id="{200F76CF-B352-4AD1-872A-93495051E38B}"/>
                  </a:ext>
                </a:extLst>
              </p:cNvPr>
              <p:cNvSpPr/>
              <p:nvPr/>
            </p:nvSpPr>
            <p:spPr>
              <a:xfrm rot="18900000" flipH="1">
                <a:off x="2014905" y="1157935"/>
                <a:ext cx="418634" cy="857012"/>
              </a:xfrm>
              <a:prstGeom prst="moon">
                <a:avLst>
                  <a:gd name="adj" fmla="val 56681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68" name="円/楕円 368">
                <a:extLst>
                  <a:ext uri="{FF2B5EF4-FFF2-40B4-BE49-F238E27FC236}">
                    <a16:creationId xmlns:a16="http://schemas.microsoft.com/office/drawing/2014/main" id="{16E3B58C-A381-4CE2-8116-8A0C5EA06BE3}"/>
                  </a:ext>
                </a:extLst>
              </p:cNvPr>
              <p:cNvSpPr/>
              <p:nvPr/>
            </p:nvSpPr>
            <p:spPr>
              <a:xfrm rot="900000" flipH="1">
                <a:off x="2303514" y="1838852"/>
                <a:ext cx="203820" cy="337309"/>
              </a:xfrm>
              <a:custGeom>
                <a:avLst/>
                <a:gdLst>
                  <a:gd name="connsiteX0" fmla="*/ 0 w 216246"/>
                  <a:gd name="connsiteY0" fmla="*/ 168522 h 337044"/>
                  <a:gd name="connsiteX1" fmla="*/ 108123 w 216246"/>
                  <a:gd name="connsiteY1" fmla="*/ 0 h 337044"/>
                  <a:gd name="connsiteX2" fmla="*/ 216246 w 216246"/>
                  <a:gd name="connsiteY2" fmla="*/ 168522 h 337044"/>
                  <a:gd name="connsiteX3" fmla="*/ 108123 w 216246"/>
                  <a:gd name="connsiteY3" fmla="*/ 337044 h 337044"/>
                  <a:gd name="connsiteX4" fmla="*/ 0 w 216246"/>
                  <a:gd name="connsiteY4" fmla="*/ 168522 h 337044"/>
                  <a:gd name="connsiteX0" fmla="*/ 0 w 227371"/>
                  <a:gd name="connsiteY0" fmla="*/ 170508 h 339030"/>
                  <a:gd name="connsiteX1" fmla="*/ 108123 w 227371"/>
                  <a:gd name="connsiteY1" fmla="*/ 1986 h 339030"/>
                  <a:gd name="connsiteX2" fmla="*/ 211667 w 227371"/>
                  <a:gd name="connsiteY2" fmla="*/ 83801 h 339030"/>
                  <a:gd name="connsiteX3" fmla="*/ 216246 w 227371"/>
                  <a:gd name="connsiteY3" fmla="*/ 170508 h 339030"/>
                  <a:gd name="connsiteX4" fmla="*/ 108123 w 227371"/>
                  <a:gd name="connsiteY4" fmla="*/ 339030 h 339030"/>
                  <a:gd name="connsiteX5" fmla="*/ 0 w 227371"/>
                  <a:gd name="connsiteY5" fmla="*/ 170508 h 339030"/>
                  <a:gd name="connsiteX0" fmla="*/ 216246 w 307686"/>
                  <a:gd name="connsiteY0" fmla="*/ 170508 h 339030"/>
                  <a:gd name="connsiteX1" fmla="*/ 108123 w 307686"/>
                  <a:gd name="connsiteY1" fmla="*/ 339030 h 339030"/>
                  <a:gd name="connsiteX2" fmla="*/ 0 w 307686"/>
                  <a:gd name="connsiteY2" fmla="*/ 170508 h 339030"/>
                  <a:gd name="connsiteX3" fmla="*/ 108123 w 307686"/>
                  <a:gd name="connsiteY3" fmla="*/ 1986 h 339030"/>
                  <a:gd name="connsiteX4" fmla="*/ 211667 w 307686"/>
                  <a:gd name="connsiteY4" fmla="*/ 83801 h 339030"/>
                  <a:gd name="connsiteX5" fmla="*/ 307686 w 307686"/>
                  <a:gd name="connsiteY5" fmla="*/ 261948 h 339030"/>
                  <a:gd name="connsiteX0" fmla="*/ 216246 w 216246"/>
                  <a:gd name="connsiteY0" fmla="*/ 170508 h 339030"/>
                  <a:gd name="connsiteX1" fmla="*/ 108123 w 216246"/>
                  <a:gd name="connsiteY1" fmla="*/ 339030 h 339030"/>
                  <a:gd name="connsiteX2" fmla="*/ 0 w 216246"/>
                  <a:gd name="connsiteY2" fmla="*/ 170508 h 339030"/>
                  <a:gd name="connsiteX3" fmla="*/ 108123 w 216246"/>
                  <a:gd name="connsiteY3" fmla="*/ 1986 h 339030"/>
                  <a:gd name="connsiteX4" fmla="*/ 211667 w 216246"/>
                  <a:gd name="connsiteY4" fmla="*/ 83801 h 339030"/>
                  <a:gd name="connsiteX0" fmla="*/ 108123 w 211667"/>
                  <a:gd name="connsiteY0" fmla="*/ 339030 h 339030"/>
                  <a:gd name="connsiteX1" fmla="*/ 0 w 211667"/>
                  <a:gd name="connsiteY1" fmla="*/ 170508 h 339030"/>
                  <a:gd name="connsiteX2" fmla="*/ 108123 w 211667"/>
                  <a:gd name="connsiteY2" fmla="*/ 1986 h 339030"/>
                  <a:gd name="connsiteX3" fmla="*/ 211667 w 211667"/>
                  <a:gd name="connsiteY3" fmla="*/ 83801 h 339030"/>
                  <a:gd name="connsiteX0" fmla="*/ 108123 w 211667"/>
                  <a:gd name="connsiteY0" fmla="*/ 340366 h 340366"/>
                  <a:gd name="connsiteX1" fmla="*/ 0 w 211667"/>
                  <a:gd name="connsiteY1" fmla="*/ 171844 h 340366"/>
                  <a:gd name="connsiteX2" fmla="*/ 108123 w 211667"/>
                  <a:gd name="connsiteY2" fmla="*/ 3322 h 340366"/>
                  <a:gd name="connsiteX3" fmla="*/ 211667 w 211667"/>
                  <a:gd name="connsiteY3" fmla="*/ 85137 h 340366"/>
                  <a:gd name="connsiteX0" fmla="*/ 108123 w 203820"/>
                  <a:gd name="connsiteY0" fmla="*/ 338586 h 338586"/>
                  <a:gd name="connsiteX1" fmla="*/ 0 w 203820"/>
                  <a:gd name="connsiteY1" fmla="*/ 170064 h 338586"/>
                  <a:gd name="connsiteX2" fmla="*/ 108123 w 203820"/>
                  <a:gd name="connsiteY2" fmla="*/ 1542 h 338586"/>
                  <a:gd name="connsiteX3" fmla="*/ 203820 w 203820"/>
                  <a:gd name="connsiteY3" fmla="*/ 103441 h 338586"/>
                  <a:gd name="connsiteX0" fmla="*/ 108123 w 203820"/>
                  <a:gd name="connsiteY0" fmla="*/ 337309 h 337309"/>
                  <a:gd name="connsiteX1" fmla="*/ 0 w 203820"/>
                  <a:gd name="connsiteY1" fmla="*/ 168787 h 337309"/>
                  <a:gd name="connsiteX2" fmla="*/ 108123 w 203820"/>
                  <a:gd name="connsiteY2" fmla="*/ 265 h 337309"/>
                  <a:gd name="connsiteX3" fmla="*/ 203820 w 203820"/>
                  <a:gd name="connsiteY3" fmla="*/ 102164 h 337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3820" h="337309">
                    <a:moveTo>
                      <a:pt x="108123" y="337309"/>
                    </a:moveTo>
                    <a:cubicBezTo>
                      <a:pt x="48408" y="337309"/>
                      <a:pt x="0" y="261859"/>
                      <a:pt x="0" y="168787"/>
                    </a:cubicBezTo>
                    <a:cubicBezTo>
                      <a:pt x="0" y="75715"/>
                      <a:pt x="49017" y="-5227"/>
                      <a:pt x="108123" y="265"/>
                    </a:cubicBezTo>
                    <a:cubicBezTo>
                      <a:pt x="167229" y="5757"/>
                      <a:pt x="195044" y="39575"/>
                      <a:pt x="203820" y="102164"/>
                    </a:cubicBezTo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69" name="円/楕円 369">
                <a:extLst>
                  <a:ext uri="{FF2B5EF4-FFF2-40B4-BE49-F238E27FC236}">
                    <a16:creationId xmlns:a16="http://schemas.microsoft.com/office/drawing/2014/main" id="{2C1D919D-164C-4B5A-B783-2E3828D523F3}"/>
                  </a:ext>
                </a:extLst>
              </p:cNvPr>
              <p:cNvSpPr/>
              <p:nvPr/>
            </p:nvSpPr>
            <p:spPr>
              <a:xfrm rot="900000" flipH="1">
                <a:off x="2347489" y="1897406"/>
                <a:ext cx="120663" cy="221097"/>
              </a:xfrm>
              <a:custGeom>
                <a:avLst/>
                <a:gdLst>
                  <a:gd name="connsiteX0" fmla="*/ 0 w 137951"/>
                  <a:gd name="connsiteY0" fmla="*/ 109765 h 219530"/>
                  <a:gd name="connsiteX1" fmla="*/ 68976 w 137951"/>
                  <a:gd name="connsiteY1" fmla="*/ 0 h 219530"/>
                  <a:gd name="connsiteX2" fmla="*/ 137952 w 137951"/>
                  <a:gd name="connsiteY2" fmla="*/ 109765 h 219530"/>
                  <a:gd name="connsiteX3" fmla="*/ 68976 w 137951"/>
                  <a:gd name="connsiteY3" fmla="*/ 219530 h 219530"/>
                  <a:gd name="connsiteX4" fmla="*/ 0 w 137951"/>
                  <a:gd name="connsiteY4" fmla="*/ 109765 h 219530"/>
                  <a:gd name="connsiteX0" fmla="*/ 0 w 137952"/>
                  <a:gd name="connsiteY0" fmla="*/ 109765 h 219530"/>
                  <a:gd name="connsiteX1" fmla="*/ 68976 w 137952"/>
                  <a:gd name="connsiteY1" fmla="*/ 0 h 219530"/>
                  <a:gd name="connsiteX2" fmla="*/ 137952 w 137952"/>
                  <a:gd name="connsiteY2" fmla="*/ 109765 h 219530"/>
                  <a:gd name="connsiteX3" fmla="*/ 68976 w 137952"/>
                  <a:gd name="connsiteY3" fmla="*/ 219530 h 219530"/>
                  <a:gd name="connsiteX4" fmla="*/ 0 w 137952"/>
                  <a:gd name="connsiteY4" fmla="*/ 109765 h 219530"/>
                  <a:gd name="connsiteX0" fmla="*/ 0 w 120663"/>
                  <a:gd name="connsiteY0" fmla="*/ 110869 h 221097"/>
                  <a:gd name="connsiteX1" fmla="*/ 68976 w 120663"/>
                  <a:gd name="connsiteY1" fmla="*/ 1104 h 221097"/>
                  <a:gd name="connsiteX2" fmla="*/ 120663 w 120663"/>
                  <a:gd name="connsiteY2" fmla="*/ 74187 h 221097"/>
                  <a:gd name="connsiteX3" fmla="*/ 68976 w 120663"/>
                  <a:gd name="connsiteY3" fmla="*/ 220634 h 221097"/>
                  <a:gd name="connsiteX4" fmla="*/ 0 w 120663"/>
                  <a:gd name="connsiteY4" fmla="*/ 110869 h 221097"/>
                  <a:gd name="connsiteX0" fmla="*/ 0 w 120663"/>
                  <a:gd name="connsiteY0" fmla="*/ 110869 h 221097"/>
                  <a:gd name="connsiteX1" fmla="*/ 68976 w 120663"/>
                  <a:gd name="connsiteY1" fmla="*/ 1104 h 221097"/>
                  <a:gd name="connsiteX2" fmla="*/ 120663 w 120663"/>
                  <a:gd name="connsiteY2" fmla="*/ 74187 h 221097"/>
                  <a:gd name="connsiteX3" fmla="*/ 68976 w 120663"/>
                  <a:gd name="connsiteY3" fmla="*/ 220634 h 221097"/>
                  <a:gd name="connsiteX4" fmla="*/ 0 w 120663"/>
                  <a:gd name="connsiteY4" fmla="*/ 110869 h 221097"/>
                  <a:gd name="connsiteX0" fmla="*/ 0 w 120663"/>
                  <a:gd name="connsiteY0" fmla="*/ 110869 h 221097"/>
                  <a:gd name="connsiteX1" fmla="*/ 68976 w 120663"/>
                  <a:gd name="connsiteY1" fmla="*/ 1104 h 221097"/>
                  <a:gd name="connsiteX2" fmla="*/ 120663 w 120663"/>
                  <a:gd name="connsiteY2" fmla="*/ 74187 h 221097"/>
                  <a:gd name="connsiteX3" fmla="*/ 68976 w 120663"/>
                  <a:gd name="connsiteY3" fmla="*/ 220634 h 221097"/>
                  <a:gd name="connsiteX4" fmla="*/ 0 w 120663"/>
                  <a:gd name="connsiteY4" fmla="*/ 110869 h 2210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0663" h="221097">
                    <a:moveTo>
                      <a:pt x="0" y="110869"/>
                    </a:moveTo>
                    <a:cubicBezTo>
                      <a:pt x="0" y="50247"/>
                      <a:pt x="48866" y="7218"/>
                      <a:pt x="68976" y="1104"/>
                    </a:cubicBezTo>
                    <a:cubicBezTo>
                      <a:pt x="89086" y="-5010"/>
                      <a:pt x="120663" y="13565"/>
                      <a:pt x="120663" y="74187"/>
                    </a:cubicBezTo>
                    <a:cubicBezTo>
                      <a:pt x="77082" y="150249"/>
                      <a:pt x="71181" y="180139"/>
                      <a:pt x="68976" y="220634"/>
                    </a:cubicBezTo>
                    <a:cubicBezTo>
                      <a:pt x="48866" y="226748"/>
                      <a:pt x="0" y="171491"/>
                      <a:pt x="0" y="110869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70" name="フリーフォーム: 図形 469">
                <a:extLst>
                  <a:ext uri="{FF2B5EF4-FFF2-40B4-BE49-F238E27FC236}">
                    <a16:creationId xmlns:a16="http://schemas.microsoft.com/office/drawing/2014/main" id="{DB1E0D63-0E0C-403B-8347-26EDB2DB0D6E}"/>
                  </a:ext>
                </a:extLst>
              </p:cNvPr>
              <p:cNvSpPr/>
              <p:nvPr/>
            </p:nvSpPr>
            <p:spPr>
              <a:xfrm>
                <a:off x="1493658" y="2575979"/>
                <a:ext cx="267783" cy="972301"/>
              </a:xfrm>
              <a:custGeom>
                <a:avLst/>
                <a:gdLst>
                  <a:gd name="connsiteX0" fmla="*/ 267783 w 267783"/>
                  <a:gd name="connsiteY0" fmla="*/ 0 h 972301"/>
                  <a:gd name="connsiteX1" fmla="*/ 258371 w 267783"/>
                  <a:gd name="connsiteY1" fmla="*/ 30320 h 972301"/>
                  <a:gd name="connsiteX2" fmla="*/ 179731 w 267783"/>
                  <a:gd name="connsiteY2" fmla="*/ 331547 h 972301"/>
                  <a:gd name="connsiteX3" fmla="*/ 191393 w 267783"/>
                  <a:gd name="connsiteY3" fmla="*/ 800992 h 972301"/>
                  <a:gd name="connsiteX4" fmla="*/ 222404 w 267783"/>
                  <a:gd name="connsiteY4" fmla="*/ 972301 h 972301"/>
                  <a:gd name="connsiteX5" fmla="*/ 117074 w 267783"/>
                  <a:gd name="connsiteY5" fmla="*/ 972301 h 972301"/>
                  <a:gd name="connsiteX6" fmla="*/ 18741 w 267783"/>
                  <a:gd name="connsiteY6" fmla="*/ 384766 h 972301"/>
                  <a:gd name="connsiteX7" fmla="*/ 166854 w 267783"/>
                  <a:gd name="connsiteY7" fmla="*/ 90253 h 972301"/>
                  <a:gd name="connsiteX8" fmla="*/ 252645 w 267783"/>
                  <a:gd name="connsiteY8" fmla="*/ 7144 h 9723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67783" h="972301">
                    <a:moveTo>
                      <a:pt x="267783" y="0"/>
                    </a:moveTo>
                    <a:lnTo>
                      <a:pt x="258371" y="30320"/>
                    </a:lnTo>
                    <a:cubicBezTo>
                      <a:pt x="236624" y="107564"/>
                      <a:pt x="213348" y="202238"/>
                      <a:pt x="179731" y="331547"/>
                    </a:cubicBezTo>
                    <a:cubicBezTo>
                      <a:pt x="146114" y="460857"/>
                      <a:pt x="162503" y="626396"/>
                      <a:pt x="191393" y="800992"/>
                    </a:cubicBezTo>
                    <a:lnTo>
                      <a:pt x="222404" y="972301"/>
                    </a:lnTo>
                    <a:lnTo>
                      <a:pt x="117074" y="972301"/>
                    </a:lnTo>
                    <a:cubicBezTo>
                      <a:pt x="84296" y="776456"/>
                      <a:pt x="-48493" y="537749"/>
                      <a:pt x="18741" y="384766"/>
                    </a:cubicBezTo>
                    <a:cubicBezTo>
                      <a:pt x="85975" y="231783"/>
                      <a:pt x="111843" y="160754"/>
                      <a:pt x="166854" y="90253"/>
                    </a:cubicBezTo>
                    <a:cubicBezTo>
                      <a:pt x="194360" y="55003"/>
                      <a:pt x="222638" y="27930"/>
                      <a:pt x="252645" y="7144"/>
                    </a:cubicBezTo>
                    <a:close/>
                  </a:path>
                </a:pathLst>
              </a:custGeom>
              <a:pattFill prst="plaid">
                <a:fgClr>
                  <a:srgbClr val="FF0000"/>
                </a:fgClr>
                <a:bgClr>
                  <a:srgbClr val="FF6699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71" name="フリーフォーム: 図形 470">
                <a:extLst>
                  <a:ext uri="{FF2B5EF4-FFF2-40B4-BE49-F238E27FC236}">
                    <a16:creationId xmlns:a16="http://schemas.microsoft.com/office/drawing/2014/main" id="{B568357C-D32E-4DD4-9C00-332CA23FF0C0}"/>
                  </a:ext>
                </a:extLst>
              </p:cNvPr>
              <p:cNvSpPr/>
              <p:nvPr/>
            </p:nvSpPr>
            <p:spPr>
              <a:xfrm>
                <a:off x="2187960" y="2527355"/>
                <a:ext cx="368200" cy="1020925"/>
              </a:xfrm>
              <a:custGeom>
                <a:avLst/>
                <a:gdLst>
                  <a:gd name="connsiteX0" fmla="*/ 2128 w 368200"/>
                  <a:gd name="connsiteY0" fmla="*/ 0 h 1020925"/>
                  <a:gd name="connsiteX1" fmla="*/ 62783 w 368200"/>
                  <a:gd name="connsiteY1" fmla="*/ 0 h 1020925"/>
                  <a:gd name="connsiteX2" fmla="*/ 368200 w 368200"/>
                  <a:gd name="connsiteY2" fmla="*/ 320391 h 1020925"/>
                  <a:gd name="connsiteX3" fmla="*/ 368200 w 368200"/>
                  <a:gd name="connsiteY3" fmla="*/ 1020925 h 1020925"/>
                  <a:gd name="connsiteX4" fmla="*/ 0 w 368200"/>
                  <a:gd name="connsiteY4" fmla="*/ 1020925 h 1020925"/>
                  <a:gd name="connsiteX5" fmla="*/ 0 w 368200"/>
                  <a:gd name="connsiteY5" fmla="*/ 4041 h 1020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68200" h="1020925">
                    <a:moveTo>
                      <a:pt x="2128" y="0"/>
                    </a:moveTo>
                    <a:lnTo>
                      <a:pt x="62783" y="0"/>
                    </a:lnTo>
                    <a:cubicBezTo>
                      <a:pt x="231460" y="0"/>
                      <a:pt x="368200" y="143444"/>
                      <a:pt x="368200" y="320391"/>
                    </a:cubicBezTo>
                    <a:lnTo>
                      <a:pt x="368200" y="1020925"/>
                    </a:lnTo>
                    <a:lnTo>
                      <a:pt x="0" y="1020925"/>
                    </a:lnTo>
                    <a:lnTo>
                      <a:pt x="0" y="4041"/>
                    </a:lnTo>
                    <a:close/>
                  </a:path>
                </a:pathLst>
              </a:custGeom>
              <a:pattFill prst="plaid">
                <a:fgClr>
                  <a:srgbClr val="FF0000"/>
                </a:fgClr>
                <a:bgClr>
                  <a:srgbClr val="FF6699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433" name="グループ化 432">
              <a:extLst>
                <a:ext uri="{FF2B5EF4-FFF2-40B4-BE49-F238E27FC236}">
                  <a16:creationId xmlns:a16="http://schemas.microsoft.com/office/drawing/2014/main" id="{3B09D4FB-F91B-4D1C-9AC3-A349E018EC01}"/>
                </a:ext>
              </a:extLst>
            </p:cNvPr>
            <p:cNvGrpSpPr/>
            <p:nvPr/>
          </p:nvGrpSpPr>
          <p:grpSpPr>
            <a:xfrm>
              <a:off x="2028567" y="5802500"/>
              <a:ext cx="1072675" cy="636425"/>
              <a:chOff x="2028567" y="2885940"/>
              <a:chExt cx="1072675" cy="636425"/>
            </a:xfrm>
          </p:grpSpPr>
          <p:grpSp>
            <p:nvGrpSpPr>
              <p:cNvPr id="449" name="グループ化 448">
                <a:extLst>
                  <a:ext uri="{FF2B5EF4-FFF2-40B4-BE49-F238E27FC236}">
                    <a16:creationId xmlns:a16="http://schemas.microsoft.com/office/drawing/2014/main" id="{660DD2CC-37B3-4874-B520-E21508233641}"/>
                  </a:ext>
                </a:extLst>
              </p:cNvPr>
              <p:cNvGrpSpPr/>
              <p:nvPr/>
            </p:nvGrpSpPr>
            <p:grpSpPr>
              <a:xfrm>
                <a:off x="2028567" y="3136514"/>
                <a:ext cx="822106" cy="295136"/>
                <a:chOff x="1966479" y="3059902"/>
                <a:chExt cx="839064" cy="301224"/>
              </a:xfrm>
            </p:grpSpPr>
            <p:grpSp>
              <p:nvGrpSpPr>
                <p:cNvPr id="451" name="グループ化 450">
                  <a:extLst>
                    <a:ext uri="{FF2B5EF4-FFF2-40B4-BE49-F238E27FC236}">
                      <a16:creationId xmlns:a16="http://schemas.microsoft.com/office/drawing/2014/main" id="{7B4FC220-E87D-4339-944A-A8283EE217AD}"/>
                    </a:ext>
                  </a:extLst>
                </p:cNvPr>
                <p:cNvGrpSpPr/>
                <p:nvPr/>
              </p:nvGrpSpPr>
              <p:grpSpPr>
                <a:xfrm>
                  <a:off x="1968091" y="3059902"/>
                  <a:ext cx="152581" cy="245345"/>
                  <a:chOff x="3696965" y="3132430"/>
                  <a:chExt cx="140232" cy="212394"/>
                </a:xfrm>
              </p:grpSpPr>
              <p:sp>
                <p:nvSpPr>
                  <p:cNvPr id="453" name="四角形: 角を丸くする 452">
                    <a:extLst>
                      <a:ext uri="{FF2B5EF4-FFF2-40B4-BE49-F238E27FC236}">
                        <a16:creationId xmlns:a16="http://schemas.microsoft.com/office/drawing/2014/main" id="{33991372-5107-44E6-950E-1FA3F99E1412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3785701" y="3187552"/>
                    <a:ext cx="51496" cy="144423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54" name="四角形: 角を丸くする 453">
                    <a:extLst>
                      <a:ext uri="{FF2B5EF4-FFF2-40B4-BE49-F238E27FC236}">
                        <a16:creationId xmlns:a16="http://schemas.microsoft.com/office/drawing/2014/main" id="{6BD8EC0A-092C-4E49-BAC6-47F72730C64F}"/>
                      </a:ext>
                    </a:extLst>
                  </p:cNvPr>
                  <p:cNvSpPr/>
                  <p:nvPr/>
                </p:nvSpPr>
                <p:spPr>
                  <a:xfrm>
                    <a:off x="3744758" y="3157376"/>
                    <a:ext cx="60516" cy="18744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55" name="四角形: 角を丸くする 454">
                    <a:extLst>
                      <a:ext uri="{FF2B5EF4-FFF2-40B4-BE49-F238E27FC236}">
                        <a16:creationId xmlns:a16="http://schemas.microsoft.com/office/drawing/2014/main" id="{81F91548-164E-4AA4-8C14-D68497A8473C}"/>
                      </a:ext>
                    </a:extLst>
                  </p:cNvPr>
                  <p:cNvSpPr/>
                  <p:nvPr/>
                </p:nvSpPr>
                <p:spPr>
                  <a:xfrm rot="2634547">
                    <a:off x="3696965" y="3132430"/>
                    <a:ext cx="60517" cy="203393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452" name="フリーフォーム: 図形 451">
                  <a:extLst>
                    <a:ext uri="{FF2B5EF4-FFF2-40B4-BE49-F238E27FC236}">
                      <a16:creationId xmlns:a16="http://schemas.microsoft.com/office/drawing/2014/main" id="{09D1AB48-E1F7-42B3-9C6C-FC94B9937F95}"/>
                    </a:ext>
                  </a:extLst>
                </p:cNvPr>
                <p:cNvSpPr/>
                <p:nvPr/>
              </p:nvSpPr>
              <p:spPr>
                <a:xfrm>
                  <a:off x="1966479" y="3060657"/>
                  <a:ext cx="839064" cy="300469"/>
                </a:xfrm>
                <a:custGeom>
                  <a:avLst/>
                  <a:gdLst>
                    <a:gd name="connsiteX0" fmla="*/ 225258 w 1057498"/>
                    <a:gd name="connsiteY0" fmla="*/ 0 h 338307"/>
                    <a:gd name="connsiteX1" fmla="*/ 350686 w 1057498"/>
                    <a:gd name="connsiteY1" fmla="*/ 10380 h 338307"/>
                    <a:gd name="connsiteX2" fmla="*/ 362052 w 1057498"/>
                    <a:gd name="connsiteY2" fmla="*/ 15644 h 338307"/>
                    <a:gd name="connsiteX3" fmla="*/ 839064 w 1057498"/>
                    <a:gd name="connsiteY3" fmla="*/ 125169 h 338307"/>
                    <a:gd name="connsiteX4" fmla="*/ 839064 w 1057498"/>
                    <a:gd name="connsiteY4" fmla="*/ 13072 h 338307"/>
                    <a:gd name="connsiteX5" fmla="*/ 1057498 w 1057498"/>
                    <a:gd name="connsiteY5" fmla="*/ 13072 h 338307"/>
                    <a:gd name="connsiteX6" fmla="*/ 1057498 w 1057498"/>
                    <a:gd name="connsiteY6" fmla="*/ 259705 h 338307"/>
                    <a:gd name="connsiteX7" fmla="*/ 1052705 w 1057498"/>
                    <a:gd name="connsiteY7" fmla="*/ 259705 h 338307"/>
                    <a:gd name="connsiteX8" fmla="*/ 1056977 w 1057498"/>
                    <a:gd name="connsiteY8" fmla="*/ 275694 h 338307"/>
                    <a:gd name="connsiteX9" fmla="*/ 1056976 w 1057498"/>
                    <a:gd name="connsiteY9" fmla="*/ 275692 h 338307"/>
                    <a:gd name="connsiteX10" fmla="*/ 907395 w 1057498"/>
                    <a:gd name="connsiteY10" fmla="*/ 332219 h 338307"/>
                    <a:gd name="connsiteX11" fmla="*/ 303273 w 1057498"/>
                    <a:gd name="connsiteY11" fmla="*/ 140087 h 338307"/>
                    <a:gd name="connsiteX12" fmla="*/ 303967 w 1057498"/>
                    <a:gd name="connsiteY12" fmla="*/ 137495 h 338307"/>
                    <a:gd name="connsiteX13" fmla="*/ 294303 w 1057498"/>
                    <a:gd name="connsiteY13" fmla="*/ 140796 h 338307"/>
                    <a:gd name="connsiteX14" fmla="*/ 225258 w 1057498"/>
                    <a:gd name="connsiteY14" fmla="*/ 147859 h 338307"/>
                    <a:gd name="connsiteX15" fmla="*/ 99830 w 1057498"/>
                    <a:gd name="connsiteY15" fmla="*/ 121536 h 338307"/>
                    <a:gd name="connsiteX16" fmla="*/ 98623 w 1057498"/>
                    <a:gd name="connsiteY16" fmla="*/ 120627 h 338307"/>
                    <a:gd name="connsiteX17" fmla="*/ 64054 w 1057498"/>
                    <a:gd name="connsiteY17" fmla="*/ 230891 h 338307"/>
                    <a:gd name="connsiteX18" fmla="*/ 47347 w 1057498"/>
                    <a:gd name="connsiteY18" fmla="*/ 251647 h 338307"/>
                    <a:gd name="connsiteX19" fmla="*/ 22196 w 1057498"/>
                    <a:gd name="connsiteY19" fmla="*/ 253324 h 338307"/>
                    <a:gd name="connsiteX20" fmla="*/ 3333 w 1057498"/>
                    <a:gd name="connsiteY20" fmla="*/ 234942 h 338307"/>
                    <a:gd name="connsiteX21" fmla="*/ 1808 w 1057498"/>
                    <a:gd name="connsiteY21" fmla="*/ 207268 h 338307"/>
                    <a:gd name="connsiteX22" fmla="*/ 48285 w 1057498"/>
                    <a:gd name="connsiteY22" fmla="*/ 59010 h 338307"/>
                    <a:gd name="connsiteX23" fmla="*/ 47877 w 1057498"/>
                    <a:gd name="connsiteY23" fmla="*/ 57986 h 338307"/>
                    <a:gd name="connsiteX24" fmla="*/ 225258 w 1057498"/>
                    <a:gd name="connsiteY24" fmla="*/ 0 h 338307"/>
                    <a:gd name="connsiteX0" fmla="*/ 225258 w 1057498"/>
                    <a:gd name="connsiteY0" fmla="*/ 0 h 338307"/>
                    <a:gd name="connsiteX1" fmla="*/ 350686 w 1057498"/>
                    <a:gd name="connsiteY1" fmla="*/ 10380 h 338307"/>
                    <a:gd name="connsiteX2" fmla="*/ 362052 w 1057498"/>
                    <a:gd name="connsiteY2" fmla="*/ 15644 h 338307"/>
                    <a:gd name="connsiteX3" fmla="*/ 839064 w 1057498"/>
                    <a:gd name="connsiteY3" fmla="*/ 125169 h 338307"/>
                    <a:gd name="connsiteX4" fmla="*/ 839064 w 1057498"/>
                    <a:gd name="connsiteY4" fmla="*/ 13072 h 338307"/>
                    <a:gd name="connsiteX5" fmla="*/ 1057498 w 1057498"/>
                    <a:gd name="connsiteY5" fmla="*/ 13072 h 338307"/>
                    <a:gd name="connsiteX6" fmla="*/ 1057498 w 1057498"/>
                    <a:gd name="connsiteY6" fmla="*/ 259705 h 338307"/>
                    <a:gd name="connsiteX7" fmla="*/ 1056977 w 1057498"/>
                    <a:gd name="connsiteY7" fmla="*/ 275694 h 338307"/>
                    <a:gd name="connsiteX8" fmla="*/ 1056976 w 1057498"/>
                    <a:gd name="connsiteY8" fmla="*/ 275692 h 338307"/>
                    <a:gd name="connsiteX9" fmla="*/ 907395 w 1057498"/>
                    <a:gd name="connsiteY9" fmla="*/ 332219 h 338307"/>
                    <a:gd name="connsiteX10" fmla="*/ 303273 w 1057498"/>
                    <a:gd name="connsiteY10" fmla="*/ 140087 h 338307"/>
                    <a:gd name="connsiteX11" fmla="*/ 303967 w 1057498"/>
                    <a:gd name="connsiteY11" fmla="*/ 137495 h 338307"/>
                    <a:gd name="connsiteX12" fmla="*/ 294303 w 1057498"/>
                    <a:gd name="connsiteY12" fmla="*/ 140796 h 338307"/>
                    <a:gd name="connsiteX13" fmla="*/ 225258 w 1057498"/>
                    <a:gd name="connsiteY13" fmla="*/ 147859 h 338307"/>
                    <a:gd name="connsiteX14" fmla="*/ 99830 w 1057498"/>
                    <a:gd name="connsiteY14" fmla="*/ 121536 h 338307"/>
                    <a:gd name="connsiteX15" fmla="*/ 98623 w 1057498"/>
                    <a:gd name="connsiteY15" fmla="*/ 120627 h 338307"/>
                    <a:gd name="connsiteX16" fmla="*/ 64054 w 1057498"/>
                    <a:gd name="connsiteY16" fmla="*/ 230891 h 338307"/>
                    <a:gd name="connsiteX17" fmla="*/ 47347 w 1057498"/>
                    <a:gd name="connsiteY17" fmla="*/ 251647 h 338307"/>
                    <a:gd name="connsiteX18" fmla="*/ 22196 w 1057498"/>
                    <a:gd name="connsiteY18" fmla="*/ 253324 h 338307"/>
                    <a:gd name="connsiteX19" fmla="*/ 3333 w 1057498"/>
                    <a:gd name="connsiteY19" fmla="*/ 234942 h 338307"/>
                    <a:gd name="connsiteX20" fmla="*/ 1808 w 1057498"/>
                    <a:gd name="connsiteY20" fmla="*/ 207268 h 338307"/>
                    <a:gd name="connsiteX21" fmla="*/ 48285 w 1057498"/>
                    <a:gd name="connsiteY21" fmla="*/ 59010 h 338307"/>
                    <a:gd name="connsiteX22" fmla="*/ 47877 w 1057498"/>
                    <a:gd name="connsiteY22" fmla="*/ 57986 h 338307"/>
                    <a:gd name="connsiteX23" fmla="*/ 225258 w 1057498"/>
                    <a:gd name="connsiteY23" fmla="*/ 0 h 338307"/>
                    <a:gd name="connsiteX0" fmla="*/ 225258 w 1057498"/>
                    <a:gd name="connsiteY0" fmla="*/ 0 h 338307"/>
                    <a:gd name="connsiteX1" fmla="*/ 350686 w 1057498"/>
                    <a:gd name="connsiteY1" fmla="*/ 10380 h 338307"/>
                    <a:gd name="connsiteX2" fmla="*/ 362052 w 1057498"/>
                    <a:gd name="connsiteY2" fmla="*/ 15644 h 338307"/>
                    <a:gd name="connsiteX3" fmla="*/ 839064 w 1057498"/>
                    <a:gd name="connsiteY3" fmla="*/ 125169 h 338307"/>
                    <a:gd name="connsiteX4" fmla="*/ 839064 w 1057498"/>
                    <a:gd name="connsiteY4" fmla="*/ 13072 h 338307"/>
                    <a:gd name="connsiteX5" fmla="*/ 1057498 w 1057498"/>
                    <a:gd name="connsiteY5" fmla="*/ 13072 h 338307"/>
                    <a:gd name="connsiteX6" fmla="*/ 1056977 w 1057498"/>
                    <a:gd name="connsiteY6" fmla="*/ 275694 h 338307"/>
                    <a:gd name="connsiteX7" fmla="*/ 1056976 w 1057498"/>
                    <a:gd name="connsiteY7" fmla="*/ 275692 h 338307"/>
                    <a:gd name="connsiteX8" fmla="*/ 907395 w 1057498"/>
                    <a:gd name="connsiteY8" fmla="*/ 332219 h 338307"/>
                    <a:gd name="connsiteX9" fmla="*/ 303273 w 1057498"/>
                    <a:gd name="connsiteY9" fmla="*/ 140087 h 338307"/>
                    <a:gd name="connsiteX10" fmla="*/ 303967 w 1057498"/>
                    <a:gd name="connsiteY10" fmla="*/ 137495 h 338307"/>
                    <a:gd name="connsiteX11" fmla="*/ 294303 w 1057498"/>
                    <a:gd name="connsiteY11" fmla="*/ 140796 h 338307"/>
                    <a:gd name="connsiteX12" fmla="*/ 225258 w 1057498"/>
                    <a:gd name="connsiteY12" fmla="*/ 147859 h 338307"/>
                    <a:gd name="connsiteX13" fmla="*/ 99830 w 1057498"/>
                    <a:gd name="connsiteY13" fmla="*/ 121536 h 338307"/>
                    <a:gd name="connsiteX14" fmla="*/ 98623 w 1057498"/>
                    <a:gd name="connsiteY14" fmla="*/ 120627 h 338307"/>
                    <a:gd name="connsiteX15" fmla="*/ 64054 w 1057498"/>
                    <a:gd name="connsiteY15" fmla="*/ 230891 h 338307"/>
                    <a:gd name="connsiteX16" fmla="*/ 47347 w 1057498"/>
                    <a:gd name="connsiteY16" fmla="*/ 251647 h 338307"/>
                    <a:gd name="connsiteX17" fmla="*/ 22196 w 1057498"/>
                    <a:gd name="connsiteY17" fmla="*/ 253324 h 338307"/>
                    <a:gd name="connsiteX18" fmla="*/ 3333 w 1057498"/>
                    <a:gd name="connsiteY18" fmla="*/ 234942 h 338307"/>
                    <a:gd name="connsiteX19" fmla="*/ 1808 w 1057498"/>
                    <a:gd name="connsiteY19" fmla="*/ 207268 h 338307"/>
                    <a:gd name="connsiteX20" fmla="*/ 48285 w 1057498"/>
                    <a:gd name="connsiteY20" fmla="*/ 59010 h 338307"/>
                    <a:gd name="connsiteX21" fmla="*/ 47877 w 1057498"/>
                    <a:gd name="connsiteY21" fmla="*/ 57986 h 338307"/>
                    <a:gd name="connsiteX22" fmla="*/ 225258 w 1057498"/>
                    <a:gd name="connsiteY22" fmla="*/ 0 h 338307"/>
                    <a:gd name="connsiteX0" fmla="*/ 225258 w 1057498"/>
                    <a:gd name="connsiteY0" fmla="*/ 0 h 338307"/>
                    <a:gd name="connsiteX1" fmla="*/ 350686 w 1057498"/>
                    <a:gd name="connsiteY1" fmla="*/ 10380 h 338307"/>
                    <a:gd name="connsiteX2" fmla="*/ 362052 w 1057498"/>
                    <a:gd name="connsiteY2" fmla="*/ 15644 h 338307"/>
                    <a:gd name="connsiteX3" fmla="*/ 839064 w 1057498"/>
                    <a:gd name="connsiteY3" fmla="*/ 125169 h 338307"/>
                    <a:gd name="connsiteX4" fmla="*/ 839064 w 1057498"/>
                    <a:gd name="connsiteY4" fmla="*/ 13072 h 338307"/>
                    <a:gd name="connsiteX5" fmla="*/ 1057498 w 1057498"/>
                    <a:gd name="connsiteY5" fmla="*/ 13072 h 338307"/>
                    <a:gd name="connsiteX6" fmla="*/ 1056977 w 1057498"/>
                    <a:gd name="connsiteY6" fmla="*/ 275694 h 338307"/>
                    <a:gd name="connsiteX7" fmla="*/ 1056976 w 1057498"/>
                    <a:gd name="connsiteY7" fmla="*/ 275692 h 338307"/>
                    <a:gd name="connsiteX8" fmla="*/ 907395 w 1057498"/>
                    <a:gd name="connsiteY8" fmla="*/ 332219 h 338307"/>
                    <a:gd name="connsiteX9" fmla="*/ 303273 w 1057498"/>
                    <a:gd name="connsiteY9" fmla="*/ 140087 h 338307"/>
                    <a:gd name="connsiteX10" fmla="*/ 303967 w 1057498"/>
                    <a:gd name="connsiteY10" fmla="*/ 137495 h 338307"/>
                    <a:gd name="connsiteX11" fmla="*/ 225258 w 1057498"/>
                    <a:gd name="connsiteY11" fmla="*/ 147859 h 338307"/>
                    <a:gd name="connsiteX12" fmla="*/ 99830 w 1057498"/>
                    <a:gd name="connsiteY12" fmla="*/ 121536 h 338307"/>
                    <a:gd name="connsiteX13" fmla="*/ 98623 w 1057498"/>
                    <a:gd name="connsiteY13" fmla="*/ 120627 h 338307"/>
                    <a:gd name="connsiteX14" fmla="*/ 64054 w 1057498"/>
                    <a:gd name="connsiteY14" fmla="*/ 230891 h 338307"/>
                    <a:gd name="connsiteX15" fmla="*/ 47347 w 1057498"/>
                    <a:gd name="connsiteY15" fmla="*/ 251647 h 338307"/>
                    <a:gd name="connsiteX16" fmla="*/ 22196 w 1057498"/>
                    <a:gd name="connsiteY16" fmla="*/ 253324 h 338307"/>
                    <a:gd name="connsiteX17" fmla="*/ 3333 w 1057498"/>
                    <a:gd name="connsiteY17" fmla="*/ 234942 h 338307"/>
                    <a:gd name="connsiteX18" fmla="*/ 1808 w 1057498"/>
                    <a:gd name="connsiteY18" fmla="*/ 207268 h 338307"/>
                    <a:gd name="connsiteX19" fmla="*/ 48285 w 1057498"/>
                    <a:gd name="connsiteY19" fmla="*/ 59010 h 338307"/>
                    <a:gd name="connsiteX20" fmla="*/ 47877 w 1057498"/>
                    <a:gd name="connsiteY20" fmla="*/ 57986 h 338307"/>
                    <a:gd name="connsiteX21" fmla="*/ 225258 w 1057498"/>
                    <a:gd name="connsiteY21" fmla="*/ 0 h 338307"/>
                    <a:gd name="connsiteX0" fmla="*/ 225258 w 1057498"/>
                    <a:gd name="connsiteY0" fmla="*/ 0 h 338307"/>
                    <a:gd name="connsiteX1" fmla="*/ 350686 w 1057498"/>
                    <a:gd name="connsiteY1" fmla="*/ 10380 h 338307"/>
                    <a:gd name="connsiteX2" fmla="*/ 362052 w 1057498"/>
                    <a:gd name="connsiteY2" fmla="*/ 15644 h 338307"/>
                    <a:gd name="connsiteX3" fmla="*/ 839064 w 1057498"/>
                    <a:gd name="connsiteY3" fmla="*/ 125169 h 338307"/>
                    <a:gd name="connsiteX4" fmla="*/ 839064 w 1057498"/>
                    <a:gd name="connsiteY4" fmla="*/ 13072 h 338307"/>
                    <a:gd name="connsiteX5" fmla="*/ 1057498 w 1057498"/>
                    <a:gd name="connsiteY5" fmla="*/ 13072 h 338307"/>
                    <a:gd name="connsiteX6" fmla="*/ 1056977 w 1057498"/>
                    <a:gd name="connsiteY6" fmla="*/ 275694 h 338307"/>
                    <a:gd name="connsiteX7" fmla="*/ 1056976 w 1057498"/>
                    <a:gd name="connsiteY7" fmla="*/ 275692 h 338307"/>
                    <a:gd name="connsiteX8" fmla="*/ 907395 w 1057498"/>
                    <a:gd name="connsiteY8" fmla="*/ 332219 h 338307"/>
                    <a:gd name="connsiteX9" fmla="*/ 303273 w 1057498"/>
                    <a:gd name="connsiteY9" fmla="*/ 140087 h 338307"/>
                    <a:gd name="connsiteX10" fmla="*/ 225258 w 1057498"/>
                    <a:gd name="connsiteY10" fmla="*/ 147859 h 338307"/>
                    <a:gd name="connsiteX11" fmla="*/ 99830 w 1057498"/>
                    <a:gd name="connsiteY11" fmla="*/ 121536 h 338307"/>
                    <a:gd name="connsiteX12" fmla="*/ 98623 w 1057498"/>
                    <a:gd name="connsiteY12" fmla="*/ 120627 h 338307"/>
                    <a:gd name="connsiteX13" fmla="*/ 64054 w 1057498"/>
                    <a:gd name="connsiteY13" fmla="*/ 230891 h 338307"/>
                    <a:gd name="connsiteX14" fmla="*/ 47347 w 1057498"/>
                    <a:gd name="connsiteY14" fmla="*/ 251647 h 338307"/>
                    <a:gd name="connsiteX15" fmla="*/ 22196 w 1057498"/>
                    <a:gd name="connsiteY15" fmla="*/ 253324 h 338307"/>
                    <a:gd name="connsiteX16" fmla="*/ 3333 w 1057498"/>
                    <a:gd name="connsiteY16" fmla="*/ 234942 h 338307"/>
                    <a:gd name="connsiteX17" fmla="*/ 1808 w 1057498"/>
                    <a:gd name="connsiteY17" fmla="*/ 207268 h 338307"/>
                    <a:gd name="connsiteX18" fmla="*/ 48285 w 1057498"/>
                    <a:gd name="connsiteY18" fmla="*/ 59010 h 338307"/>
                    <a:gd name="connsiteX19" fmla="*/ 47877 w 1057498"/>
                    <a:gd name="connsiteY19" fmla="*/ 57986 h 338307"/>
                    <a:gd name="connsiteX20" fmla="*/ 225258 w 1057498"/>
                    <a:gd name="connsiteY20" fmla="*/ 0 h 338307"/>
                    <a:gd name="connsiteX0" fmla="*/ 225258 w 1057498"/>
                    <a:gd name="connsiteY0" fmla="*/ 0 h 338307"/>
                    <a:gd name="connsiteX1" fmla="*/ 350686 w 1057498"/>
                    <a:gd name="connsiteY1" fmla="*/ 10380 h 338307"/>
                    <a:gd name="connsiteX2" fmla="*/ 839064 w 1057498"/>
                    <a:gd name="connsiteY2" fmla="*/ 125169 h 338307"/>
                    <a:gd name="connsiteX3" fmla="*/ 839064 w 1057498"/>
                    <a:gd name="connsiteY3" fmla="*/ 13072 h 338307"/>
                    <a:gd name="connsiteX4" fmla="*/ 1057498 w 1057498"/>
                    <a:gd name="connsiteY4" fmla="*/ 13072 h 338307"/>
                    <a:gd name="connsiteX5" fmla="*/ 1056977 w 1057498"/>
                    <a:gd name="connsiteY5" fmla="*/ 275694 h 338307"/>
                    <a:gd name="connsiteX6" fmla="*/ 1056976 w 1057498"/>
                    <a:gd name="connsiteY6" fmla="*/ 275692 h 338307"/>
                    <a:gd name="connsiteX7" fmla="*/ 907395 w 1057498"/>
                    <a:gd name="connsiteY7" fmla="*/ 332219 h 338307"/>
                    <a:gd name="connsiteX8" fmla="*/ 303273 w 1057498"/>
                    <a:gd name="connsiteY8" fmla="*/ 140087 h 338307"/>
                    <a:gd name="connsiteX9" fmla="*/ 225258 w 1057498"/>
                    <a:gd name="connsiteY9" fmla="*/ 147859 h 338307"/>
                    <a:gd name="connsiteX10" fmla="*/ 99830 w 1057498"/>
                    <a:gd name="connsiteY10" fmla="*/ 121536 h 338307"/>
                    <a:gd name="connsiteX11" fmla="*/ 98623 w 1057498"/>
                    <a:gd name="connsiteY11" fmla="*/ 120627 h 338307"/>
                    <a:gd name="connsiteX12" fmla="*/ 64054 w 1057498"/>
                    <a:gd name="connsiteY12" fmla="*/ 230891 h 338307"/>
                    <a:gd name="connsiteX13" fmla="*/ 47347 w 1057498"/>
                    <a:gd name="connsiteY13" fmla="*/ 251647 h 338307"/>
                    <a:gd name="connsiteX14" fmla="*/ 22196 w 1057498"/>
                    <a:gd name="connsiteY14" fmla="*/ 253324 h 338307"/>
                    <a:gd name="connsiteX15" fmla="*/ 3333 w 1057498"/>
                    <a:gd name="connsiteY15" fmla="*/ 234942 h 338307"/>
                    <a:gd name="connsiteX16" fmla="*/ 1808 w 1057498"/>
                    <a:gd name="connsiteY16" fmla="*/ 207268 h 338307"/>
                    <a:gd name="connsiteX17" fmla="*/ 48285 w 1057498"/>
                    <a:gd name="connsiteY17" fmla="*/ 59010 h 338307"/>
                    <a:gd name="connsiteX18" fmla="*/ 47877 w 1057498"/>
                    <a:gd name="connsiteY18" fmla="*/ 57986 h 338307"/>
                    <a:gd name="connsiteX19" fmla="*/ 225258 w 1057498"/>
                    <a:gd name="connsiteY19" fmla="*/ 0 h 338307"/>
                    <a:gd name="connsiteX0" fmla="*/ 225258 w 1057498"/>
                    <a:gd name="connsiteY0" fmla="*/ 0 h 338307"/>
                    <a:gd name="connsiteX1" fmla="*/ 350686 w 1057498"/>
                    <a:gd name="connsiteY1" fmla="*/ 10380 h 338307"/>
                    <a:gd name="connsiteX2" fmla="*/ 839064 w 1057498"/>
                    <a:gd name="connsiteY2" fmla="*/ 125169 h 338307"/>
                    <a:gd name="connsiteX3" fmla="*/ 1057498 w 1057498"/>
                    <a:gd name="connsiteY3" fmla="*/ 13072 h 338307"/>
                    <a:gd name="connsiteX4" fmla="*/ 1056977 w 1057498"/>
                    <a:gd name="connsiteY4" fmla="*/ 275694 h 338307"/>
                    <a:gd name="connsiteX5" fmla="*/ 1056976 w 1057498"/>
                    <a:gd name="connsiteY5" fmla="*/ 275692 h 338307"/>
                    <a:gd name="connsiteX6" fmla="*/ 907395 w 1057498"/>
                    <a:gd name="connsiteY6" fmla="*/ 332219 h 338307"/>
                    <a:gd name="connsiteX7" fmla="*/ 303273 w 1057498"/>
                    <a:gd name="connsiteY7" fmla="*/ 140087 h 338307"/>
                    <a:gd name="connsiteX8" fmla="*/ 225258 w 1057498"/>
                    <a:gd name="connsiteY8" fmla="*/ 147859 h 338307"/>
                    <a:gd name="connsiteX9" fmla="*/ 99830 w 1057498"/>
                    <a:gd name="connsiteY9" fmla="*/ 121536 h 338307"/>
                    <a:gd name="connsiteX10" fmla="*/ 98623 w 1057498"/>
                    <a:gd name="connsiteY10" fmla="*/ 120627 h 338307"/>
                    <a:gd name="connsiteX11" fmla="*/ 64054 w 1057498"/>
                    <a:gd name="connsiteY11" fmla="*/ 230891 h 338307"/>
                    <a:gd name="connsiteX12" fmla="*/ 47347 w 1057498"/>
                    <a:gd name="connsiteY12" fmla="*/ 251647 h 338307"/>
                    <a:gd name="connsiteX13" fmla="*/ 22196 w 1057498"/>
                    <a:gd name="connsiteY13" fmla="*/ 253324 h 338307"/>
                    <a:gd name="connsiteX14" fmla="*/ 3333 w 1057498"/>
                    <a:gd name="connsiteY14" fmla="*/ 234942 h 338307"/>
                    <a:gd name="connsiteX15" fmla="*/ 1808 w 1057498"/>
                    <a:gd name="connsiteY15" fmla="*/ 207268 h 338307"/>
                    <a:gd name="connsiteX16" fmla="*/ 48285 w 1057498"/>
                    <a:gd name="connsiteY16" fmla="*/ 59010 h 338307"/>
                    <a:gd name="connsiteX17" fmla="*/ 47877 w 1057498"/>
                    <a:gd name="connsiteY17" fmla="*/ 57986 h 338307"/>
                    <a:gd name="connsiteX18" fmla="*/ 225258 w 1057498"/>
                    <a:gd name="connsiteY18" fmla="*/ 0 h 338307"/>
                    <a:gd name="connsiteX0" fmla="*/ 225258 w 1056977"/>
                    <a:gd name="connsiteY0" fmla="*/ 0 h 338307"/>
                    <a:gd name="connsiteX1" fmla="*/ 350686 w 1056977"/>
                    <a:gd name="connsiteY1" fmla="*/ 10380 h 338307"/>
                    <a:gd name="connsiteX2" fmla="*/ 839064 w 1056977"/>
                    <a:gd name="connsiteY2" fmla="*/ 125169 h 338307"/>
                    <a:gd name="connsiteX3" fmla="*/ 1056977 w 1056977"/>
                    <a:gd name="connsiteY3" fmla="*/ 275694 h 338307"/>
                    <a:gd name="connsiteX4" fmla="*/ 1056976 w 1056977"/>
                    <a:gd name="connsiteY4" fmla="*/ 275692 h 338307"/>
                    <a:gd name="connsiteX5" fmla="*/ 907395 w 1056977"/>
                    <a:gd name="connsiteY5" fmla="*/ 332219 h 338307"/>
                    <a:gd name="connsiteX6" fmla="*/ 303273 w 1056977"/>
                    <a:gd name="connsiteY6" fmla="*/ 140087 h 338307"/>
                    <a:gd name="connsiteX7" fmla="*/ 225258 w 1056977"/>
                    <a:gd name="connsiteY7" fmla="*/ 147859 h 338307"/>
                    <a:gd name="connsiteX8" fmla="*/ 99830 w 1056977"/>
                    <a:gd name="connsiteY8" fmla="*/ 121536 h 338307"/>
                    <a:gd name="connsiteX9" fmla="*/ 98623 w 1056977"/>
                    <a:gd name="connsiteY9" fmla="*/ 120627 h 338307"/>
                    <a:gd name="connsiteX10" fmla="*/ 64054 w 1056977"/>
                    <a:gd name="connsiteY10" fmla="*/ 230891 h 338307"/>
                    <a:gd name="connsiteX11" fmla="*/ 47347 w 1056977"/>
                    <a:gd name="connsiteY11" fmla="*/ 251647 h 338307"/>
                    <a:gd name="connsiteX12" fmla="*/ 22196 w 1056977"/>
                    <a:gd name="connsiteY12" fmla="*/ 253324 h 338307"/>
                    <a:gd name="connsiteX13" fmla="*/ 3333 w 1056977"/>
                    <a:gd name="connsiteY13" fmla="*/ 234942 h 338307"/>
                    <a:gd name="connsiteX14" fmla="*/ 1808 w 1056977"/>
                    <a:gd name="connsiteY14" fmla="*/ 207268 h 338307"/>
                    <a:gd name="connsiteX15" fmla="*/ 48285 w 1056977"/>
                    <a:gd name="connsiteY15" fmla="*/ 59010 h 338307"/>
                    <a:gd name="connsiteX16" fmla="*/ 47877 w 1056977"/>
                    <a:gd name="connsiteY16" fmla="*/ 57986 h 338307"/>
                    <a:gd name="connsiteX17" fmla="*/ 225258 w 1056977"/>
                    <a:gd name="connsiteY17" fmla="*/ 0 h 338307"/>
                    <a:gd name="connsiteX0" fmla="*/ 225258 w 1058985"/>
                    <a:gd name="connsiteY0" fmla="*/ 0 h 338352"/>
                    <a:gd name="connsiteX1" fmla="*/ 350686 w 1058985"/>
                    <a:gd name="connsiteY1" fmla="*/ 10380 h 338352"/>
                    <a:gd name="connsiteX2" fmla="*/ 839064 w 1058985"/>
                    <a:gd name="connsiteY2" fmla="*/ 125169 h 338352"/>
                    <a:gd name="connsiteX3" fmla="*/ 1056977 w 1058985"/>
                    <a:gd name="connsiteY3" fmla="*/ 275694 h 338352"/>
                    <a:gd name="connsiteX4" fmla="*/ 907395 w 1058985"/>
                    <a:gd name="connsiteY4" fmla="*/ 332219 h 338352"/>
                    <a:gd name="connsiteX5" fmla="*/ 303273 w 1058985"/>
                    <a:gd name="connsiteY5" fmla="*/ 140087 h 338352"/>
                    <a:gd name="connsiteX6" fmla="*/ 225258 w 1058985"/>
                    <a:gd name="connsiteY6" fmla="*/ 147859 h 338352"/>
                    <a:gd name="connsiteX7" fmla="*/ 99830 w 1058985"/>
                    <a:gd name="connsiteY7" fmla="*/ 121536 h 338352"/>
                    <a:gd name="connsiteX8" fmla="*/ 98623 w 1058985"/>
                    <a:gd name="connsiteY8" fmla="*/ 120627 h 338352"/>
                    <a:gd name="connsiteX9" fmla="*/ 64054 w 1058985"/>
                    <a:gd name="connsiteY9" fmla="*/ 230891 h 338352"/>
                    <a:gd name="connsiteX10" fmla="*/ 47347 w 1058985"/>
                    <a:gd name="connsiteY10" fmla="*/ 251647 h 338352"/>
                    <a:gd name="connsiteX11" fmla="*/ 22196 w 1058985"/>
                    <a:gd name="connsiteY11" fmla="*/ 253324 h 338352"/>
                    <a:gd name="connsiteX12" fmla="*/ 3333 w 1058985"/>
                    <a:gd name="connsiteY12" fmla="*/ 234942 h 338352"/>
                    <a:gd name="connsiteX13" fmla="*/ 1808 w 1058985"/>
                    <a:gd name="connsiteY13" fmla="*/ 207268 h 338352"/>
                    <a:gd name="connsiteX14" fmla="*/ 48285 w 1058985"/>
                    <a:gd name="connsiteY14" fmla="*/ 59010 h 338352"/>
                    <a:gd name="connsiteX15" fmla="*/ 47877 w 1058985"/>
                    <a:gd name="connsiteY15" fmla="*/ 57986 h 338352"/>
                    <a:gd name="connsiteX16" fmla="*/ 225258 w 1058985"/>
                    <a:gd name="connsiteY16" fmla="*/ 0 h 338352"/>
                    <a:gd name="connsiteX0" fmla="*/ 225258 w 907395"/>
                    <a:gd name="connsiteY0" fmla="*/ 0 h 332219"/>
                    <a:gd name="connsiteX1" fmla="*/ 350686 w 907395"/>
                    <a:gd name="connsiteY1" fmla="*/ 10380 h 332219"/>
                    <a:gd name="connsiteX2" fmla="*/ 839064 w 907395"/>
                    <a:gd name="connsiteY2" fmla="*/ 125169 h 332219"/>
                    <a:gd name="connsiteX3" fmla="*/ 907395 w 907395"/>
                    <a:gd name="connsiteY3" fmla="*/ 332219 h 332219"/>
                    <a:gd name="connsiteX4" fmla="*/ 303273 w 907395"/>
                    <a:gd name="connsiteY4" fmla="*/ 140087 h 332219"/>
                    <a:gd name="connsiteX5" fmla="*/ 225258 w 907395"/>
                    <a:gd name="connsiteY5" fmla="*/ 147859 h 332219"/>
                    <a:gd name="connsiteX6" fmla="*/ 99830 w 907395"/>
                    <a:gd name="connsiteY6" fmla="*/ 121536 h 332219"/>
                    <a:gd name="connsiteX7" fmla="*/ 98623 w 907395"/>
                    <a:gd name="connsiteY7" fmla="*/ 120627 h 332219"/>
                    <a:gd name="connsiteX8" fmla="*/ 64054 w 907395"/>
                    <a:gd name="connsiteY8" fmla="*/ 230891 h 332219"/>
                    <a:gd name="connsiteX9" fmla="*/ 47347 w 907395"/>
                    <a:gd name="connsiteY9" fmla="*/ 251647 h 332219"/>
                    <a:gd name="connsiteX10" fmla="*/ 22196 w 907395"/>
                    <a:gd name="connsiteY10" fmla="*/ 253324 h 332219"/>
                    <a:gd name="connsiteX11" fmla="*/ 3333 w 907395"/>
                    <a:gd name="connsiteY11" fmla="*/ 234942 h 332219"/>
                    <a:gd name="connsiteX12" fmla="*/ 1808 w 907395"/>
                    <a:gd name="connsiteY12" fmla="*/ 207268 h 332219"/>
                    <a:gd name="connsiteX13" fmla="*/ 48285 w 907395"/>
                    <a:gd name="connsiteY13" fmla="*/ 59010 h 332219"/>
                    <a:gd name="connsiteX14" fmla="*/ 47877 w 907395"/>
                    <a:gd name="connsiteY14" fmla="*/ 57986 h 332219"/>
                    <a:gd name="connsiteX15" fmla="*/ 225258 w 907395"/>
                    <a:gd name="connsiteY15" fmla="*/ 0 h 332219"/>
                    <a:gd name="connsiteX0" fmla="*/ 225258 w 839064"/>
                    <a:gd name="connsiteY0" fmla="*/ 0 h 300469"/>
                    <a:gd name="connsiteX1" fmla="*/ 350686 w 839064"/>
                    <a:gd name="connsiteY1" fmla="*/ 10380 h 300469"/>
                    <a:gd name="connsiteX2" fmla="*/ 839064 w 839064"/>
                    <a:gd name="connsiteY2" fmla="*/ 125169 h 300469"/>
                    <a:gd name="connsiteX3" fmla="*/ 780395 w 839064"/>
                    <a:gd name="connsiteY3" fmla="*/ 300469 h 300469"/>
                    <a:gd name="connsiteX4" fmla="*/ 303273 w 839064"/>
                    <a:gd name="connsiteY4" fmla="*/ 140087 h 300469"/>
                    <a:gd name="connsiteX5" fmla="*/ 225258 w 839064"/>
                    <a:gd name="connsiteY5" fmla="*/ 147859 h 300469"/>
                    <a:gd name="connsiteX6" fmla="*/ 99830 w 839064"/>
                    <a:gd name="connsiteY6" fmla="*/ 121536 h 300469"/>
                    <a:gd name="connsiteX7" fmla="*/ 98623 w 839064"/>
                    <a:gd name="connsiteY7" fmla="*/ 120627 h 300469"/>
                    <a:gd name="connsiteX8" fmla="*/ 64054 w 839064"/>
                    <a:gd name="connsiteY8" fmla="*/ 230891 h 300469"/>
                    <a:gd name="connsiteX9" fmla="*/ 47347 w 839064"/>
                    <a:gd name="connsiteY9" fmla="*/ 251647 h 300469"/>
                    <a:gd name="connsiteX10" fmla="*/ 22196 w 839064"/>
                    <a:gd name="connsiteY10" fmla="*/ 253324 h 300469"/>
                    <a:gd name="connsiteX11" fmla="*/ 3333 w 839064"/>
                    <a:gd name="connsiteY11" fmla="*/ 234942 h 300469"/>
                    <a:gd name="connsiteX12" fmla="*/ 1808 w 839064"/>
                    <a:gd name="connsiteY12" fmla="*/ 207268 h 300469"/>
                    <a:gd name="connsiteX13" fmla="*/ 48285 w 839064"/>
                    <a:gd name="connsiteY13" fmla="*/ 59010 h 300469"/>
                    <a:gd name="connsiteX14" fmla="*/ 47877 w 839064"/>
                    <a:gd name="connsiteY14" fmla="*/ 57986 h 300469"/>
                    <a:gd name="connsiteX15" fmla="*/ 225258 w 839064"/>
                    <a:gd name="connsiteY15" fmla="*/ 0 h 3004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839064" h="300469">
                      <a:moveTo>
                        <a:pt x="225258" y="0"/>
                      </a:moveTo>
                      <a:cubicBezTo>
                        <a:pt x="274241" y="0"/>
                        <a:pt x="318586" y="2088"/>
                        <a:pt x="350686" y="10380"/>
                      </a:cubicBezTo>
                      <a:lnTo>
                        <a:pt x="839064" y="125169"/>
                      </a:lnTo>
                      <a:lnTo>
                        <a:pt x="780395" y="300469"/>
                      </a:lnTo>
                      <a:lnTo>
                        <a:pt x="303273" y="140087"/>
                      </a:lnTo>
                      <a:lnTo>
                        <a:pt x="225258" y="147859"/>
                      </a:lnTo>
                      <a:cubicBezTo>
                        <a:pt x="176276" y="147859"/>
                        <a:pt x="131930" y="137800"/>
                        <a:pt x="99830" y="121536"/>
                      </a:cubicBezTo>
                      <a:lnTo>
                        <a:pt x="98623" y="120627"/>
                      </a:lnTo>
                      <a:lnTo>
                        <a:pt x="64054" y="230891"/>
                      </a:lnTo>
                      <a:cubicBezTo>
                        <a:pt x="61090" y="240348"/>
                        <a:pt x="54922" y="247587"/>
                        <a:pt x="47347" y="251647"/>
                      </a:cubicBezTo>
                      <a:lnTo>
                        <a:pt x="22196" y="253324"/>
                      </a:lnTo>
                      <a:lnTo>
                        <a:pt x="3333" y="234942"/>
                      </a:lnTo>
                      <a:cubicBezTo>
                        <a:pt x="-357" y="226607"/>
                        <a:pt x="-1156" y="216724"/>
                        <a:pt x="1808" y="207268"/>
                      </a:cubicBezTo>
                      <a:lnTo>
                        <a:pt x="48285" y="59010"/>
                      </a:lnTo>
                      <a:lnTo>
                        <a:pt x="47877" y="57986"/>
                      </a:lnTo>
                      <a:cubicBezTo>
                        <a:pt x="47877" y="8350"/>
                        <a:pt x="127293" y="0"/>
                        <a:pt x="225258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450" name="フリーフォーム: 図形 449">
                <a:extLst>
                  <a:ext uri="{FF2B5EF4-FFF2-40B4-BE49-F238E27FC236}">
                    <a16:creationId xmlns:a16="http://schemas.microsoft.com/office/drawing/2014/main" id="{80D69F98-26F1-4EE0-BCC9-686898D50D66}"/>
                  </a:ext>
                </a:extLst>
              </p:cNvPr>
              <p:cNvSpPr/>
              <p:nvPr/>
            </p:nvSpPr>
            <p:spPr>
              <a:xfrm rot="10800000" flipH="1">
                <a:off x="2371578" y="2885940"/>
                <a:ext cx="729664" cy="636425"/>
              </a:xfrm>
              <a:custGeom>
                <a:avLst/>
                <a:gdLst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28746 w 1014326"/>
                  <a:gd name="connsiteY6" fmla="*/ 356466 h 824598"/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52756 w 1014326"/>
                  <a:gd name="connsiteY6" fmla="*/ 359329 h 824598"/>
                  <a:gd name="connsiteX7" fmla="*/ 0 w 1014326"/>
                  <a:gd name="connsiteY7" fmla="*/ 186512 h 824598"/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52756 w 1014326"/>
                  <a:gd name="connsiteY6" fmla="*/ 359329 h 824598"/>
                  <a:gd name="connsiteX7" fmla="*/ 0 w 1014326"/>
                  <a:gd name="connsiteY7" fmla="*/ 186512 h 824598"/>
                  <a:gd name="connsiteX0" fmla="*/ 0 w 1014326"/>
                  <a:gd name="connsiteY0" fmla="*/ 186512 h 827598"/>
                  <a:gd name="connsiteX1" fmla="*/ 858269 w 1014326"/>
                  <a:gd name="connsiteY1" fmla="*/ 0 h 827598"/>
                  <a:gd name="connsiteX2" fmla="*/ 976165 w 1014326"/>
                  <a:gd name="connsiteY2" fmla="*/ 100225 h 827598"/>
                  <a:gd name="connsiteX3" fmla="*/ 1014326 w 1014326"/>
                  <a:gd name="connsiteY3" fmla="*/ 824598 h 827598"/>
                  <a:gd name="connsiteX4" fmla="*/ 819433 w 1014326"/>
                  <a:gd name="connsiteY4" fmla="*/ 827598 h 827598"/>
                  <a:gd name="connsiteX5" fmla="*/ 641381 w 1014326"/>
                  <a:gd name="connsiteY5" fmla="*/ 824598 h 827598"/>
                  <a:gd name="connsiteX6" fmla="*/ 669304 w 1014326"/>
                  <a:gd name="connsiteY6" fmla="*/ 294570 h 827598"/>
                  <a:gd name="connsiteX7" fmla="*/ 52756 w 1014326"/>
                  <a:gd name="connsiteY7" fmla="*/ 359329 h 827598"/>
                  <a:gd name="connsiteX8" fmla="*/ 0 w 1014326"/>
                  <a:gd name="connsiteY8" fmla="*/ 186512 h 827598"/>
                  <a:gd name="connsiteX0" fmla="*/ 819433 w 1014326"/>
                  <a:gd name="connsiteY0" fmla="*/ 827598 h 919038"/>
                  <a:gd name="connsiteX1" fmla="*/ 641381 w 1014326"/>
                  <a:gd name="connsiteY1" fmla="*/ 824598 h 919038"/>
                  <a:gd name="connsiteX2" fmla="*/ 669304 w 1014326"/>
                  <a:gd name="connsiteY2" fmla="*/ 294570 h 919038"/>
                  <a:gd name="connsiteX3" fmla="*/ 52756 w 1014326"/>
                  <a:gd name="connsiteY3" fmla="*/ 359329 h 919038"/>
                  <a:gd name="connsiteX4" fmla="*/ 0 w 1014326"/>
                  <a:gd name="connsiteY4" fmla="*/ 186512 h 919038"/>
                  <a:gd name="connsiteX5" fmla="*/ 858269 w 1014326"/>
                  <a:gd name="connsiteY5" fmla="*/ 0 h 919038"/>
                  <a:gd name="connsiteX6" fmla="*/ 976165 w 1014326"/>
                  <a:gd name="connsiteY6" fmla="*/ 100225 h 919038"/>
                  <a:gd name="connsiteX7" fmla="*/ 1014326 w 1014326"/>
                  <a:gd name="connsiteY7" fmla="*/ 824598 h 919038"/>
                  <a:gd name="connsiteX8" fmla="*/ 910873 w 1014326"/>
                  <a:gd name="connsiteY8" fmla="*/ 919038 h 919038"/>
                  <a:gd name="connsiteX0" fmla="*/ 641381 w 1014326"/>
                  <a:gd name="connsiteY0" fmla="*/ 824598 h 919038"/>
                  <a:gd name="connsiteX1" fmla="*/ 669304 w 1014326"/>
                  <a:gd name="connsiteY1" fmla="*/ 294570 h 919038"/>
                  <a:gd name="connsiteX2" fmla="*/ 52756 w 1014326"/>
                  <a:gd name="connsiteY2" fmla="*/ 359329 h 919038"/>
                  <a:gd name="connsiteX3" fmla="*/ 0 w 1014326"/>
                  <a:gd name="connsiteY3" fmla="*/ 186512 h 919038"/>
                  <a:gd name="connsiteX4" fmla="*/ 858269 w 1014326"/>
                  <a:gd name="connsiteY4" fmla="*/ 0 h 919038"/>
                  <a:gd name="connsiteX5" fmla="*/ 976165 w 1014326"/>
                  <a:gd name="connsiteY5" fmla="*/ 100225 h 919038"/>
                  <a:gd name="connsiteX6" fmla="*/ 1014326 w 1014326"/>
                  <a:gd name="connsiteY6" fmla="*/ 824598 h 919038"/>
                  <a:gd name="connsiteX7" fmla="*/ 910873 w 1014326"/>
                  <a:gd name="connsiteY7" fmla="*/ 919038 h 919038"/>
                  <a:gd name="connsiteX0" fmla="*/ 641381 w 1014326"/>
                  <a:gd name="connsiteY0" fmla="*/ 824598 h 824598"/>
                  <a:gd name="connsiteX1" fmla="*/ 669304 w 1014326"/>
                  <a:gd name="connsiteY1" fmla="*/ 294570 h 824598"/>
                  <a:gd name="connsiteX2" fmla="*/ 52756 w 1014326"/>
                  <a:gd name="connsiteY2" fmla="*/ 359329 h 824598"/>
                  <a:gd name="connsiteX3" fmla="*/ 0 w 1014326"/>
                  <a:gd name="connsiteY3" fmla="*/ 186512 h 824598"/>
                  <a:gd name="connsiteX4" fmla="*/ 858269 w 1014326"/>
                  <a:gd name="connsiteY4" fmla="*/ 0 h 824598"/>
                  <a:gd name="connsiteX5" fmla="*/ 976165 w 1014326"/>
                  <a:gd name="connsiteY5" fmla="*/ 100225 h 824598"/>
                  <a:gd name="connsiteX6" fmla="*/ 1014326 w 1014326"/>
                  <a:gd name="connsiteY6" fmla="*/ 824598 h 824598"/>
                  <a:gd name="connsiteX0" fmla="*/ 641381 w 1014326"/>
                  <a:gd name="connsiteY0" fmla="*/ 824598 h 824598"/>
                  <a:gd name="connsiteX1" fmla="*/ 669304 w 1014326"/>
                  <a:gd name="connsiteY1" fmla="*/ 294570 h 824598"/>
                  <a:gd name="connsiteX2" fmla="*/ 240923 w 1014326"/>
                  <a:gd name="connsiteY2" fmla="*/ 376314 h 824598"/>
                  <a:gd name="connsiteX3" fmla="*/ 0 w 1014326"/>
                  <a:gd name="connsiteY3" fmla="*/ 186512 h 824598"/>
                  <a:gd name="connsiteX4" fmla="*/ 858269 w 1014326"/>
                  <a:gd name="connsiteY4" fmla="*/ 0 h 824598"/>
                  <a:gd name="connsiteX5" fmla="*/ 976165 w 1014326"/>
                  <a:gd name="connsiteY5" fmla="*/ 100225 h 824598"/>
                  <a:gd name="connsiteX6" fmla="*/ 1014326 w 1014326"/>
                  <a:gd name="connsiteY6" fmla="*/ 824598 h 824598"/>
                  <a:gd name="connsiteX0" fmla="*/ 443772 w 816717"/>
                  <a:gd name="connsiteY0" fmla="*/ 824598 h 824598"/>
                  <a:gd name="connsiteX1" fmla="*/ 471695 w 816717"/>
                  <a:gd name="connsiteY1" fmla="*/ 294570 h 824598"/>
                  <a:gd name="connsiteX2" fmla="*/ 43314 w 816717"/>
                  <a:gd name="connsiteY2" fmla="*/ 376314 h 824598"/>
                  <a:gd name="connsiteX3" fmla="*/ 0 w 816717"/>
                  <a:gd name="connsiteY3" fmla="*/ 117293 h 824598"/>
                  <a:gd name="connsiteX4" fmla="*/ 660660 w 816717"/>
                  <a:gd name="connsiteY4" fmla="*/ 0 h 824598"/>
                  <a:gd name="connsiteX5" fmla="*/ 778556 w 816717"/>
                  <a:gd name="connsiteY5" fmla="*/ 100225 h 824598"/>
                  <a:gd name="connsiteX6" fmla="*/ 816717 w 816717"/>
                  <a:gd name="connsiteY6" fmla="*/ 824598 h 824598"/>
                  <a:gd name="connsiteX0" fmla="*/ 443772 w 816717"/>
                  <a:gd name="connsiteY0" fmla="*/ 826528 h 826528"/>
                  <a:gd name="connsiteX1" fmla="*/ 471695 w 816717"/>
                  <a:gd name="connsiteY1" fmla="*/ 296500 h 826528"/>
                  <a:gd name="connsiteX2" fmla="*/ 43314 w 816717"/>
                  <a:gd name="connsiteY2" fmla="*/ 378244 h 826528"/>
                  <a:gd name="connsiteX3" fmla="*/ 0 w 816717"/>
                  <a:gd name="connsiteY3" fmla="*/ 119223 h 826528"/>
                  <a:gd name="connsiteX4" fmla="*/ 660660 w 816717"/>
                  <a:gd name="connsiteY4" fmla="*/ 1930 h 826528"/>
                  <a:gd name="connsiteX5" fmla="*/ 778556 w 816717"/>
                  <a:gd name="connsiteY5" fmla="*/ 102155 h 826528"/>
                  <a:gd name="connsiteX6" fmla="*/ 816717 w 816717"/>
                  <a:gd name="connsiteY6" fmla="*/ 826528 h 826528"/>
                  <a:gd name="connsiteX0" fmla="*/ 443772 w 816717"/>
                  <a:gd name="connsiteY0" fmla="*/ 826528 h 826528"/>
                  <a:gd name="connsiteX1" fmla="*/ 471695 w 816717"/>
                  <a:gd name="connsiteY1" fmla="*/ 296500 h 826528"/>
                  <a:gd name="connsiteX2" fmla="*/ 43314 w 816717"/>
                  <a:gd name="connsiteY2" fmla="*/ 378244 h 826528"/>
                  <a:gd name="connsiteX3" fmla="*/ 0 w 816717"/>
                  <a:gd name="connsiteY3" fmla="*/ 119223 h 826528"/>
                  <a:gd name="connsiteX4" fmla="*/ 660660 w 816717"/>
                  <a:gd name="connsiteY4" fmla="*/ 1930 h 826528"/>
                  <a:gd name="connsiteX5" fmla="*/ 778556 w 816717"/>
                  <a:gd name="connsiteY5" fmla="*/ 102155 h 826528"/>
                  <a:gd name="connsiteX6" fmla="*/ 816717 w 816717"/>
                  <a:gd name="connsiteY6" fmla="*/ 826528 h 826528"/>
                  <a:gd name="connsiteX0" fmla="*/ 443772 w 779224"/>
                  <a:gd name="connsiteY0" fmla="*/ 826528 h 826528"/>
                  <a:gd name="connsiteX1" fmla="*/ 471695 w 779224"/>
                  <a:gd name="connsiteY1" fmla="*/ 296500 h 826528"/>
                  <a:gd name="connsiteX2" fmla="*/ 43314 w 779224"/>
                  <a:gd name="connsiteY2" fmla="*/ 378244 h 826528"/>
                  <a:gd name="connsiteX3" fmla="*/ 0 w 779224"/>
                  <a:gd name="connsiteY3" fmla="*/ 119223 h 826528"/>
                  <a:gd name="connsiteX4" fmla="*/ 660660 w 779224"/>
                  <a:gd name="connsiteY4" fmla="*/ 1930 h 826528"/>
                  <a:gd name="connsiteX5" fmla="*/ 778556 w 779224"/>
                  <a:gd name="connsiteY5" fmla="*/ 102155 h 826528"/>
                  <a:gd name="connsiteX6" fmla="*/ 736127 w 779224"/>
                  <a:gd name="connsiteY6" fmla="*/ 794664 h 826528"/>
                  <a:gd name="connsiteX0" fmla="*/ 443772 w 779224"/>
                  <a:gd name="connsiteY0" fmla="*/ 808748 h 808748"/>
                  <a:gd name="connsiteX1" fmla="*/ 471695 w 779224"/>
                  <a:gd name="connsiteY1" fmla="*/ 278720 h 808748"/>
                  <a:gd name="connsiteX2" fmla="*/ 43314 w 779224"/>
                  <a:gd name="connsiteY2" fmla="*/ 360464 h 808748"/>
                  <a:gd name="connsiteX3" fmla="*/ 0 w 779224"/>
                  <a:gd name="connsiteY3" fmla="*/ 101443 h 808748"/>
                  <a:gd name="connsiteX4" fmla="*/ 584178 w 779224"/>
                  <a:gd name="connsiteY4" fmla="*/ 2319 h 808748"/>
                  <a:gd name="connsiteX5" fmla="*/ 778556 w 779224"/>
                  <a:gd name="connsiteY5" fmla="*/ 84375 h 808748"/>
                  <a:gd name="connsiteX6" fmla="*/ 736127 w 779224"/>
                  <a:gd name="connsiteY6" fmla="*/ 776884 h 808748"/>
                  <a:gd name="connsiteX0" fmla="*/ 443772 w 736127"/>
                  <a:gd name="connsiteY0" fmla="*/ 806430 h 806430"/>
                  <a:gd name="connsiteX1" fmla="*/ 471695 w 736127"/>
                  <a:gd name="connsiteY1" fmla="*/ 276402 h 806430"/>
                  <a:gd name="connsiteX2" fmla="*/ 43314 w 736127"/>
                  <a:gd name="connsiteY2" fmla="*/ 358146 h 806430"/>
                  <a:gd name="connsiteX3" fmla="*/ 0 w 736127"/>
                  <a:gd name="connsiteY3" fmla="*/ 99125 h 806430"/>
                  <a:gd name="connsiteX4" fmla="*/ 584178 w 736127"/>
                  <a:gd name="connsiteY4" fmla="*/ 1 h 806430"/>
                  <a:gd name="connsiteX5" fmla="*/ 724923 w 736127"/>
                  <a:gd name="connsiteY5" fmla="*/ 98752 h 806430"/>
                  <a:gd name="connsiteX6" fmla="*/ 736127 w 736127"/>
                  <a:gd name="connsiteY6" fmla="*/ 774566 h 806430"/>
                  <a:gd name="connsiteX0" fmla="*/ 443772 w 736127"/>
                  <a:gd name="connsiteY0" fmla="*/ 806430 h 806430"/>
                  <a:gd name="connsiteX1" fmla="*/ 471695 w 736127"/>
                  <a:gd name="connsiteY1" fmla="*/ 276402 h 806430"/>
                  <a:gd name="connsiteX2" fmla="*/ 34329 w 736127"/>
                  <a:gd name="connsiteY2" fmla="*/ 341958 h 806430"/>
                  <a:gd name="connsiteX3" fmla="*/ 0 w 736127"/>
                  <a:gd name="connsiteY3" fmla="*/ 99125 h 806430"/>
                  <a:gd name="connsiteX4" fmla="*/ 584178 w 736127"/>
                  <a:gd name="connsiteY4" fmla="*/ 1 h 806430"/>
                  <a:gd name="connsiteX5" fmla="*/ 724923 w 736127"/>
                  <a:gd name="connsiteY5" fmla="*/ 98752 h 806430"/>
                  <a:gd name="connsiteX6" fmla="*/ 736127 w 736127"/>
                  <a:gd name="connsiteY6" fmla="*/ 774566 h 806430"/>
                  <a:gd name="connsiteX0" fmla="*/ 443772 w 736127"/>
                  <a:gd name="connsiteY0" fmla="*/ 806430 h 806430"/>
                  <a:gd name="connsiteX1" fmla="*/ 471695 w 736127"/>
                  <a:gd name="connsiteY1" fmla="*/ 276402 h 806430"/>
                  <a:gd name="connsiteX2" fmla="*/ 40945 w 736127"/>
                  <a:gd name="connsiteY2" fmla="*/ 447801 h 806430"/>
                  <a:gd name="connsiteX3" fmla="*/ 0 w 736127"/>
                  <a:gd name="connsiteY3" fmla="*/ 99125 h 806430"/>
                  <a:gd name="connsiteX4" fmla="*/ 584178 w 736127"/>
                  <a:gd name="connsiteY4" fmla="*/ 1 h 806430"/>
                  <a:gd name="connsiteX5" fmla="*/ 724923 w 736127"/>
                  <a:gd name="connsiteY5" fmla="*/ 98752 h 806430"/>
                  <a:gd name="connsiteX6" fmla="*/ 736127 w 736127"/>
                  <a:gd name="connsiteY6" fmla="*/ 774566 h 806430"/>
                  <a:gd name="connsiteX0" fmla="*/ 496694 w 789049"/>
                  <a:gd name="connsiteY0" fmla="*/ 807991 h 807991"/>
                  <a:gd name="connsiteX1" fmla="*/ 524617 w 789049"/>
                  <a:gd name="connsiteY1" fmla="*/ 277963 h 807991"/>
                  <a:gd name="connsiteX2" fmla="*/ 93867 w 789049"/>
                  <a:gd name="connsiteY2" fmla="*/ 449362 h 807991"/>
                  <a:gd name="connsiteX3" fmla="*/ 0 w 789049"/>
                  <a:gd name="connsiteY3" fmla="*/ 180069 h 807991"/>
                  <a:gd name="connsiteX4" fmla="*/ 637100 w 789049"/>
                  <a:gd name="connsiteY4" fmla="*/ 1562 h 807991"/>
                  <a:gd name="connsiteX5" fmla="*/ 777845 w 789049"/>
                  <a:gd name="connsiteY5" fmla="*/ 100313 h 807991"/>
                  <a:gd name="connsiteX6" fmla="*/ 789049 w 789049"/>
                  <a:gd name="connsiteY6" fmla="*/ 776127 h 807991"/>
                  <a:gd name="connsiteX0" fmla="*/ 496694 w 789049"/>
                  <a:gd name="connsiteY0" fmla="*/ 807991 h 807991"/>
                  <a:gd name="connsiteX1" fmla="*/ 484925 w 789049"/>
                  <a:gd name="connsiteY1" fmla="*/ 357346 h 807991"/>
                  <a:gd name="connsiteX2" fmla="*/ 93867 w 789049"/>
                  <a:gd name="connsiteY2" fmla="*/ 449362 h 807991"/>
                  <a:gd name="connsiteX3" fmla="*/ 0 w 789049"/>
                  <a:gd name="connsiteY3" fmla="*/ 180069 h 807991"/>
                  <a:gd name="connsiteX4" fmla="*/ 637100 w 789049"/>
                  <a:gd name="connsiteY4" fmla="*/ 1562 h 807991"/>
                  <a:gd name="connsiteX5" fmla="*/ 777845 w 789049"/>
                  <a:gd name="connsiteY5" fmla="*/ 100313 h 807991"/>
                  <a:gd name="connsiteX6" fmla="*/ 789049 w 789049"/>
                  <a:gd name="connsiteY6" fmla="*/ 776127 h 807991"/>
                  <a:gd name="connsiteX0" fmla="*/ 457003 w 749358"/>
                  <a:gd name="connsiteY0" fmla="*/ 807774 h 807774"/>
                  <a:gd name="connsiteX1" fmla="*/ 445234 w 749358"/>
                  <a:gd name="connsiteY1" fmla="*/ 357129 h 807774"/>
                  <a:gd name="connsiteX2" fmla="*/ 54176 w 749358"/>
                  <a:gd name="connsiteY2" fmla="*/ 449145 h 807774"/>
                  <a:gd name="connsiteX3" fmla="*/ 0 w 749358"/>
                  <a:gd name="connsiteY3" fmla="*/ 173237 h 807774"/>
                  <a:gd name="connsiteX4" fmla="*/ 597409 w 749358"/>
                  <a:gd name="connsiteY4" fmla="*/ 1345 h 807774"/>
                  <a:gd name="connsiteX5" fmla="*/ 738154 w 749358"/>
                  <a:gd name="connsiteY5" fmla="*/ 100096 h 807774"/>
                  <a:gd name="connsiteX6" fmla="*/ 749358 w 749358"/>
                  <a:gd name="connsiteY6" fmla="*/ 775910 h 807774"/>
                  <a:gd name="connsiteX0" fmla="*/ 457003 w 749358"/>
                  <a:gd name="connsiteY0" fmla="*/ 807774 h 807774"/>
                  <a:gd name="connsiteX1" fmla="*/ 445234 w 749358"/>
                  <a:gd name="connsiteY1" fmla="*/ 357129 h 807774"/>
                  <a:gd name="connsiteX2" fmla="*/ 54176 w 749358"/>
                  <a:gd name="connsiteY2" fmla="*/ 449145 h 807774"/>
                  <a:gd name="connsiteX3" fmla="*/ 0 w 749358"/>
                  <a:gd name="connsiteY3" fmla="*/ 173237 h 807774"/>
                  <a:gd name="connsiteX4" fmla="*/ 597409 w 749358"/>
                  <a:gd name="connsiteY4" fmla="*/ 1345 h 807774"/>
                  <a:gd name="connsiteX5" fmla="*/ 738154 w 749358"/>
                  <a:gd name="connsiteY5" fmla="*/ 100096 h 807774"/>
                  <a:gd name="connsiteX6" fmla="*/ 749358 w 749358"/>
                  <a:gd name="connsiteY6" fmla="*/ 775910 h 807774"/>
                  <a:gd name="connsiteX0" fmla="*/ 457003 w 749358"/>
                  <a:gd name="connsiteY0" fmla="*/ 807774 h 807774"/>
                  <a:gd name="connsiteX1" fmla="*/ 445234 w 749358"/>
                  <a:gd name="connsiteY1" fmla="*/ 310822 h 807774"/>
                  <a:gd name="connsiteX2" fmla="*/ 54176 w 749358"/>
                  <a:gd name="connsiteY2" fmla="*/ 449145 h 807774"/>
                  <a:gd name="connsiteX3" fmla="*/ 0 w 749358"/>
                  <a:gd name="connsiteY3" fmla="*/ 173237 h 807774"/>
                  <a:gd name="connsiteX4" fmla="*/ 597409 w 749358"/>
                  <a:gd name="connsiteY4" fmla="*/ 1345 h 807774"/>
                  <a:gd name="connsiteX5" fmla="*/ 738154 w 749358"/>
                  <a:gd name="connsiteY5" fmla="*/ 100096 h 807774"/>
                  <a:gd name="connsiteX6" fmla="*/ 749358 w 749358"/>
                  <a:gd name="connsiteY6" fmla="*/ 775910 h 807774"/>
                  <a:gd name="connsiteX0" fmla="*/ 457003 w 749358"/>
                  <a:gd name="connsiteY0" fmla="*/ 807774 h 807774"/>
                  <a:gd name="connsiteX1" fmla="*/ 445234 w 749358"/>
                  <a:gd name="connsiteY1" fmla="*/ 310822 h 807774"/>
                  <a:gd name="connsiteX2" fmla="*/ 54176 w 749358"/>
                  <a:gd name="connsiteY2" fmla="*/ 422684 h 807774"/>
                  <a:gd name="connsiteX3" fmla="*/ 0 w 749358"/>
                  <a:gd name="connsiteY3" fmla="*/ 173237 h 807774"/>
                  <a:gd name="connsiteX4" fmla="*/ 597409 w 749358"/>
                  <a:gd name="connsiteY4" fmla="*/ 1345 h 807774"/>
                  <a:gd name="connsiteX5" fmla="*/ 738154 w 749358"/>
                  <a:gd name="connsiteY5" fmla="*/ 100096 h 807774"/>
                  <a:gd name="connsiteX6" fmla="*/ 749358 w 749358"/>
                  <a:gd name="connsiteY6" fmla="*/ 775910 h 807774"/>
                  <a:gd name="connsiteX0" fmla="*/ 457003 w 749358"/>
                  <a:gd name="connsiteY0" fmla="*/ 807774 h 807774"/>
                  <a:gd name="connsiteX1" fmla="*/ 445234 w 749358"/>
                  <a:gd name="connsiteY1" fmla="*/ 357129 h 807774"/>
                  <a:gd name="connsiteX2" fmla="*/ 54176 w 749358"/>
                  <a:gd name="connsiteY2" fmla="*/ 422684 h 807774"/>
                  <a:gd name="connsiteX3" fmla="*/ 0 w 749358"/>
                  <a:gd name="connsiteY3" fmla="*/ 173237 h 807774"/>
                  <a:gd name="connsiteX4" fmla="*/ 597409 w 749358"/>
                  <a:gd name="connsiteY4" fmla="*/ 1345 h 807774"/>
                  <a:gd name="connsiteX5" fmla="*/ 738154 w 749358"/>
                  <a:gd name="connsiteY5" fmla="*/ 100096 h 807774"/>
                  <a:gd name="connsiteX6" fmla="*/ 749358 w 749358"/>
                  <a:gd name="connsiteY6" fmla="*/ 775910 h 807774"/>
                  <a:gd name="connsiteX0" fmla="*/ 457003 w 749358"/>
                  <a:gd name="connsiteY0" fmla="*/ 807774 h 807774"/>
                  <a:gd name="connsiteX1" fmla="*/ 445234 w 749358"/>
                  <a:gd name="connsiteY1" fmla="*/ 324053 h 807774"/>
                  <a:gd name="connsiteX2" fmla="*/ 54176 w 749358"/>
                  <a:gd name="connsiteY2" fmla="*/ 422684 h 807774"/>
                  <a:gd name="connsiteX3" fmla="*/ 0 w 749358"/>
                  <a:gd name="connsiteY3" fmla="*/ 173237 h 807774"/>
                  <a:gd name="connsiteX4" fmla="*/ 597409 w 749358"/>
                  <a:gd name="connsiteY4" fmla="*/ 1345 h 807774"/>
                  <a:gd name="connsiteX5" fmla="*/ 738154 w 749358"/>
                  <a:gd name="connsiteY5" fmla="*/ 100096 h 807774"/>
                  <a:gd name="connsiteX6" fmla="*/ 749358 w 749358"/>
                  <a:gd name="connsiteY6" fmla="*/ 775910 h 807774"/>
                  <a:gd name="connsiteX0" fmla="*/ 463618 w 749358"/>
                  <a:gd name="connsiteY0" fmla="*/ 642394 h 775909"/>
                  <a:gd name="connsiteX1" fmla="*/ 445234 w 749358"/>
                  <a:gd name="connsiteY1" fmla="*/ 324053 h 775909"/>
                  <a:gd name="connsiteX2" fmla="*/ 54176 w 749358"/>
                  <a:gd name="connsiteY2" fmla="*/ 422684 h 775909"/>
                  <a:gd name="connsiteX3" fmla="*/ 0 w 749358"/>
                  <a:gd name="connsiteY3" fmla="*/ 173237 h 775909"/>
                  <a:gd name="connsiteX4" fmla="*/ 597409 w 749358"/>
                  <a:gd name="connsiteY4" fmla="*/ 1345 h 775909"/>
                  <a:gd name="connsiteX5" fmla="*/ 738154 w 749358"/>
                  <a:gd name="connsiteY5" fmla="*/ 100096 h 775909"/>
                  <a:gd name="connsiteX6" fmla="*/ 749358 w 749358"/>
                  <a:gd name="connsiteY6" fmla="*/ 775910 h 775909"/>
                  <a:gd name="connsiteX0" fmla="*/ 463618 w 775819"/>
                  <a:gd name="connsiteY0" fmla="*/ 642394 h 676682"/>
                  <a:gd name="connsiteX1" fmla="*/ 445234 w 775819"/>
                  <a:gd name="connsiteY1" fmla="*/ 324053 h 676682"/>
                  <a:gd name="connsiteX2" fmla="*/ 54176 w 775819"/>
                  <a:gd name="connsiteY2" fmla="*/ 422684 h 676682"/>
                  <a:gd name="connsiteX3" fmla="*/ 0 w 775819"/>
                  <a:gd name="connsiteY3" fmla="*/ 173237 h 676682"/>
                  <a:gd name="connsiteX4" fmla="*/ 597409 w 775819"/>
                  <a:gd name="connsiteY4" fmla="*/ 1345 h 676682"/>
                  <a:gd name="connsiteX5" fmla="*/ 738154 w 775819"/>
                  <a:gd name="connsiteY5" fmla="*/ 100096 h 676682"/>
                  <a:gd name="connsiteX6" fmla="*/ 775819 w 775819"/>
                  <a:gd name="connsiteY6" fmla="*/ 676682 h 6766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775819" h="676682">
                    <a:moveTo>
                      <a:pt x="463618" y="642394"/>
                    </a:moveTo>
                    <a:lnTo>
                      <a:pt x="445234" y="324053"/>
                    </a:lnTo>
                    <a:lnTo>
                      <a:pt x="54176" y="422684"/>
                    </a:lnTo>
                    <a:cubicBezTo>
                      <a:pt x="42733" y="341740"/>
                      <a:pt x="11443" y="254181"/>
                      <a:pt x="0" y="173237"/>
                    </a:cubicBezTo>
                    <a:lnTo>
                      <a:pt x="597409" y="1345"/>
                    </a:lnTo>
                    <a:cubicBezTo>
                      <a:pt x="720435" y="-10845"/>
                      <a:pt x="730378" y="62890"/>
                      <a:pt x="738154" y="100096"/>
                    </a:cubicBezTo>
                    <a:cubicBezTo>
                      <a:pt x="745930" y="137302"/>
                      <a:pt x="763099" y="435224"/>
                      <a:pt x="775819" y="676682"/>
                    </a:cubicBezTo>
                  </a:path>
                </a:pathLst>
              </a:custGeom>
              <a:pattFill prst="plaid">
                <a:fgClr>
                  <a:srgbClr val="FF0000"/>
                </a:fgClr>
                <a:bgClr>
                  <a:srgbClr val="FF6699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434" name="グループ化 433">
              <a:extLst>
                <a:ext uri="{FF2B5EF4-FFF2-40B4-BE49-F238E27FC236}">
                  <a16:creationId xmlns:a16="http://schemas.microsoft.com/office/drawing/2014/main" id="{588B02CB-E1D8-4E4E-906F-F227AE3D809A}"/>
                </a:ext>
              </a:extLst>
            </p:cNvPr>
            <p:cNvGrpSpPr/>
            <p:nvPr/>
          </p:nvGrpSpPr>
          <p:grpSpPr>
            <a:xfrm>
              <a:off x="634763" y="5308524"/>
              <a:ext cx="2103289" cy="1144501"/>
              <a:chOff x="621763" y="2391964"/>
              <a:chExt cx="2103289" cy="1144501"/>
            </a:xfrm>
          </p:grpSpPr>
          <p:grpSp>
            <p:nvGrpSpPr>
              <p:cNvPr id="435" name="グループ化 434">
                <a:extLst>
                  <a:ext uri="{FF2B5EF4-FFF2-40B4-BE49-F238E27FC236}">
                    <a16:creationId xmlns:a16="http://schemas.microsoft.com/office/drawing/2014/main" id="{89D1A79B-658E-441D-8F5D-4E6AA71215C2}"/>
                  </a:ext>
                </a:extLst>
              </p:cNvPr>
              <p:cNvGrpSpPr/>
              <p:nvPr/>
            </p:nvGrpSpPr>
            <p:grpSpPr>
              <a:xfrm>
                <a:off x="652785" y="3384587"/>
                <a:ext cx="2072267" cy="151878"/>
                <a:chOff x="652785" y="3384587"/>
                <a:chExt cx="2072267" cy="151878"/>
              </a:xfrm>
            </p:grpSpPr>
            <p:sp>
              <p:nvSpPr>
                <p:cNvPr id="447" name="正方形/長方形 446">
                  <a:extLst>
                    <a:ext uri="{FF2B5EF4-FFF2-40B4-BE49-F238E27FC236}">
                      <a16:creationId xmlns:a16="http://schemas.microsoft.com/office/drawing/2014/main" id="{3B0DC9A6-D38F-4C94-AF77-025C04AB1495}"/>
                    </a:ext>
                  </a:extLst>
                </p:cNvPr>
                <p:cNvSpPr/>
                <p:nvPr/>
              </p:nvSpPr>
              <p:spPr>
                <a:xfrm>
                  <a:off x="652785" y="3384587"/>
                  <a:ext cx="771778" cy="151878"/>
                </a:xfrm>
                <a:prstGeom prst="rect">
                  <a:avLst/>
                </a:prstGeom>
                <a:solidFill>
                  <a:schemeClr val="accent2">
                    <a:lumMod val="5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48" name="正方形/長方形 447">
                  <a:extLst>
                    <a:ext uri="{FF2B5EF4-FFF2-40B4-BE49-F238E27FC236}">
                      <a16:creationId xmlns:a16="http://schemas.microsoft.com/office/drawing/2014/main" id="{E384D004-78E8-41CF-9D67-FCF22D624FDE}"/>
                    </a:ext>
                  </a:extLst>
                </p:cNvPr>
                <p:cNvSpPr/>
                <p:nvPr/>
              </p:nvSpPr>
              <p:spPr>
                <a:xfrm>
                  <a:off x="1424562" y="3384587"/>
                  <a:ext cx="1300490" cy="151878"/>
                </a:xfrm>
                <a:prstGeom prst="rect">
                  <a:avLst/>
                </a:prstGeom>
                <a:solidFill>
                  <a:schemeClr val="accent2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436" name="グループ化 435">
                <a:extLst>
                  <a:ext uri="{FF2B5EF4-FFF2-40B4-BE49-F238E27FC236}">
                    <a16:creationId xmlns:a16="http://schemas.microsoft.com/office/drawing/2014/main" id="{73BC25AA-F5B2-4155-ABB6-5AADDBE30B30}"/>
                  </a:ext>
                </a:extLst>
              </p:cNvPr>
              <p:cNvGrpSpPr/>
              <p:nvPr/>
            </p:nvGrpSpPr>
            <p:grpSpPr>
              <a:xfrm>
                <a:off x="621763" y="2391964"/>
                <a:ext cx="1775106" cy="984718"/>
                <a:chOff x="743345" y="2545926"/>
                <a:chExt cx="1497565" cy="830756"/>
              </a:xfrm>
              <a:solidFill>
                <a:schemeClr val="bg1">
                  <a:lumMod val="65000"/>
                </a:schemeClr>
              </a:solidFill>
            </p:grpSpPr>
            <p:sp>
              <p:nvSpPr>
                <p:cNvPr id="437" name="四角形: 上の 2 つの角を丸める 436">
                  <a:extLst>
                    <a:ext uri="{FF2B5EF4-FFF2-40B4-BE49-F238E27FC236}">
                      <a16:creationId xmlns:a16="http://schemas.microsoft.com/office/drawing/2014/main" id="{D5C0D8C0-FC62-41D3-838B-D54B796B4515}"/>
                    </a:ext>
                  </a:extLst>
                </p:cNvPr>
                <p:cNvSpPr/>
                <p:nvPr/>
              </p:nvSpPr>
              <p:spPr>
                <a:xfrm>
                  <a:off x="1719638" y="3282951"/>
                  <a:ext cx="415526" cy="74682"/>
                </a:xfrm>
                <a:prstGeom prst="round2SameRect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38" name="四角形: 上の 2 つの角を丸める 437">
                  <a:extLst>
                    <a:ext uri="{FF2B5EF4-FFF2-40B4-BE49-F238E27FC236}">
                      <a16:creationId xmlns:a16="http://schemas.microsoft.com/office/drawing/2014/main" id="{6AEEB7AF-FE78-4346-821C-8D5D4F30B5B2}"/>
                    </a:ext>
                  </a:extLst>
                </p:cNvPr>
                <p:cNvSpPr/>
                <p:nvPr/>
              </p:nvSpPr>
              <p:spPr>
                <a:xfrm>
                  <a:off x="1703703" y="3302000"/>
                  <a:ext cx="537207" cy="74682"/>
                </a:xfrm>
                <a:prstGeom prst="round2SameRect">
                  <a:avLst/>
                </a:prstGeom>
                <a:solidFill>
                  <a:schemeClr val="bg1">
                    <a:lumMod val="5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39" name="四角形: 上の 2 つの角を丸める 438">
                  <a:extLst>
                    <a:ext uri="{FF2B5EF4-FFF2-40B4-BE49-F238E27FC236}">
                      <a16:creationId xmlns:a16="http://schemas.microsoft.com/office/drawing/2014/main" id="{3B7D89B7-5F3A-4772-9776-B26577198075}"/>
                    </a:ext>
                  </a:extLst>
                </p:cNvPr>
                <p:cNvSpPr/>
                <p:nvPr/>
              </p:nvSpPr>
              <p:spPr>
                <a:xfrm>
                  <a:off x="933041" y="3302000"/>
                  <a:ext cx="822734" cy="74682"/>
                </a:xfrm>
                <a:prstGeom prst="round2SameRect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40" name="四角形: 角を丸くする 439">
                  <a:extLst>
                    <a:ext uri="{FF2B5EF4-FFF2-40B4-BE49-F238E27FC236}">
                      <a16:creationId xmlns:a16="http://schemas.microsoft.com/office/drawing/2014/main" id="{92857337-30FC-4E27-BE89-DCB4099AE2EC}"/>
                    </a:ext>
                  </a:extLst>
                </p:cNvPr>
                <p:cNvSpPr/>
                <p:nvPr/>
              </p:nvSpPr>
              <p:spPr>
                <a:xfrm>
                  <a:off x="929208" y="3256281"/>
                  <a:ext cx="822734" cy="45719"/>
                </a:xfrm>
                <a:prstGeom prst="roundRect">
                  <a:avLst>
                    <a:gd name="adj" fmla="val 50000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41" name="四角形: 角を丸くする 440">
                  <a:extLst>
                    <a:ext uri="{FF2B5EF4-FFF2-40B4-BE49-F238E27FC236}">
                      <a16:creationId xmlns:a16="http://schemas.microsoft.com/office/drawing/2014/main" id="{4E6F9197-3004-4E4F-8A0C-2C4C58F861F9}"/>
                    </a:ext>
                  </a:extLst>
                </p:cNvPr>
                <p:cNvSpPr/>
                <p:nvPr/>
              </p:nvSpPr>
              <p:spPr>
                <a:xfrm>
                  <a:off x="1720493" y="3256281"/>
                  <a:ext cx="45719" cy="45719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5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42" name="フリーフォーム: 図形 441">
                  <a:extLst>
                    <a:ext uri="{FF2B5EF4-FFF2-40B4-BE49-F238E27FC236}">
                      <a16:creationId xmlns:a16="http://schemas.microsoft.com/office/drawing/2014/main" id="{A433654B-A9D7-4584-B5C5-862B6048D4CF}"/>
                    </a:ext>
                  </a:extLst>
                </p:cNvPr>
                <p:cNvSpPr/>
                <p:nvPr/>
              </p:nvSpPr>
              <p:spPr>
                <a:xfrm flipV="1">
                  <a:off x="744200" y="2545927"/>
                  <a:ext cx="1012097" cy="711207"/>
                </a:xfrm>
                <a:custGeom>
                  <a:avLst/>
                  <a:gdLst>
                    <a:gd name="connsiteX0" fmla="*/ 40482 w 1012097"/>
                    <a:gd name="connsiteY0" fmla="*/ 711207 h 711207"/>
                    <a:gd name="connsiteX1" fmla="*/ 838118 w 1012097"/>
                    <a:gd name="connsiteY1" fmla="*/ 711207 h 711207"/>
                    <a:gd name="connsiteX2" fmla="*/ 1012097 w 1012097"/>
                    <a:gd name="connsiteY2" fmla="*/ 15293 h 711207"/>
                    <a:gd name="connsiteX3" fmla="*/ 996804 w 1012097"/>
                    <a:gd name="connsiteY3" fmla="*/ 0 h 711207"/>
                    <a:gd name="connsiteX4" fmla="*/ 218284 w 1012097"/>
                    <a:gd name="connsiteY4" fmla="*/ 0 h 711207"/>
                    <a:gd name="connsiteX5" fmla="*/ 218284 w 1012097"/>
                    <a:gd name="connsiteY5" fmla="*/ 1 h 711207"/>
                    <a:gd name="connsiteX6" fmla="*/ 170155 w 1012097"/>
                    <a:gd name="connsiteY6" fmla="*/ 1 h 711207"/>
                    <a:gd name="connsiteX7" fmla="*/ 0 w 1012097"/>
                    <a:gd name="connsiteY7" fmla="*/ 680622 h 711207"/>
                    <a:gd name="connsiteX8" fmla="*/ 48128 w 1012097"/>
                    <a:gd name="connsiteY8" fmla="*/ 680622 h 711207"/>
                    <a:gd name="connsiteX0" fmla="*/ 40482 w 1012097"/>
                    <a:gd name="connsiteY0" fmla="*/ 711207 h 711207"/>
                    <a:gd name="connsiteX1" fmla="*/ 838118 w 1012097"/>
                    <a:gd name="connsiteY1" fmla="*/ 711207 h 711207"/>
                    <a:gd name="connsiteX2" fmla="*/ 1012097 w 1012097"/>
                    <a:gd name="connsiteY2" fmla="*/ 15293 h 711207"/>
                    <a:gd name="connsiteX3" fmla="*/ 996804 w 1012097"/>
                    <a:gd name="connsiteY3" fmla="*/ 0 h 711207"/>
                    <a:gd name="connsiteX4" fmla="*/ 218284 w 1012097"/>
                    <a:gd name="connsiteY4" fmla="*/ 0 h 711207"/>
                    <a:gd name="connsiteX5" fmla="*/ 218284 w 1012097"/>
                    <a:gd name="connsiteY5" fmla="*/ 1 h 711207"/>
                    <a:gd name="connsiteX6" fmla="*/ 170155 w 1012097"/>
                    <a:gd name="connsiteY6" fmla="*/ 1 h 711207"/>
                    <a:gd name="connsiteX7" fmla="*/ 0 w 1012097"/>
                    <a:gd name="connsiteY7" fmla="*/ 680622 h 711207"/>
                    <a:gd name="connsiteX8" fmla="*/ 40482 w 1012097"/>
                    <a:gd name="connsiteY8" fmla="*/ 711207 h 7112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012097" h="711207">
                      <a:moveTo>
                        <a:pt x="40482" y="711207"/>
                      </a:moveTo>
                      <a:lnTo>
                        <a:pt x="838118" y="711207"/>
                      </a:lnTo>
                      <a:lnTo>
                        <a:pt x="1012097" y="15293"/>
                      </a:lnTo>
                      <a:lnTo>
                        <a:pt x="996804" y="0"/>
                      </a:lnTo>
                      <a:lnTo>
                        <a:pt x="218284" y="0"/>
                      </a:lnTo>
                      <a:lnTo>
                        <a:pt x="218284" y="1"/>
                      </a:lnTo>
                      <a:lnTo>
                        <a:pt x="170155" y="1"/>
                      </a:lnTo>
                      <a:lnTo>
                        <a:pt x="0" y="680622"/>
                      </a:lnTo>
                      <a:lnTo>
                        <a:pt x="40482" y="711207"/>
                      </a:lnTo>
                      <a:close/>
                    </a:path>
                  </a:pathLst>
                </a:custGeom>
                <a:solidFill>
                  <a:schemeClr val="bg1">
                    <a:lumMod val="5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43" name="平行四辺形 442">
                  <a:extLst>
                    <a:ext uri="{FF2B5EF4-FFF2-40B4-BE49-F238E27FC236}">
                      <a16:creationId xmlns:a16="http://schemas.microsoft.com/office/drawing/2014/main" id="{A4A6BB97-E94A-4FD0-9FC5-2BB98A4E8ABD}"/>
                    </a:ext>
                  </a:extLst>
                </p:cNvPr>
                <p:cNvSpPr/>
                <p:nvPr/>
              </p:nvSpPr>
              <p:spPr>
                <a:xfrm flipV="1">
                  <a:off x="744200" y="2576512"/>
                  <a:ext cx="975438" cy="680621"/>
                </a:xfrm>
                <a:prstGeom prst="parallelogram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44" name="フリーフォーム: 図形 443">
                  <a:extLst>
                    <a:ext uri="{FF2B5EF4-FFF2-40B4-BE49-F238E27FC236}">
                      <a16:creationId xmlns:a16="http://schemas.microsoft.com/office/drawing/2014/main" id="{179534DE-60B2-4055-B3DB-C6250416DADA}"/>
                    </a:ext>
                  </a:extLst>
                </p:cNvPr>
                <p:cNvSpPr/>
                <p:nvPr/>
              </p:nvSpPr>
              <p:spPr>
                <a:xfrm flipV="1">
                  <a:off x="743345" y="2545926"/>
                  <a:ext cx="838118" cy="30585"/>
                </a:xfrm>
                <a:custGeom>
                  <a:avLst/>
                  <a:gdLst>
                    <a:gd name="connsiteX0" fmla="*/ 40482 w 1012097"/>
                    <a:gd name="connsiteY0" fmla="*/ 711207 h 711207"/>
                    <a:gd name="connsiteX1" fmla="*/ 838118 w 1012097"/>
                    <a:gd name="connsiteY1" fmla="*/ 711207 h 711207"/>
                    <a:gd name="connsiteX2" fmla="*/ 1012097 w 1012097"/>
                    <a:gd name="connsiteY2" fmla="*/ 15293 h 711207"/>
                    <a:gd name="connsiteX3" fmla="*/ 996804 w 1012097"/>
                    <a:gd name="connsiteY3" fmla="*/ 0 h 711207"/>
                    <a:gd name="connsiteX4" fmla="*/ 218284 w 1012097"/>
                    <a:gd name="connsiteY4" fmla="*/ 0 h 711207"/>
                    <a:gd name="connsiteX5" fmla="*/ 218284 w 1012097"/>
                    <a:gd name="connsiteY5" fmla="*/ 1 h 711207"/>
                    <a:gd name="connsiteX6" fmla="*/ 975438 w 1012097"/>
                    <a:gd name="connsiteY6" fmla="*/ 1 h 711207"/>
                    <a:gd name="connsiteX7" fmla="*/ 805283 w 1012097"/>
                    <a:gd name="connsiteY7" fmla="*/ 680622 h 711207"/>
                    <a:gd name="connsiteX8" fmla="*/ 0 w 1012097"/>
                    <a:gd name="connsiteY8" fmla="*/ 680622 h 711207"/>
                    <a:gd name="connsiteX0" fmla="*/ 40482 w 1012097"/>
                    <a:gd name="connsiteY0" fmla="*/ 711207 h 711207"/>
                    <a:gd name="connsiteX1" fmla="*/ 838118 w 1012097"/>
                    <a:gd name="connsiteY1" fmla="*/ 711207 h 711207"/>
                    <a:gd name="connsiteX2" fmla="*/ 1012097 w 1012097"/>
                    <a:gd name="connsiteY2" fmla="*/ 15293 h 711207"/>
                    <a:gd name="connsiteX3" fmla="*/ 996804 w 1012097"/>
                    <a:gd name="connsiteY3" fmla="*/ 0 h 711207"/>
                    <a:gd name="connsiteX4" fmla="*/ 218284 w 1012097"/>
                    <a:gd name="connsiteY4" fmla="*/ 0 h 711207"/>
                    <a:gd name="connsiteX5" fmla="*/ 975438 w 1012097"/>
                    <a:gd name="connsiteY5" fmla="*/ 1 h 711207"/>
                    <a:gd name="connsiteX6" fmla="*/ 805283 w 1012097"/>
                    <a:gd name="connsiteY6" fmla="*/ 680622 h 711207"/>
                    <a:gd name="connsiteX7" fmla="*/ 0 w 1012097"/>
                    <a:gd name="connsiteY7" fmla="*/ 680622 h 711207"/>
                    <a:gd name="connsiteX8" fmla="*/ 40482 w 1012097"/>
                    <a:gd name="connsiteY8" fmla="*/ 711207 h 711207"/>
                    <a:gd name="connsiteX0" fmla="*/ 40482 w 1012097"/>
                    <a:gd name="connsiteY0" fmla="*/ 711207 h 711207"/>
                    <a:gd name="connsiteX1" fmla="*/ 838118 w 1012097"/>
                    <a:gd name="connsiteY1" fmla="*/ 711207 h 711207"/>
                    <a:gd name="connsiteX2" fmla="*/ 1012097 w 1012097"/>
                    <a:gd name="connsiteY2" fmla="*/ 15293 h 711207"/>
                    <a:gd name="connsiteX3" fmla="*/ 996804 w 1012097"/>
                    <a:gd name="connsiteY3" fmla="*/ 0 h 711207"/>
                    <a:gd name="connsiteX4" fmla="*/ 975438 w 1012097"/>
                    <a:gd name="connsiteY4" fmla="*/ 1 h 711207"/>
                    <a:gd name="connsiteX5" fmla="*/ 805283 w 1012097"/>
                    <a:gd name="connsiteY5" fmla="*/ 680622 h 711207"/>
                    <a:gd name="connsiteX6" fmla="*/ 0 w 1012097"/>
                    <a:gd name="connsiteY6" fmla="*/ 680622 h 711207"/>
                    <a:gd name="connsiteX7" fmla="*/ 40482 w 1012097"/>
                    <a:gd name="connsiteY7" fmla="*/ 711207 h 711207"/>
                    <a:gd name="connsiteX0" fmla="*/ 40482 w 1012097"/>
                    <a:gd name="connsiteY0" fmla="*/ 711206 h 711206"/>
                    <a:gd name="connsiteX1" fmla="*/ 838118 w 1012097"/>
                    <a:gd name="connsiteY1" fmla="*/ 711206 h 711206"/>
                    <a:gd name="connsiteX2" fmla="*/ 1012097 w 1012097"/>
                    <a:gd name="connsiteY2" fmla="*/ 15292 h 711206"/>
                    <a:gd name="connsiteX3" fmla="*/ 975438 w 1012097"/>
                    <a:gd name="connsiteY3" fmla="*/ 0 h 711206"/>
                    <a:gd name="connsiteX4" fmla="*/ 805283 w 1012097"/>
                    <a:gd name="connsiteY4" fmla="*/ 680621 h 711206"/>
                    <a:gd name="connsiteX5" fmla="*/ 0 w 1012097"/>
                    <a:gd name="connsiteY5" fmla="*/ 680621 h 711206"/>
                    <a:gd name="connsiteX6" fmla="*/ 40482 w 1012097"/>
                    <a:gd name="connsiteY6" fmla="*/ 711206 h 711206"/>
                    <a:gd name="connsiteX0" fmla="*/ 40482 w 1012097"/>
                    <a:gd name="connsiteY0" fmla="*/ 695914 h 695914"/>
                    <a:gd name="connsiteX1" fmla="*/ 838118 w 1012097"/>
                    <a:gd name="connsiteY1" fmla="*/ 695914 h 695914"/>
                    <a:gd name="connsiteX2" fmla="*/ 1012097 w 1012097"/>
                    <a:gd name="connsiteY2" fmla="*/ 0 h 695914"/>
                    <a:gd name="connsiteX3" fmla="*/ 805283 w 1012097"/>
                    <a:gd name="connsiteY3" fmla="*/ 665329 h 695914"/>
                    <a:gd name="connsiteX4" fmla="*/ 0 w 1012097"/>
                    <a:gd name="connsiteY4" fmla="*/ 665329 h 695914"/>
                    <a:gd name="connsiteX5" fmla="*/ 40482 w 1012097"/>
                    <a:gd name="connsiteY5" fmla="*/ 695914 h 695914"/>
                    <a:gd name="connsiteX0" fmla="*/ 40482 w 838118"/>
                    <a:gd name="connsiteY0" fmla="*/ 30585 h 30585"/>
                    <a:gd name="connsiteX1" fmla="*/ 838118 w 838118"/>
                    <a:gd name="connsiteY1" fmla="*/ 30585 h 30585"/>
                    <a:gd name="connsiteX2" fmla="*/ 805283 w 838118"/>
                    <a:gd name="connsiteY2" fmla="*/ 0 h 30585"/>
                    <a:gd name="connsiteX3" fmla="*/ 0 w 838118"/>
                    <a:gd name="connsiteY3" fmla="*/ 0 h 30585"/>
                    <a:gd name="connsiteX4" fmla="*/ 40482 w 838118"/>
                    <a:gd name="connsiteY4" fmla="*/ 30585 h 305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38118" h="30585">
                      <a:moveTo>
                        <a:pt x="40482" y="30585"/>
                      </a:moveTo>
                      <a:lnTo>
                        <a:pt x="838118" y="30585"/>
                      </a:lnTo>
                      <a:lnTo>
                        <a:pt x="805283" y="0"/>
                      </a:lnTo>
                      <a:lnTo>
                        <a:pt x="0" y="0"/>
                      </a:lnTo>
                      <a:lnTo>
                        <a:pt x="40482" y="30585"/>
                      </a:ln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45" name="四角形: 上の 2 つの角を丸める 444">
                  <a:extLst>
                    <a:ext uri="{FF2B5EF4-FFF2-40B4-BE49-F238E27FC236}">
                      <a16:creationId xmlns:a16="http://schemas.microsoft.com/office/drawing/2014/main" id="{B33267DE-FC82-479B-994C-106764DDFBC3}"/>
                    </a:ext>
                  </a:extLst>
                </p:cNvPr>
                <p:cNvSpPr/>
                <p:nvPr/>
              </p:nvSpPr>
              <p:spPr>
                <a:xfrm>
                  <a:off x="968172" y="3329167"/>
                  <a:ext cx="702387" cy="45719"/>
                </a:xfrm>
                <a:prstGeom prst="round2SameRect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46" name="四角形: 上の 2 つの角を丸める 445">
                  <a:extLst>
                    <a:ext uri="{FF2B5EF4-FFF2-40B4-BE49-F238E27FC236}">
                      <a16:creationId xmlns:a16="http://schemas.microsoft.com/office/drawing/2014/main" id="{11C0E0C0-8344-429E-98C4-4ADBC0A5DE03}"/>
                    </a:ext>
                  </a:extLst>
                </p:cNvPr>
                <p:cNvSpPr/>
                <p:nvPr/>
              </p:nvSpPr>
              <p:spPr>
                <a:xfrm>
                  <a:off x="1971622" y="3329167"/>
                  <a:ext cx="214050" cy="45719"/>
                </a:xfrm>
                <a:prstGeom prst="round2SameRect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7283884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pptxd32_テレワーク中の女性のイラスト</dc:title>
  <dc:subject>pptxd32_テレワーク中の女性のイラスト</dc:subject>
  <dc:creator>でじけろお</dc:creator>
  <cp:revision>1</cp:revision>
  <dcterms:created xsi:type="dcterms:W3CDTF">2018-05-20T00:31:01Z</dcterms:created>
  <dcterms:modified xsi:type="dcterms:W3CDTF">2020-03-09T02:21:42Z</dcterms:modified>
  <cp:version>1</cp:version>
</cp:coreProperties>
</file>